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2" r:id="rId2"/>
    <p:sldId id="263" r:id="rId3"/>
    <p:sldId id="267" r:id="rId4"/>
    <p:sldId id="268" r:id="rId5"/>
    <p:sldId id="272" r:id="rId6"/>
    <p:sldId id="279" r:id="rId7"/>
    <p:sldId id="280" r:id="rId8"/>
    <p:sldId id="289" r:id="rId9"/>
    <p:sldId id="287" r:id="rId10"/>
    <p:sldId id="294" r:id="rId11"/>
    <p:sldId id="283" r:id="rId12"/>
    <p:sldId id="292" r:id="rId13"/>
    <p:sldId id="308" r:id="rId14"/>
    <p:sldId id="304" r:id="rId15"/>
    <p:sldId id="306" r:id="rId16"/>
    <p:sldId id="307" r:id="rId17"/>
    <p:sldId id="302" r:id="rId18"/>
    <p:sldId id="295" r:id="rId19"/>
    <p:sldId id="296" r:id="rId20"/>
    <p:sldId id="297" r:id="rId21"/>
    <p:sldId id="301" r:id="rId22"/>
    <p:sldId id="300" r:id="rId23"/>
    <p:sldId id="298" r:id="rId24"/>
    <p:sldId id="299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0B6DD"/>
    <a:srgbClr val="006277"/>
    <a:srgbClr val="333333"/>
    <a:srgbClr val="007B99"/>
    <a:srgbClr val="009ABB"/>
    <a:srgbClr val="004755"/>
    <a:srgbClr val="009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94151" autoAdjust="0"/>
  </p:normalViewPr>
  <p:slideViewPr>
    <p:cSldViewPr snapToGrid="0">
      <p:cViewPr>
        <p:scale>
          <a:sx n="66" d="100"/>
          <a:sy n="66" d="100"/>
        </p:scale>
        <p:origin x="-1908" y="-912"/>
      </p:cViewPr>
      <p:guideLst>
        <p:guide orient="horz" pos="2591"/>
        <p:guide pos="325"/>
        <p:guide pos="6562"/>
        <p:guide pos="3863"/>
        <p:guide pos="4770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A01A0E6-AD94-4F39-A948-85A8E3553DDC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F8BDEEC-9F4F-4739-B69C-6AB661A94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995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EAB69EB3-4EAA-4AF0-B0C6-E485EEBE3E73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0ADB296B-0E3A-4148-BA6D-088628FF53BE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610B267-62BF-4BCB-A38E-608F285110E9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58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86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4450" y="0"/>
            <a:ext cx="4784725" cy="6899275"/>
          </a:xfrm>
          <a:prstGeom prst="rect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473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6719888"/>
            <a:ext cx="12188825" cy="138112"/>
          </a:xfrm>
          <a:prstGeom prst="rect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516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 flipH="1">
            <a:off x="0" y="-28575"/>
            <a:ext cx="12192000" cy="6886575"/>
            <a:chOff x="1" y="-28470"/>
            <a:chExt cx="12191999" cy="6886470"/>
          </a:xfrm>
        </p:grpSpPr>
        <p:sp>
          <p:nvSpPr>
            <p:cNvPr id="3" name="任意多边形 2"/>
            <p:cNvSpPr/>
            <p:nvPr/>
          </p:nvSpPr>
          <p:spPr>
            <a:xfrm>
              <a:off x="1" y="-28470"/>
              <a:ext cx="1052512" cy="6886470"/>
            </a:xfrm>
            <a:custGeom>
              <a:avLst/>
              <a:gdLst>
                <a:gd name="connsiteX0" fmla="*/ 4649 w 1053193"/>
                <a:gd name="connsiteY0" fmla="*/ 0 h 6886470"/>
                <a:gd name="connsiteX1" fmla="*/ 1053193 w 1053193"/>
                <a:gd name="connsiteY1" fmla="*/ 6886470 h 6886470"/>
                <a:gd name="connsiteX2" fmla="*/ 0 w 1053193"/>
                <a:gd name="connsiteY2" fmla="*/ 6886470 h 6886470"/>
                <a:gd name="connsiteX3" fmla="*/ 0 w 1053193"/>
                <a:gd name="connsiteY3" fmla="*/ 30533 h 6886470"/>
                <a:gd name="connsiteX4" fmla="*/ 4649 w 1053193"/>
                <a:gd name="connsiteY4" fmla="*/ 0 h 688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93" h="6886470">
                  <a:moveTo>
                    <a:pt x="4649" y="0"/>
                  </a:moveTo>
                  <a:lnTo>
                    <a:pt x="1053193" y="6886470"/>
                  </a:lnTo>
                  <a:lnTo>
                    <a:pt x="0" y="6886470"/>
                  </a:lnTo>
                  <a:lnTo>
                    <a:pt x="0" y="30533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0800000">
              <a:off x="11139487" y="-28470"/>
              <a:ext cx="1052513" cy="6886470"/>
            </a:xfrm>
            <a:custGeom>
              <a:avLst/>
              <a:gdLst>
                <a:gd name="connsiteX0" fmla="*/ 4649 w 1053193"/>
                <a:gd name="connsiteY0" fmla="*/ 0 h 6886470"/>
                <a:gd name="connsiteX1" fmla="*/ 1053193 w 1053193"/>
                <a:gd name="connsiteY1" fmla="*/ 6886470 h 6886470"/>
                <a:gd name="connsiteX2" fmla="*/ 0 w 1053193"/>
                <a:gd name="connsiteY2" fmla="*/ 6886470 h 6886470"/>
                <a:gd name="connsiteX3" fmla="*/ 0 w 1053193"/>
                <a:gd name="connsiteY3" fmla="*/ 30533 h 6886470"/>
                <a:gd name="connsiteX4" fmla="*/ 4649 w 1053193"/>
                <a:gd name="connsiteY4" fmla="*/ 0 h 688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93" h="6886470">
                  <a:moveTo>
                    <a:pt x="4649" y="0"/>
                  </a:moveTo>
                  <a:lnTo>
                    <a:pt x="1053193" y="6886470"/>
                  </a:lnTo>
                  <a:lnTo>
                    <a:pt x="0" y="6886470"/>
                  </a:lnTo>
                  <a:lnTo>
                    <a:pt x="0" y="30533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650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1355725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246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37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9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 bwMode="auto">
          <a:xfrm>
            <a:off x="0" y="5116513"/>
            <a:ext cx="1747838" cy="1819275"/>
            <a:chOff x="0" y="3431550"/>
            <a:chExt cx="3426449" cy="3565571"/>
          </a:xfrm>
        </p:grpSpPr>
        <p:sp>
          <p:nvSpPr>
            <p:cNvPr id="5" name="直角三角形 4"/>
            <p:cNvSpPr/>
            <p:nvPr userDrawn="1"/>
          </p:nvSpPr>
          <p:spPr>
            <a:xfrm rot="5400000" flipH="1">
              <a:off x="443" y="3431107"/>
              <a:ext cx="3425561" cy="3426449"/>
            </a:xfrm>
            <a:prstGeom prst="rtTriangle">
              <a:avLst/>
            </a:prstGeom>
            <a:solidFill>
              <a:srgbClr val="007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5"/>
            <p:cNvGrpSpPr>
              <a:grpSpLocks/>
            </p:cNvGrpSpPr>
            <p:nvPr userDrawn="1"/>
          </p:nvGrpSpPr>
          <p:grpSpPr bwMode="auto">
            <a:xfrm>
              <a:off x="0" y="4363519"/>
              <a:ext cx="2209678" cy="2633602"/>
              <a:chOff x="0" y="4363519"/>
              <a:chExt cx="2209678" cy="2633602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047777" y="6412193"/>
                <a:ext cx="161830" cy="161789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0" y="4364946"/>
                <a:ext cx="1599631" cy="159921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0" y="4772528"/>
                <a:ext cx="485491" cy="485366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0" y="6169510"/>
                <a:ext cx="485491" cy="485366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0" y="5886379"/>
                <a:ext cx="1114140" cy="1110742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85079" y="5824153"/>
                <a:ext cx="1070570" cy="1070293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/>
          <p:cNvGrpSpPr>
            <a:grpSpLocks/>
          </p:cNvGrpSpPr>
          <p:nvPr userDrawn="1"/>
        </p:nvGrpSpPr>
        <p:grpSpPr bwMode="auto">
          <a:xfrm rot="10800000">
            <a:off x="1681163" y="-63500"/>
            <a:ext cx="1747837" cy="1819275"/>
            <a:chOff x="0" y="3431550"/>
            <a:chExt cx="3426449" cy="3565571"/>
          </a:xfrm>
        </p:grpSpPr>
        <p:sp>
          <p:nvSpPr>
            <p:cNvPr id="14" name="直角三角形 13"/>
            <p:cNvSpPr/>
            <p:nvPr userDrawn="1"/>
          </p:nvSpPr>
          <p:spPr>
            <a:xfrm rot="5400000" flipH="1">
              <a:off x="442" y="3449776"/>
              <a:ext cx="3425563" cy="3426449"/>
            </a:xfrm>
            <a:prstGeom prst="rtTriangle">
              <a:avLst/>
            </a:prstGeom>
            <a:solidFill>
              <a:srgbClr val="007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" name="组合 14"/>
            <p:cNvGrpSpPr>
              <a:grpSpLocks/>
            </p:cNvGrpSpPr>
            <p:nvPr userDrawn="1"/>
          </p:nvGrpSpPr>
          <p:grpSpPr bwMode="auto">
            <a:xfrm>
              <a:off x="0" y="4363519"/>
              <a:ext cx="2209678" cy="2633602"/>
              <a:chOff x="0" y="4363519"/>
              <a:chExt cx="2209678" cy="263360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29106" y="6421526"/>
                <a:ext cx="161831" cy="161789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-18673" y="4374279"/>
                <a:ext cx="1599633" cy="159921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-18673" y="4781862"/>
                <a:ext cx="485492" cy="485366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-18673" y="6188178"/>
                <a:ext cx="485492" cy="485366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-18673" y="5923715"/>
                <a:ext cx="1114141" cy="1110742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66407" y="5833488"/>
                <a:ext cx="1070571" cy="1070293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76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9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76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9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Freeform 38"/>
          <p:cNvSpPr>
            <a:spLocks noChangeAspect="1" noEditPoints="1"/>
          </p:cNvSpPr>
          <p:nvPr userDrawn="1"/>
        </p:nvSpPr>
        <p:spPr bwMode="auto">
          <a:xfrm>
            <a:off x="0" y="3360738"/>
            <a:ext cx="3419475" cy="3497262"/>
          </a:xfrm>
          <a:custGeom>
            <a:avLst/>
            <a:gdLst>
              <a:gd name="T0" fmla="*/ 2147483647 w 188"/>
              <a:gd name="T1" fmla="*/ 2147483647 h 192"/>
              <a:gd name="T2" fmla="*/ 2147483647 w 188"/>
              <a:gd name="T3" fmla="*/ 0 h 192"/>
              <a:gd name="T4" fmla="*/ 0 w 188"/>
              <a:gd name="T5" fmla="*/ 2147483647 h 192"/>
              <a:gd name="T6" fmla="*/ 2147483647 w 188"/>
              <a:gd name="T7" fmla="*/ 2147483647 h 192"/>
              <a:gd name="T8" fmla="*/ 2147483647 w 188"/>
              <a:gd name="T9" fmla="*/ 2147483647 h 192"/>
              <a:gd name="T10" fmla="*/ 2147483647 w 188"/>
              <a:gd name="T11" fmla="*/ 2147483647 h 192"/>
              <a:gd name="T12" fmla="*/ 2147483647 w 188"/>
              <a:gd name="T13" fmla="*/ 2147483647 h 192"/>
              <a:gd name="T14" fmla="*/ 2147483647 w 188"/>
              <a:gd name="T15" fmla="*/ 2147483647 h 192"/>
              <a:gd name="T16" fmla="*/ 2147483647 w 188"/>
              <a:gd name="T17" fmla="*/ 2147483647 h 192"/>
              <a:gd name="T18" fmla="*/ 2147483647 w 188"/>
              <a:gd name="T19" fmla="*/ 2147483647 h 192"/>
              <a:gd name="T20" fmla="*/ 2147483647 w 188"/>
              <a:gd name="T21" fmla="*/ 2147483647 h 192"/>
              <a:gd name="T22" fmla="*/ 2147483647 w 188"/>
              <a:gd name="T23" fmla="*/ 2147483647 h 192"/>
              <a:gd name="T24" fmla="*/ 2147483647 w 188"/>
              <a:gd name="T25" fmla="*/ 2147483647 h 192"/>
              <a:gd name="T26" fmla="*/ 2147483647 w 188"/>
              <a:gd name="T27" fmla="*/ 2147483647 h 192"/>
              <a:gd name="T28" fmla="*/ 2147483647 w 188"/>
              <a:gd name="T29" fmla="*/ 2147483647 h 192"/>
              <a:gd name="T30" fmla="*/ 2147483647 w 188"/>
              <a:gd name="T31" fmla="*/ 2147483647 h 192"/>
              <a:gd name="T32" fmla="*/ 2147483647 w 188"/>
              <a:gd name="T33" fmla="*/ 2147483647 h 192"/>
              <a:gd name="T34" fmla="*/ 2147483647 w 188"/>
              <a:gd name="T35" fmla="*/ 2147483647 h 192"/>
              <a:gd name="T36" fmla="*/ 2147483647 w 188"/>
              <a:gd name="T37" fmla="*/ 2147483647 h 192"/>
              <a:gd name="T38" fmla="*/ 2147483647 w 188"/>
              <a:gd name="T39" fmla="*/ 2147483647 h 192"/>
              <a:gd name="T40" fmla="*/ 2147483647 w 188"/>
              <a:gd name="T41" fmla="*/ 0 h 192"/>
              <a:gd name="T42" fmla="*/ 2147483647 w 188"/>
              <a:gd name="T43" fmla="*/ 2147483647 h 192"/>
              <a:gd name="T44" fmla="*/ 2147483647 w 188"/>
              <a:gd name="T45" fmla="*/ 2147483647 h 192"/>
              <a:gd name="T46" fmla="*/ 2147483647 w 188"/>
              <a:gd name="T47" fmla="*/ 2147483647 h 192"/>
              <a:gd name="T48" fmla="*/ 2147483647 w 188"/>
              <a:gd name="T49" fmla="*/ 2147483647 h 192"/>
              <a:gd name="T50" fmla="*/ 2147483647 w 188"/>
              <a:gd name="T51" fmla="*/ 2147483647 h 192"/>
              <a:gd name="T52" fmla="*/ 2147483647 w 188"/>
              <a:gd name="T53" fmla="*/ 2147483647 h 192"/>
              <a:gd name="T54" fmla="*/ 2147483647 w 188"/>
              <a:gd name="T55" fmla="*/ 2147483647 h 192"/>
              <a:gd name="T56" fmla="*/ 2147483647 w 188"/>
              <a:gd name="T57" fmla="*/ 2147483647 h 192"/>
              <a:gd name="T58" fmla="*/ 2147483647 w 188"/>
              <a:gd name="T59" fmla="*/ 2147483647 h 192"/>
              <a:gd name="T60" fmla="*/ 2147483647 w 188"/>
              <a:gd name="T61" fmla="*/ 2147483647 h 192"/>
              <a:gd name="T62" fmla="*/ 2147483647 w 188"/>
              <a:gd name="T63" fmla="*/ 2147483647 h 192"/>
              <a:gd name="T64" fmla="*/ 2147483647 w 188"/>
              <a:gd name="T65" fmla="*/ 2147483647 h 192"/>
              <a:gd name="T66" fmla="*/ 2147483647 w 188"/>
              <a:gd name="T67" fmla="*/ 2147483647 h 192"/>
              <a:gd name="T68" fmla="*/ 2147483647 w 188"/>
              <a:gd name="T69" fmla="*/ 2147483647 h 192"/>
              <a:gd name="T70" fmla="*/ 2147483647 w 188"/>
              <a:gd name="T71" fmla="*/ 2147483647 h 192"/>
              <a:gd name="T72" fmla="*/ 2147483647 w 188"/>
              <a:gd name="T73" fmla="*/ 2147483647 h 192"/>
              <a:gd name="T74" fmla="*/ 2147483647 w 188"/>
              <a:gd name="T75" fmla="*/ 2147483647 h 192"/>
              <a:gd name="T76" fmla="*/ 2147483647 w 188"/>
              <a:gd name="T77" fmla="*/ 2147483647 h 192"/>
              <a:gd name="T78" fmla="*/ 2147483647 w 188"/>
              <a:gd name="T79" fmla="*/ 2147483647 h 19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8" h="192">
                <a:moveTo>
                  <a:pt x="44" y="4"/>
                </a:moveTo>
                <a:cubicBezTo>
                  <a:pt x="41" y="2"/>
                  <a:pt x="36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8"/>
                  <a:pt x="27" y="67"/>
                  <a:pt x="44" y="80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110"/>
                  <a:pt x="61" y="130"/>
                  <a:pt x="84" y="135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4" y="168"/>
                  <a:pt x="80" y="172"/>
                  <a:pt x="76" y="172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48" y="172"/>
                  <a:pt x="44" y="176"/>
                  <a:pt x="44" y="182"/>
                </a:cubicBezTo>
                <a:cubicBezTo>
                  <a:pt x="44" y="188"/>
                  <a:pt x="48" y="192"/>
                  <a:pt x="5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40" y="192"/>
                  <a:pt x="144" y="188"/>
                  <a:pt x="144" y="182"/>
                </a:cubicBezTo>
                <a:cubicBezTo>
                  <a:pt x="144" y="176"/>
                  <a:pt x="140" y="172"/>
                  <a:pt x="134" y="172"/>
                </a:cubicBezTo>
                <a:cubicBezTo>
                  <a:pt x="112" y="172"/>
                  <a:pt x="112" y="172"/>
                  <a:pt x="112" y="172"/>
                </a:cubicBezTo>
                <a:cubicBezTo>
                  <a:pt x="108" y="172"/>
                  <a:pt x="104" y="168"/>
                  <a:pt x="104" y="164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27" y="130"/>
                  <a:pt x="144" y="110"/>
                  <a:pt x="144" y="86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61" y="67"/>
                  <a:pt x="188" y="58"/>
                  <a:pt x="188" y="32"/>
                </a:cubicBezTo>
                <a:cubicBezTo>
                  <a:pt x="188" y="14"/>
                  <a:pt x="174" y="0"/>
                  <a:pt x="156" y="0"/>
                </a:cubicBezTo>
                <a:cubicBezTo>
                  <a:pt x="152" y="0"/>
                  <a:pt x="147" y="2"/>
                  <a:pt x="144" y="4"/>
                </a:cubicBezTo>
                <a:lnTo>
                  <a:pt x="44" y="4"/>
                </a:lnTo>
                <a:close/>
                <a:moveTo>
                  <a:pt x="80" y="32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4"/>
                  <a:pt x="76" y="88"/>
                  <a:pt x="72" y="88"/>
                </a:cubicBezTo>
                <a:cubicBezTo>
                  <a:pt x="68" y="88"/>
                  <a:pt x="64" y="84"/>
                  <a:pt x="64" y="80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28"/>
                  <a:pt x="68" y="24"/>
                  <a:pt x="72" y="24"/>
                </a:cubicBezTo>
                <a:cubicBezTo>
                  <a:pt x="76" y="24"/>
                  <a:pt x="80" y="28"/>
                  <a:pt x="80" y="32"/>
                </a:cubicBezTo>
                <a:close/>
                <a:moveTo>
                  <a:pt x="20" y="32"/>
                </a:moveTo>
                <a:cubicBezTo>
                  <a:pt x="20" y="26"/>
                  <a:pt x="25" y="20"/>
                  <a:pt x="32" y="20"/>
                </a:cubicBezTo>
                <a:cubicBezTo>
                  <a:pt x="39" y="20"/>
                  <a:pt x="44" y="26"/>
                  <a:pt x="44" y="32"/>
                </a:cubicBezTo>
                <a:cubicBezTo>
                  <a:pt x="44" y="57"/>
                  <a:pt x="44" y="57"/>
                  <a:pt x="44" y="57"/>
                </a:cubicBezTo>
                <a:cubicBezTo>
                  <a:pt x="32" y="50"/>
                  <a:pt x="20" y="45"/>
                  <a:pt x="20" y="32"/>
                </a:cubicBezTo>
                <a:close/>
                <a:moveTo>
                  <a:pt x="168" y="32"/>
                </a:moveTo>
                <a:cubicBezTo>
                  <a:pt x="168" y="45"/>
                  <a:pt x="156" y="50"/>
                  <a:pt x="144" y="57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6"/>
                  <a:pt x="149" y="20"/>
                  <a:pt x="156" y="20"/>
                </a:cubicBezTo>
                <a:cubicBezTo>
                  <a:pt x="163" y="20"/>
                  <a:pt x="168" y="26"/>
                  <a:pt x="168" y="3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4408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30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288" y="0"/>
            <a:ext cx="12222163" cy="3451225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98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288" y="0"/>
            <a:ext cx="12222163" cy="6899275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872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 rot="5400000">
            <a:off x="195263" y="-195263"/>
            <a:ext cx="6858000" cy="7248525"/>
          </a:xfrm>
          <a:prstGeom prst="rtTriangle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9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73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23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椭圆 419"/>
          <p:cNvSpPr>
            <a:spLocks noChangeAspect="1"/>
          </p:cNvSpPr>
          <p:nvPr/>
        </p:nvSpPr>
        <p:spPr>
          <a:xfrm>
            <a:off x="5043488" y="1477963"/>
            <a:ext cx="2105025" cy="2106612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62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9" name="Freeform 91"/>
          <p:cNvSpPr>
            <a:spLocks noEditPoints="1"/>
          </p:cNvSpPr>
          <p:nvPr/>
        </p:nvSpPr>
        <p:spPr bwMode="auto">
          <a:xfrm rot="4500000">
            <a:off x="2928143" y="-305593"/>
            <a:ext cx="4679951" cy="4678362"/>
          </a:xfrm>
          <a:custGeom>
            <a:avLst/>
            <a:gdLst>
              <a:gd name="T0" fmla="*/ 2147483647 w 217"/>
              <a:gd name="T1" fmla="*/ 2147483647 h 217"/>
              <a:gd name="T2" fmla="*/ 2147483647 w 217"/>
              <a:gd name="T3" fmla="*/ 0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2147483647 w 217"/>
              <a:gd name="T11" fmla="*/ 2147483647 h 217"/>
              <a:gd name="T12" fmla="*/ 2147483647 w 217"/>
              <a:gd name="T13" fmla="*/ 2147483647 h 217"/>
              <a:gd name="T14" fmla="*/ 2147483647 w 217"/>
              <a:gd name="T15" fmla="*/ 2147483647 h 217"/>
              <a:gd name="T16" fmla="*/ 2147483647 w 217"/>
              <a:gd name="T17" fmla="*/ 2147483647 h 217"/>
              <a:gd name="T18" fmla="*/ 2147483647 w 217"/>
              <a:gd name="T19" fmla="*/ 2147483647 h 217"/>
              <a:gd name="T20" fmla="*/ 2147483647 w 217"/>
              <a:gd name="T21" fmla="*/ 2147483647 h 217"/>
              <a:gd name="T22" fmla="*/ 2147483647 w 217"/>
              <a:gd name="T23" fmla="*/ 2147483647 h 217"/>
              <a:gd name="T24" fmla="*/ 2147483647 w 217"/>
              <a:gd name="T25" fmla="*/ 2147483647 h 217"/>
              <a:gd name="T26" fmla="*/ 2147483647 w 217"/>
              <a:gd name="T27" fmla="*/ 2147483647 h 217"/>
              <a:gd name="T28" fmla="*/ 2147483647 w 217"/>
              <a:gd name="T29" fmla="*/ 2147483647 h 217"/>
              <a:gd name="T30" fmla="*/ 2147483647 w 217"/>
              <a:gd name="T31" fmla="*/ 2147483647 h 217"/>
              <a:gd name="T32" fmla="*/ 2147483647 w 217"/>
              <a:gd name="T33" fmla="*/ 2147483647 h 217"/>
              <a:gd name="T34" fmla="*/ 2147483647 w 217"/>
              <a:gd name="T35" fmla="*/ 2147483647 h 217"/>
              <a:gd name="T36" fmla="*/ 2147483647 w 217"/>
              <a:gd name="T37" fmla="*/ 2147483647 h 217"/>
              <a:gd name="T38" fmla="*/ 2147483647 w 217"/>
              <a:gd name="T39" fmla="*/ 2147483647 h 217"/>
              <a:gd name="T40" fmla="*/ 2147483647 w 217"/>
              <a:gd name="T41" fmla="*/ 2147483647 h 217"/>
              <a:gd name="T42" fmla="*/ 2147483647 w 217"/>
              <a:gd name="T43" fmla="*/ 2147483647 h 217"/>
              <a:gd name="T44" fmla="*/ 2147483647 w 217"/>
              <a:gd name="T45" fmla="*/ 2147483647 h 217"/>
              <a:gd name="T46" fmla="*/ 2147483647 w 217"/>
              <a:gd name="T47" fmla="*/ 2147483647 h 217"/>
              <a:gd name="T48" fmla="*/ 2147483647 w 217"/>
              <a:gd name="T49" fmla="*/ 2147483647 h 2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17" h="217">
                <a:moveTo>
                  <a:pt x="194" y="23"/>
                </a:moveTo>
                <a:cubicBezTo>
                  <a:pt x="180" y="8"/>
                  <a:pt x="160" y="0"/>
                  <a:pt x="140" y="0"/>
                </a:cubicBezTo>
                <a:cubicBezTo>
                  <a:pt x="119" y="0"/>
                  <a:pt x="100" y="8"/>
                  <a:pt x="85" y="23"/>
                </a:cubicBezTo>
                <a:cubicBezTo>
                  <a:pt x="57" y="51"/>
                  <a:pt x="56" y="96"/>
                  <a:pt x="81" y="126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62" y="136"/>
                  <a:pt x="54" y="137"/>
                  <a:pt x="49" y="143"/>
                </a:cubicBezTo>
                <a:cubicBezTo>
                  <a:pt x="7" y="185"/>
                  <a:pt x="7" y="185"/>
                  <a:pt x="7" y="185"/>
                </a:cubicBezTo>
                <a:cubicBezTo>
                  <a:pt x="0" y="192"/>
                  <a:pt x="0" y="203"/>
                  <a:pt x="7" y="210"/>
                </a:cubicBezTo>
                <a:cubicBezTo>
                  <a:pt x="7" y="210"/>
                  <a:pt x="7" y="210"/>
                  <a:pt x="7" y="210"/>
                </a:cubicBezTo>
                <a:cubicBezTo>
                  <a:pt x="14" y="217"/>
                  <a:pt x="25" y="217"/>
                  <a:pt x="32" y="210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9" y="162"/>
                  <a:pt x="81" y="155"/>
                  <a:pt x="78" y="148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104" y="147"/>
                  <a:pt x="122" y="154"/>
                  <a:pt x="140" y="154"/>
                </a:cubicBezTo>
                <a:cubicBezTo>
                  <a:pt x="160" y="154"/>
                  <a:pt x="180" y="146"/>
                  <a:pt x="194" y="131"/>
                </a:cubicBezTo>
                <a:cubicBezTo>
                  <a:pt x="209" y="117"/>
                  <a:pt x="217" y="97"/>
                  <a:pt x="217" y="77"/>
                </a:cubicBezTo>
                <a:cubicBezTo>
                  <a:pt x="217" y="56"/>
                  <a:pt x="209" y="37"/>
                  <a:pt x="194" y="23"/>
                </a:cubicBezTo>
                <a:close/>
                <a:moveTo>
                  <a:pt x="183" y="120"/>
                </a:moveTo>
                <a:cubicBezTo>
                  <a:pt x="171" y="132"/>
                  <a:pt x="156" y="138"/>
                  <a:pt x="140" y="138"/>
                </a:cubicBezTo>
                <a:cubicBezTo>
                  <a:pt x="124" y="138"/>
                  <a:pt x="108" y="132"/>
                  <a:pt x="97" y="120"/>
                </a:cubicBezTo>
                <a:cubicBezTo>
                  <a:pt x="73" y="96"/>
                  <a:pt x="73" y="58"/>
                  <a:pt x="97" y="34"/>
                </a:cubicBezTo>
                <a:cubicBezTo>
                  <a:pt x="108" y="22"/>
                  <a:pt x="124" y="16"/>
                  <a:pt x="140" y="16"/>
                </a:cubicBezTo>
                <a:cubicBezTo>
                  <a:pt x="156" y="16"/>
                  <a:pt x="171" y="22"/>
                  <a:pt x="183" y="34"/>
                </a:cubicBezTo>
                <a:cubicBezTo>
                  <a:pt x="194" y="45"/>
                  <a:pt x="201" y="61"/>
                  <a:pt x="201" y="77"/>
                </a:cubicBezTo>
                <a:cubicBezTo>
                  <a:pt x="201" y="93"/>
                  <a:pt x="194" y="109"/>
                  <a:pt x="183" y="120"/>
                </a:cubicBezTo>
                <a:close/>
              </a:path>
            </a:pathLst>
          </a:custGeom>
          <a:solidFill>
            <a:srgbClr val="006277"/>
          </a:solidFill>
          <a:ln w="22225">
            <a:solidFill>
              <a:srgbClr val="006277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88" y="1801813"/>
            <a:ext cx="1565275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1" name="直接连接符 170"/>
          <p:cNvCxnSpPr/>
          <p:nvPr/>
        </p:nvCxnSpPr>
        <p:spPr>
          <a:xfrm>
            <a:off x="6096000" y="3625850"/>
            <a:ext cx="0" cy="558800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6096000" y="4184650"/>
            <a:ext cx="0" cy="26733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43" name="组合 184"/>
          <p:cNvGrpSpPr>
            <a:grpSpLocks/>
          </p:cNvGrpSpPr>
          <p:nvPr/>
        </p:nvGrpSpPr>
        <p:grpSpPr bwMode="auto">
          <a:xfrm>
            <a:off x="4984750" y="4484688"/>
            <a:ext cx="974725" cy="400050"/>
            <a:chOff x="4870380" y="4490546"/>
            <a:chExt cx="975386" cy="400110"/>
          </a:xfrm>
        </p:grpSpPr>
        <p:sp>
          <p:nvSpPr>
            <p:cNvPr id="18" name="圆角矩形 17"/>
            <p:cNvSpPr/>
            <p:nvPr/>
          </p:nvSpPr>
          <p:spPr>
            <a:xfrm>
              <a:off x="4870380" y="4511186"/>
              <a:ext cx="975386" cy="358829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4360" name="文本框 179"/>
            <p:cNvSpPr txBox="1">
              <a:spLocks noChangeArrowheads="1"/>
            </p:cNvSpPr>
            <p:nvPr/>
          </p:nvSpPr>
          <p:spPr bwMode="auto">
            <a:xfrm>
              <a:off x="4870380" y="4490546"/>
              <a:ext cx="9753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</a:rPr>
                <a:t>Name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89" name="矩形 188"/>
          <p:cNvSpPr/>
          <p:nvPr/>
        </p:nvSpPr>
        <p:spPr>
          <a:xfrm>
            <a:off x="6450013" y="4495800"/>
            <a:ext cx="1612900" cy="377825"/>
          </a:xfrm>
          <a:prstGeom prst="rect">
            <a:avLst/>
          </a:prstGeom>
          <a:noFill/>
          <a:ln w="6350">
            <a:solidFill>
              <a:schemeClr val="bg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5" name="文本框 190"/>
          <p:cNvSpPr txBox="1">
            <a:spLocks noChangeArrowheads="1"/>
          </p:cNvSpPr>
          <p:nvPr/>
        </p:nvSpPr>
        <p:spPr bwMode="auto">
          <a:xfrm>
            <a:off x="6450013" y="4484688"/>
            <a:ext cx="1612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dirty="0" smtClean="0">
                <a:solidFill>
                  <a:schemeClr val="bg1"/>
                </a:solidFill>
              </a:rPr>
              <a:t>PPTS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4346" name="组合 193"/>
          <p:cNvGrpSpPr>
            <a:grpSpLocks/>
          </p:cNvGrpSpPr>
          <p:nvPr/>
        </p:nvGrpSpPr>
        <p:grpSpPr bwMode="auto">
          <a:xfrm>
            <a:off x="4984750" y="6022975"/>
            <a:ext cx="974725" cy="400050"/>
            <a:chOff x="4870380" y="4490546"/>
            <a:chExt cx="975386" cy="400110"/>
          </a:xfrm>
        </p:grpSpPr>
        <p:sp>
          <p:nvSpPr>
            <p:cNvPr id="198" name="圆角矩形 197"/>
            <p:cNvSpPr/>
            <p:nvPr/>
          </p:nvSpPr>
          <p:spPr>
            <a:xfrm>
              <a:off x="4870380" y="4511187"/>
              <a:ext cx="975386" cy="358829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4358" name="文本框 198"/>
            <p:cNvSpPr txBox="1">
              <a:spLocks noChangeArrowheads="1"/>
            </p:cNvSpPr>
            <p:nvPr/>
          </p:nvSpPr>
          <p:spPr bwMode="auto">
            <a:xfrm>
              <a:off x="4870380" y="4490546"/>
              <a:ext cx="9753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</a:rPr>
                <a:t>Age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96" name="矩形 195"/>
          <p:cNvSpPr/>
          <p:nvPr/>
        </p:nvSpPr>
        <p:spPr>
          <a:xfrm>
            <a:off x="6450013" y="6034088"/>
            <a:ext cx="1612900" cy="377825"/>
          </a:xfrm>
          <a:prstGeom prst="rect">
            <a:avLst/>
          </a:prstGeom>
          <a:noFill/>
          <a:ln w="6350">
            <a:solidFill>
              <a:schemeClr val="bg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8" name="文本框 196"/>
          <p:cNvSpPr txBox="1">
            <a:spLocks noChangeArrowheads="1"/>
          </p:cNvSpPr>
          <p:nvPr/>
        </p:nvSpPr>
        <p:spPr bwMode="auto">
          <a:xfrm>
            <a:off x="6450013" y="6022975"/>
            <a:ext cx="1612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20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14349" name="组合 201"/>
          <p:cNvGrpSpPr>
            <a:grpSpLocks/>
          </p:cNvGrpSpPr>
          <p:nvPr/>
        </p:nvGrpSpPr>
        <p:grpSpPr bwMode="auto">
          <a:xfrm>
            <a:off x="4984750" y="5253038"/>
            <a:ext cx="974725" cy="401637"/>
            <a:chOff x="4870380" y="4490546"/>
            <a:chExt cx="975386" cy="400110"/>
          </a:xfrm>
        </p:grpSpPr>
        <p:sp>
          <p:nvSpPr>
            <p:cNvPr id="206" name="圆角矩形 205"/>
            <p:cNvSpPr/>
            <p:nvPr/>
          </p:nvSpPr>
          <p:spPr>
            <a:xfrm>
              <a:off x="4870380" y="4511105"/>
              <a:ext cx="975386" cy="358993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4356" name="文本框 206"/>
            <p:cNvSpPr txBox="1">
              <a:spLocks noChangeArrowheads="1"/>
            </p:cNvSpPr>
            <p:nvPr/>
          </p:nvSpPr>
          <p:spPr bwMode="auto">
            <a:xfrm>
              <a:off x="4870380" y="4490546"/>
              <a:ext cx="9753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</a:rPr>
                <a:t>Gender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cxnSp>
        <p:nvCxnSpPr>
          <p:cNvPr id="203" name="直接连接符 202"/>
          <p:cNvCxnSpPr/>
          <p:nvPr/>
        </p:nvCxnSpPr>
        <p:spPr>
          <a:xfrm>
            <a:off x="6096000" y="5454650"/>
            <a:ext cx="312738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矩形 203"/>
          <p:cNvSpPr/>
          <p:nvPr/>
        </p:nvSpPr>
        <p:spPr>
          <a:xfrm>
            <a:off x="6450013" y="5264150"/>
            <a:ext cx="1612900" cy="379413"/>
          </a:xfrm>
          <a:prstGeom prst="rect">
            <a:avLst/>
          </a:prstGeom>
          <a:noFill/>
          <a:ln w="6350">
            <a:solidFill>
              <a:schemeClr val="bg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52" name="文本框 204"/>
          <p:cNvSpPr txBox="1">
            <a:spLocks noChangeArrowheads="1"/>
          </p:cNvSpPr>
          <p:nvPr/>
        </p:nvSpPr>
        <p:spPr bwMode="auto">
          <a:xfrm>
            <a:off x="6450013" y="5253038"/>
            <a:ext cx="16129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Man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212" name="直接连接符 211"/>
          <p:cNvCxnSpPr/>
          <p:nvPr/>
        </p:nvCxnSpPr>
        <p:spPr>
          <a:xfrm>
            <a:off x="6096000" y="4684713"/>
            <a:ext cx="312738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/>
          <p:nvPr/>
        </p:nvCxnSpPr>
        <p:spPr>
          <a:xfrm>
            <a:off x="6096000" y="6223000"/>
            <a:ext cx="312738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8"/>
          <p:cNvSpPr txBox="1">
            <a:spLocks noChangeArrowheads="1"/>
          </p:cNvSpPr>
          <p:nvPr/>
        </p:nvSpPr>
        <p:spPr bwMode="auto">
          <a:xfrm>
            <a:off x="2894013" y="215900"/>
            <a:ext cx="6403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MY HOBBIES</a:t>
            </a:r>
            <a:endParaRPr lang="zh-CN" altLang="en-US" sz="5400" b="1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grpSp>
        <p:nvGrpSpPr>
          <p:cNvPr id="23555" name="组合 33"/>
          <p:cNvGrpSpPr>
            <a:grpSpLocks/>
          </p:cNvGrpSpPr>
          <p:nvPr/>
        </p:nvGrpSpPr>
        <p:grpSpPr bwMode="auto">
          <a:xfrm>
            <a:off x="3902075" y="1296988"/>
            <a:ext cx="1530350" cy="4268787"/>
            <a:chOff x="5198350" y="1139583"/>
            <a:chExt cx="1530570" cy="4267662"/>
          </a:xfrm>
        </p:grpSpPr>
        <p:sp>
          <p:nvSpPr>
            <p:cNvPr id="29" name="椭圆 28"/>
            <p:cNvSpPr/>
            <p:nvPr/>
          </p:nvSpPr>
          <p:spPr>
            <a:xfrm>
              <a:off x="5287263" y="3966175"/>
              <a:ext cx="1352744" cy="1352194"/>
            </a:xfrm>
            <a:prstGeom prst="ellipse">
              <a:avLst/>
            </a:prstGeom>
            <a:solidFill>
              <a:srgbClr val="F4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963635" y="1139583"/>
              <a:ext cx="0" cy="3336046"/>
            </a:xfrm>
            <a:prstGeom prst="line">
              <a:avLst/>
            </a:prstGeom>
            <a:ln>
              <a:solidFill>
                <a:srgbClr val="F491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5198350" y="3877298"/>
              <a:ext cx="1530570" cy="1529947"/>
            </a:xfrm>
            <a:prstGeom prst="ellipse">
              <a:avLst/>
            </a:prstGeom>
            <a:ln>
              <a:solidFill>
                <a:srgbClr val="F491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6" name="组合 43"/>
          <p:cNvGrpSpPr>
            <a:grpSpLocks/>
          </p:cNvGrpSpPr>
          <p:nvPr/>
        </p:nvGrpSpPr>
        <p:grpSpPr bwMode="auto">
          <a:xfrm>
            <a:off x="1009650" y="1139825"/>
            <a:ext cx="1530350" cy="2889250"/>
            <a:chOff x="5198350" y="2518241"/>
            <a:chExt cx="1530570" cy="2889004"/>
          </a:xfrm>
        </p:grpSpPr>
        <p:sp>
          <p:nvSpPr>
            <p:cNvPr id="45" name="椭圆 44"/>
            <p:cNvSpPr/>
            <p:nvPr/>
          </p:nvSpPr>
          <p:spPr>
            <a:xfrm>
              <a:off x="5287263" y="3965918"/>
              <a:ext cx="1352744" cy="1352435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963635" y="2518241"/>
              <a:ext cx="0" cy="1957221"/>
            </a:xfrm>
            <a:prstGeom prst="lin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5198350" y="3877025"/>
              <a:ext cx="1530570" cy="1530220"/>
            </a:xfrm>
            <a:prstGeom prst="ellips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7" name="组合 47"/>
          <p:cNvGrpSpPr>
            <a:grpSpLocks/>
          </p:cNvGrpSpPr>
          <p:nvPr/>
        </p:nvGrpSpPr>
        <p:grpSpPr bwMode="auto">
          <a:xfrm>
            <a:off x="9686925" y="1296988"/>
            <a:ext cx="1530350" cy="4541837"/>
            <a:chOff x="5198350" y="866533"/>
            <a:chExt cx="1530570" cy="4540712"/>
          </a:xfrm>
        </p:grpSpPr>
        <p:sp>
          <p:nvSpPr>
            <p:cNvPr id="49" name="椭圆 48"/>
            <p:cNvSpPr/>
            <p:nvPr/>
          </p:nvSpPr>
          <p:spPr>
            <a:xfrm>
              <a:off x="5287263" y="3966152"/>
              <a:ext cx="1352744" cy="1352215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5963635" y="866533"/>
              <a:ext cx="0" cy="3609081"/>
            </a:xfrm>
            <a:prstGeom prst="lin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5198350" y="3877274"/>
              <a:ext cx="1530570" cy="1529971"/>
            </a:xfrm>
            <a:prstGeom prst="ellips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8" name="组合 51"/>
          <p:cNvGrpSpPr>
            <a:grpSpLocks/>
          </p:cNvGrpSpPr>
          <p:nvPr/>
        </p:nvGrpSpPr>
        <p:grpSpPr bwMode="auto">
          <a:xfrm>
            <a:off x="6794500" y="1296988"/>
            <a:ext cx="1530350" cy="2986087"/>
            <a:chOff x="5198350" y="2422283"/>
            <a:chExt cx="1530570" cy="2984962"/>
          </a:xfrm>
        </p:grpSpPr>
        <p:sp>
          <p:nvSpPr>
            <p:cNvPr id="53" name="椭圆 52"/>
            <p:cNvSpPr/>
            <p:nvPr/>
          </p:nvSpPr>
          <p:spPr>
            <a:xfrm>
              <a:off x="5287263" y="3966338"/>
              <a:ext cx="1352744" cy="1352040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963635" y="2422283"/>
              <a:ext cx="0" cy="2053451"/>
            </a:xfrm>
            <a:prstGeom prst="lin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5198350" y="3875885"/>
              <a:ext cx="1530570" cy="1531360"/>
            </a:xfrm>
            <a:prstGeom prst="ellips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4289250" y="4448377"/>
            <a:ext cx="756000" cy="703249"/>
            <a:chOff x="4060085" y="4912581"/>
            <a:chExt cx="552334" cy="513795"/>
          </a:xfrm>
          <a:solidFill>
            <a:schemeClr val="bg1"/>
          </a:solidFill>
        </p:grpSpPr>
        <p:sp>
          <p:nvSpPr>
            <p:cNvPr id="60" name="Freeform 1037"/>
            <p:cNvSpPr>
              <a:spLocks/>
            </p:cNvSpPr>
            <p:nvPr/>
          </p:nvSpPr>
          <p:spPr bwMode="auto">
            <a:xfrm>
              <a:off x="4060085" y="5015340"/>
              <a:ext cx="552334" cy="12849"/>
            </a:xfrm>
            <a:custGeom>
              <a:avLst/>
              <a:gdLst>
                <a:gd name="T0" fmla="*/ 243 w 247"/>
                <a:gd name="T1" fmla="*/ 0 h 8"/>
                <a:gd name="T2" fmla="*/ 4 w 247"/>
                <a:gd name="T3" fmla="*/ 0 h 8"/>
                <a:gd name="T4" fmla="*/ 0 w 247"/>
                <a:gd name="T5" fmla="*/ 4 h 8"/>
                <a:gd name="T6" fmla="*/ 4 w 247"/>
                <a:gd name="T7" fmla="*/ 8 h 8"/>
                <a:gd name="T8" fmla="*/ 243 w 247"/>
                <a:gd name="T9" fmla="*/ 8 h 8"/>
                <a:gd name="T10" fmla="*/ 247 w 247"/>
                <a:gd name="T11" fmla="*/ 4 h 8"/>
                <a:gd name="T12" fmla="*/ 243 w 24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8">
                  <a:moveTo>
                    <a:pt x="24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1" y="8"/>
                    <a:pt x="4" y="8"/>
                  </a:cubicBezTo>
                  <a:cubicBezTo>
                    <a:pt x="243" y="8"/>
                    <a:pt x="243" y="8"/>
                    <a:pt x="243" y="8"/>
                  </a:cubicBezTo>
                  <a:cubicBezTo>
                    <a:pt x="245" y="8"/>
                    <a:pt x="247" y="7"/>
                    <a:pt x="247" y="4"/>
                  </a:cubicBezTo>
                  <a:cubicBezTo>
                    <a:pt x="247" y="2"/>
                    <a:pt x="245" y="0"/>
                    <a:pt x="2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038"/>
            <p:cNvSpPr>
              <a:spLocks/>
            </p:cNvSpPr>
            <p:nvPr/>
          </p:nvSpPr>
          <p:spPr bwMode="auto">
            <a:xfrm>
              <a:off x="4265603" y="5323617"/>
              <a:ext cx="25690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6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039"/>
            <p:cNvSpPr>
              <a:spLocks/>
            </p:cNvSpPr>
            <p:nvPr/>
          </p:nvSpPr>
          <p:spPr bwMode="auto">
            <a:xfrm>
              <a:off x="4381211" y="5323617"/>
              <a:ext cx="25690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7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040"/>
            <p:cNvSpPr>
              <a:spLocks/>
            </p:cNvSpPr>
            <p:nvPr/>
          </p:nvSpPr>
          <p:spPr bwMode="auto">
            <a:xfrm>
              <a:off x="4150003" y="5323617"/>
              <a:ext cx="12849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6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041"/>
            <p:cNvSpPr>
              <a:spLocks/>
            </p:cNvSpPr>
            <p:nvPr/>
          </p:nvSpPr>
          <p:spPr bwMode="auto">
            <a:xfrm>
              <a:off x="4496811" y="5323617"/>
              <a:ext cx="25690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7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042"/>
            <p:cNvSpPr>
              <a:spLocks/>
            </p:cNvSpPr>
            <p:nvPr/>
          </p:nvSpPr>
          <p:spPr bwMode="auto">
            <a:xfrm>
              <a:off x="4060085" y="5323617"/>
              <a:ext cx="552334" cy="102759"/>
            </a:xfrm>
            <a:custGeom>
              <a:avLst/>
              <a:gdLst>
                <a:gd name="T0" fmla="*/ 4 w 247"/>
                <a:gd name="T1" fmla="*/ 40 h 49"/>
                <a:gd name="T2" fmla="*/ 8 w 247"/>
                <a:gd name="T3" fmla="*/ 40 h 49"/>
                <a:gd name="T4" fmla="*/ 8 w 247"/>
                <a:gd name="T5" fmla="*/ 9 h 49"/>
                <a:gd name="T6" fmla="*/ 9 w 247"/>
                <a:gd name="T7" fmla="*/ 8 h 49"/>
                <a:gd name="T8" fmla="*/ 238 w 247"/>
                <a:gd name="T9" fmla="*/ 8 h 49"/>
                <a:gd name="T10" fmla="*/ 239 w 247"/>
                <a:gd name="T11" fmla="*/ 9 h 49"/>
                <a:gd name="T12" fmla="*/ 239 w 247"/>
                <a:gd name="T13" fmla="*/ 40 h 49"/>
                <a:gd name="T14" fmla="*/ 238 w 247"/>
                <a:gd name="T15" fmla="*/ 41 h 49"/>
                <a:gd name="T16" fmla="*/ 9 w 247"/>
                <a:gd name="T17" fmla="*/ 41 h 49"/>
                <a:gd name="T18" fmla="*/ 8 w 247"/>
                <a:gd name="T19" fmla="*/ 40 h 49"/>
                <a:gd name="T20" fmla="*/ 4 w 247"/>
                <a:gd name="T21" fmla="*/ 40 h 49"/>
                <a:gd name="T22" fmla="*/ 0 w 247"/>
                <a:gd name="T23" fmla="*/ 40 h 49"/>
                <a:gd name="T24" fmla="*/ 9 w 247"/>
                <a:gd name="T25" fmla="*/ 49 h 49"/>
                <a:gd name="T26" fmla="*/ 238 w 247"/>
                <a:gd name="T27" fmla="*/ 49 h 49"/>
                <a:gd name="T28" fmla="*/ 247 w 247"/>
                <a:gd name="T29" fmla="*/ 40 h 49"/>
                <a:gd name="T30" fmla="*/ 247 w 247"/>
                <a:gd name="T31" fmla="*/ 9 h 49"/>
                <a:gd name="T32" fmla="*/ 238 w 247"/>
                <a:gd name="T33" fmla="*/ 0 h 49"/>
                <a:gd name="T34" fmla="*/ 9 w 247"/>
                <a:gd name="T35" fmla="*/ 0 h 49"/>
                <a:gd name="T36" fmla="*/ 0 w 247"/>
                <a:gd name="T37" fmla="*/ 9 h 49"/>
                <a:gd name="T38" fmla="*/ 0 w 247"/>
                <a:gd name="T39" fmla="*/ 40 h 49"/>
                <a:gd name="T40" fmla="*/ 4 w 247"/>
                <a:gd name="T41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" h="49">
                  <a:moveTo>
                    <a:pt x="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238" y="8"/>
                    <a:pt x="238" y="8"/>
                    <a:pt x="238" y="8"/>
                  </a:cubicBezTo>
                  <a:cubicBezTo>
                    <a:pt x="238" y="8"/>
                    <a:pt x="239" y="8"/>
                    <a:pt x="239" y="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1"/>
                    <a:pt x="238" y="41"/>
                    <a:pt x="238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43" y="49"/>
                    <a:pt x="247" y="45"/>
                    <a:pt x="247" y="40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7" y="4"/>
                    <a:pt x="243" y="0"/>
                    <a:pt x="23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043"/>
            <p:cNvSpPr>
              <a:spLocks/>
            </p:cNvSpPr>
            <p:nvPr/>
          </p:nvSpPr>
          <p:spPr bwMode="auto">
            <a:xfrm>
              <a:off x="4060085" y="5015340"/>
              <a:ext cx="552334" cy="321126"/>
            </a:xfrm>
            <a:custGeom>
              <a:avLst/>
              <a:gdLst>
                <a:gd name="T0" fmla="*/ 0 w 43"/>
                <a:gd name="T1" fmla="*/ 24 h 25"/>
                <a:gd name="T2" fmla="*/ 1 w 43"/>
                <a:gd name="T3" fmla="*/ 24 h 25"/>
                <a:gd name="T4" fmla="*/ 1 w 43"/>
                <a:gd name="T5" fmla="*/ 1 h 25"/>
                <a:gd name="T6" fmla="*/ 42 w 43"/>
                <a:gd name="T7" fmla="*/ 1 h 25"/>
                <a:gd name="T8" fmla="*/ 42 w 43"/>
                <a:gd name="T9" fmla="*/ 24 h 25"/>
                <a:gd name="T10" fmla="*/ 0 w 43"/>
                <a:gd name="T11" fmla="*/ 24 h 25"/>
                <a:gd name="T12" fmla="*/ 0 w 43"/>
                <a:gd name="T13" fmla="*/ 24 h 25"/>
                <a:gd name="T14" fmla="*/ 1 w 43"/>
                <a:gd name="T15" fmla="*/ 24 h 25"/>
                <a:gd name="T16" fmla="*/ 0 w 43"/>
                <a:gd name="T17" fmla="*/ 24 h 25"/>
                <a:gd name="T18" fmla="*/ 0 w 43"/>
                <a:gd name="T19" fmla="*/ 25 h 25"/>
                <a:gd name="T20" fmla="*/ 43 w 43"/>
                <a:gd name="T21" fmla="*/ 25 h 25"/>
                <a:gd name="T22" fmla="*/ 43 w 43"/>
                <a:gd name="T23" fmla="*/ 0 h 25"/>
                <a:gd name="T24" fmla="*/ 0 w 43"/>
                <a:gd name="T25" fmla="*/ 0 h 25"/>
                <a:gd name="T26" fmla="*/ 0 w 43"/>
                <a:gd name="T27" fmla="*/ 25 h 25"/>
                <a:gd name="T28" fmla="*/ 0 w 43"/>
                <a:gd name="T29" fmla="*/ 25 h 25"/>
                <a:gd name="T30" fmla="*/ 0 w 43"/>
                <a:gd name="T3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25">
                  <a:moveTo>
                    <a:pt x="0" y="24"/>
                  </a:moveTo>
                  <a:lnTo>
                    <a:pt x="1" y="24"/>
                  </a:lnTo>
                  <a:lnTo>
                    <a:pt x="1" y="1"/>
                  </a:lnTo>
                  <a:lnTo>
                    <a:pt x="42" y="1"/>
                  </a:lnTo>
                  <a:lnTo>
                    <a:pt x="4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43" y="25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044"/>
            <p:cNvSpPr>
              <a:spLocks/>
            </p:cNvSpPr>
            <p:nvPr/>
          </p:nvSpPr>
          <p:spPr bwMode="auto">
            <a:xfrm>
              <a:off x="4060085" y="4951112"/>
              <a:ext cx="12849" cy="77069"/>
            </a:xfrm>
            <a:custGeom>
              <a:avLst/>
              <a:gdLst>
                <a:gd name="T0" fmla="*/ 8 w 8"/>
                <a:gd name="T1" fmla="*/ 31 h 35"/>
                <a:gd name="T2" fmla="*/ 8 w 8"/>
                <a:gd name="T3" fmla="*/ 4 h 35"/>
                <a:gd name="T4" fmla="*/ 4 w 8"/>
                <a:gd name="T5" fmla="*/ 0 h 35"/>
                <a:gd name="T6" fmla="*/ 0 w 8"/>
                <a:gd name="T7" fmla="*/ 4 h 35"/>
                <a:gd name="T8" fmla="*/ 0 w 8"/>
                <a:gd name="T9" fmla="*/ 31 h 35"/>
                <a:gd name="T10" fmla="*/ 4 w 8"/>
                <a:gd name="T11" fmla="*/ 35 h 35"/>
                <a:gd name="T12" fmla="*/ 8 w 8"/>
                <a:gd name="T1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5">
                  <a:moveTo>
                    <a:pt x="8" y="31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6" y="35"/>
                    <a:pt x="8" y="34"/>
                    <a:pt x="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045"/>
            <p:cNvSpPr>
              <a:spLocks/>
            </p:cNvSpPr>
            <p:nvPr/>
          </p:nvSpPr>
          <p:spPr bwMode="auto">
            <a:xfrm>
              <a:off x="4599570" y="4938271"/>
              <a:ext cx="12849" cy="89918"/>
            </a:xfrm>
            <a:custGeom>
              <a:avLst/>
              <a:gdLst>
                <a:gd name="T0" fmla="*/ 0 w 8"/>
                <a:gd name="T1" fmla="*/ 4 h 42"/>
                <a:gd name="T2" fmla="*/ 0 w 8"/>
                <a:gd name="T3" fmla="*/ 38 h 42"/>
                <a:gd name="T4" fmla="*/ 4 w 8"/>
                <a:gd name="T5" fmla="*/ 42 h 42"/>
                <a:gd name="T6" fmla="*/ 8 w 8"/>
                <a:gd name="T7" fmla="*/ 38 h 42"/>
                <a:gd name="T8" fmla="*/ 8 w 8"/>
                <a:gd name="T9" fmla="*/ 4 h 42"/>
                <a:gd name="T10" fmla="*/ 4 w 8"/>
                <a:gd name="T11" fmla="*/ 0 h 42"/>
                <a:gd name="T12" fmla="*/ 0 w 8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2">
                  <a:moveTo>
                    <a:pt x="0" y="4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2"/>
                    <a:pt x="4" y="42"/>
                  </a:cubicBezTo>
                  <a:cubicBezTo>
                    <a:pt x="6" y="42"/>
                    <a:pt x="8" y="41"/>
                    <a:pt x="8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046"/>
            <p:cNvSpPr>
              <a:spLocks/>
            </p:cNvSpPr>
            <p:nvPr/>
          </p:nvSpPr>
          <p:spPr bwMode="auto">
            <a:xfrm>
              <a:off x="4265603" y="5105250"/>
              <a:ext cx="128449" cy="128449"/>
            </a:xfrm>
            <a:custGeom>
              <a:avLst/>
              <a:gdLst>
                <a:gd name="T0" fmla="*/ 8 w 56"/>
                <a:gd name="T1" fmla="*/ 48 h 56"/>
                <a:gd name="T2" fmla="*/ 8 w 56"/>
                <a:gd name="T3" fmla="*/ 8 h 56"/>
                <a:gd name="T4" fmla="*/ 8 w 56"/>
                <a:gd name="T5" fmla="*/ 8 h 56"/>
                <a:gd name="T6" fmla="*/ 8 w 56"/>
                <a:gd name="T7" fmla="*/ 8 h 56"/>
                <a:gd name="T8" fmla="*/ 8 w 56"/>
                <a:gd name="T9" fmla="*/ 8 h 56"/>
                <a:gd name="T10" fmla="*/ 8 w 56"/>
                <a:gd name="T11" fmla="*/ 8 h 56"/>
                <a:gd name="T12" fmla="*/ 8 w 56"/>
                <a:gd name="T13" fmla="*/ 8 h 56"/>
                <a:gd name="T14" fmla="*/ 8 w 56"/>
                <a:gd name="T15" fmla="*/ 8 h 56"/>
                <a:gd name="T16" fmla="*/ 8 w 56"/>
                <a:gd name="T17" fmla="*/ 8 h 56"/>
                <a:gd name="T18" fmla="*/ 48 w 56"/>
                <a:gd name="T19" fmla="*/ 28 h 56"/>
                <a:gd name="T20" fmla="*/ 48 w 56"/>
                <a:gd name="T21" fmla="*/ 28 h 56"/>
                <a:gd name="T22" fmla="*/ 48 w 56"/>
                <a:gd name="T23" fmla="*/ 28 h 56"/>
                <a:gd name="T24" fmla="*/ 48 w 56"/>
                <a:gd name="T25" fmla="*/ 28 h 56"/>
                <a:gd name="T26" fmla="*/ 48 w 56"/>
                <a:gd name="T27" fmla="*/ 28 h 56"/>
                <a:gd name="T28" fmla="*/ 48 w 56"/>
                <a:gd name="T29" fmla="*/ 28 h 56"/>
                <a:gd name="T30" fmla="*/ 48 w 56"/>
                <a:gd name="T31" fmla="*/ 28 h 56"/>
                <a:gd name="T32" fmla="*/ 48 w 56"/>
                <a:gd name="T33" fmla="*/ 28 h 56"/>
                <a:gd name="T34" fmla="*/ 48 w 56"/>
                <a:gd name="T35" fmla="*/ 28 h 56"/>
                <a:gd name="T36" fmla="*/ 48 w 56"/>
                <a:gd name="T37" fmla="*/ 28 h 56"/>
                <a:gd name="T38" fmla="*/ 48 w 56"/>
                <a:gd name="T39" fmla="*/ 28 h 56"/>
                <a:gd name="T40" fmla="*/ 8 w 56"/>
                <a:gd name="T41" fmla="*/ 48 h 56"/>
                <a:gd name="T42" fmla="*/ 8 w 56"/>
                <a:gd name="T43" fmla="*/ 48 h 56"/>
                <a:gd name="T44" fmla="*/ 8 w 56"/>
                <a:gd name="T45" fmla="*/ 48 h 56"/>
                <a:gd name="T46" fmla="*/ 8 w 56"/>
                <a:gd name="T47" fmla="*/ 48 h 56"/>
                <a:gd name="T48" fmla="*/ 8 w 56"/>
                <a:gd name="T49" fmla="*/ 48 h 56"/>
                <a:gd name="T50" fmla="*/ 8 w 56"/>
                <a:gd name="T51" fmla="*/ 48 h 56"/>
                <a:gd name="T52" fmla="*/ 8 w 56"/>
                <a:gd name="T53" fmla="*/ 48 h 56"/>
                <a:gd name="T54" fmla="*/ 8 w 56"/>
                <a:gd name="T55" fmla="*/ 48 h 56"/>
                <a:gd name="T56" fmla="*/ 0 w 56"/>
                <a:gd name="T57" fmla="*/ 48 h 56"/>
                <a:gd name="T58" fmla="*/ 8 w 56"/>
                <a:gd name="T59" fmla="*/ 56 h 56"/>
                <a:gd name="T60" fmla="*/ 51 w 56"/>
                <a:gd name="T61" fmla="*/ 35 h 56"/>
                <a:gd name="T62" fmla="*/ 56 w 56"/>
                <a:gd name="T63" fmla="*/ 28 h 56"/>
                <a:gd name="T64" fmla="*/ 51 w 56"/>
                <a:gd name="T65" fmla="*/ 21 h 56"/>
                <a:gd name="T66" fmla="*/ 12 w 56"/>
                <a:gd name="T67" fmla="*/ 1 h 56"/>
                <a:gd name="T68" fmla="*/ 3 w 56"/>
                <a:gd name="T69" fmla="*/ 2 h 56"/>
                <a:gd name="T70" fmla="*/ 0 w 56"/>
                <a:gd name="T71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" h="56">
                  <a:moveTo>
                    <a:pt x="4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2"/>
                    <a:pt x="3" y="53"/>
                  </a:cubicBezTo>
                  <a:cubicBezTo>
                    <a:pt x="4" y="55"/>
                    <a:pt x="6" y="56"/>
                    <a:pt x="8" y="56"/>
                  </a:cubicBezTo>
                  <a:cubicBezTo>
                    <a:pt x="9" y="56"/>
                    <a:pt x="10" y="55"/>
                    <a:pt x="12" y="5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3" y="34"/>
                    <a:pt x="54" y="33"/>
                    <a:pt x="55" y="32"/>
                  </a:cubicBezTo>
                  <a:cubicBezTo>
                    <a:pt x="55" y="31"/>
                    <a:pt x="56" y="29"/>
                    <a:pt x="56" y="28"/>
                  </a:cubicBezTo>
                  <a:cubicBezTo>
                    <a:pt x="56" y="27"/>
                    <a:pt x="55" y="25"/>
                    <a:pt x="55" y="24"/>
                  </a:cubicBezTo>
                  <a:cubicBezTo>
                    <a:pt x="54" y="23"/>
                    <a:pt x="53" y="22"/>
                    <a:pt x="51" y="2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047"/>
            <p:cNvSpPr>
              <a:spLocks/>
            </p:cNvSpPr>
            <p:nvPr/>
          </p:nvSpPr>
          <p:spPr bwMode="auto">
            <a:xfrm>
              <a:off x="4265603" y="4912581"/>
              <a:ext cx="25690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6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048"/>
            <p:cNvSpPr>
              <a:spLocks/>
            </p:cNvSpPr>
            <p:nvPr/>
          </p:nvSpPr>
          <p:spPr bwMode="auto">
            <a:xfrm>
              <a:off x="4381211" y="4912581"/>
              <a:ext cx="25690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7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049"/>
            <p:cNvSpPr>
              <a:spLocks/>
            </p:cNvSpPr>
            <p:nvPr/>
          </p:nvSpPr>
          <p:spPr bwMode="auto">
            <a:xfrm>
              <a:off x="4150003" y="4912581"/>
              <a:ext cx="12849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6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050"/>
            <p:cNvSpPr>
              <a:spLocks/>
            </p:cNvSpPr>
            <p:nvPr/>
          </p:nvSpPr>
          <p:spPr bwMode="auto">
            <a:xfrm>
              <a:off x="4496811" y="4912581"/>
              <a:ext cx="25690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7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051"/>
            <p:cNvSpPr>
              <a:spLocks/>
            </p:cNvSpPr>
            <p:nvPr/>
          </p:nvSpPr>
          <p:spPr bwMode="auto">
            <a:xfrm>
              <a:off x="4060085" y="4912581"/>
              <a:ext cx="552334" cy="115608"/>
            </a:xfrm>
            <a:custGeom>
              <a:avLst/>
              <a:gdLst>
                <a:gd name="T0" fmla="*/ 4 w 247"/>
                <a:gd name="T1" fmla="*/ 40 h 49"/>
                <a:gd name="T2" fmla="*/ 8 w 247"/>
                <a:gd name="T3" fmla="*/ 40 h 49"/>
                <a:gd name="T4" fmla="*/ 8 w 247"/>
                <a:gd name="T5" fmla="*/ 9 h 49"/>
                <a:gd name="T6" fmla="*/ 9 w 247"/>
                <a:gd name="T7" fmla="*/ 8 h 49"/>
                <a:gd name="T8" fmla="*/ 238 w 247"/>
                <a:gd name="T9" fmla="*/ 8 h 49"/>
                <a:gd name="T10" fmla="*/ 239 w 247"/>
                <a:gd name="T11" fmla="*/ 9 h 49"/>
                <a:gd name="T12" fmla="*/ 239 w 247"/>
                <a:gd name="T13" fmla="*/ 40 h 49"/>
                <a:gd name="T14" fmla="*/ 238 w 247"/>
                <a:gd name="T15" fmla="*/ 41 h 49"/>
                <a:gd name="T16" fmla="*/ 9 w 247"/>
                <a:gd name="T17" fmla="*/ 41 h 49"/>
                <a:gd name="T18" fmla="*/ 8 w 247"/>
                <a:gd name="T19" fmla="*/ 40 h 49"/>
                <a:gd name="T20" fmla="*/ 4 w 247"/>
                <a:gd name="T21" fmla="*/ 40 h 49"/>
                <a:gd name="T22" fmla="*/ 0 w 247"/>
                <a:gd name="T23" fmla="*/ 40 h 49"/>
                <a:gd name="T24" fmla="*/ 9 w 247"/>
                <a:gd name="T25" fmla="*/ 49 h 49"/>
                <a:gd name="T26" fmla="*/ 238 w 247"/>
                <a:gd name="T27" fmla="*/ 49 h 49"/>
                <a:gd name="T28" fmla="*/ 247 w 247"/>
                <a:gd name="T29" fmla="*/ 40 h 49"/>
                <a:gd name="T30" fmla="*/ 247 w 247"/>
                <a:gd name="T31" fmla="*/ 9 h 49"/>
                <a:gd name="T32" fmla="*/ 238 w 247"/>
                <a:gd name="T33" fmla="*/ 0 h 49"/>
                <a:gd name="T34" fmla="*/ 9 w 247"/>
                <a:gd name="T35" fmla="*/ 0 h 49"/>
                <a:gd name="T36" fmla="*/ 0 w 247"/>
                <a:gd name="T37" fmla="*/ 9 h 49"/>
                <a:gd name="T38" fmla="*/ 0 w 247"/>
                <a:gd name="T39" fmla="*/ 40 h 49"/>
                <a:gd name="T40" fmla="*/ 4 w 247"/>
                <a:gd name="T41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" h="49">
                  <a:moveTo>
                    <a:pt x="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238" y="8"/>
                    <a:pt x="238" y="8"/>
                    <a:pt x="238" y="8"/>
                  </a:cubicBezTo>
                  <a:cubicBezTo>
                    <a:pt x="238" y="8"/>
                    <a:pt x="239" y="8"/>
                    <a:pt x="239" y="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1"/>
                    <a:pt x="238" y="41"/>
                    <a:pt x="238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43" y="49"/>
                    <a:pt x="247" y="45"/>
                    <a:pt x="247" y="40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7" y="4"/>
                    <a:pt x="243" y="0"/>
                    <a:pt x="23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7161465" y="3123814"/>
            <a:ext cx="720000" cy="786976"/>
            <a:chOff x="6385012" y="4874043"/>
            <a:chExt cx="552334" cy="603713"/>
          </a:xfrm>
          <a:solidFill>
            <a:schemeClr val="bg1"/>
          </a:solidFill>
        </p:grpSpPr>
        <p:sp>
          <p:nvSpPr>
            <p:cNvPr id="76" name="Freeform 1052"/>
            <p:cNvSpPr>
              <a:spLocks/>
            </p:cNvSpPr>
            <p:nvPr/>
          </p:nvSpPr>
          <p:spPr bwMode="auto">
            <a:xfrm>
              <a:off x="6385012" y="5246548"/>
              <a:ext cx="218367" cy="231208"/>
            </a:xfrm>
            <a:custGeom>
              <a:avLst/>
              <a:gdLst>
                <a:gd name="T0" fmla="*/ 93 w 97"/>
                <a:gd name="T1" fmla="*/ 48 h 97"/>
                <a:gd name="T2" fmla="*/ 89 w 97"/>
                <a:gd name="T3" fmla="*/ 48 h 97"/>
                <a:gd name="T4" fmla="*/ 77 w 97"/>
                <a:gd name="T5" fmla="*/ 77 h 97"/>
                <a:gd name="T6" fmla="*/ 48 w 97"/>
                <a:gd name="T7" fmla="*/ 89 h 97"/>
                <a:gd name="T8" fmla="*/ 20 w 97"/>
                <a:gd name="T9" fmla="*/ 77 h 97"/>
                <a:gd name="T10" fmla="*/ 8 w 97"/>
                <a:gd name="T11" fmla="*/ 48 h 97"/>
                <a:gd name="T12" fmla="*/ 20 w 97"/>
                <a:gd name="T13" fmla="*/ 19 h 97"/>
                <a:gd name="T14" fmla="*/ 48 w 97"/>
                <a:gd name="T15" fmla="*/ 8 h 97"/>
                <a:gd name="T16" fmla="*/ 77 w 97"/>
                <a:gd name="T17" fmla="*/ 19 h 97"/>
                <a:gd name="T18" fmla="*/ 89 w 97"/>
                <a:gd name="T19" fmla="*/ 48 h 97"/>
                <a:gd name="T20" fmla="*/ 93 w 97"/>
                <a:gd name="T21" fmla="*/ 48 h 97"/>
                <a:gd name="T22" fmla="*/ 97 w 97"/>
                <a:gd name="T23" fmla="*/ 48 h 97"/>
                <a:gd name="T24" fmla="*/ 48 w 97"/>
                <a:gd name="T25" fmla="*/ 0 h 97"/>
                <a:gd name="T26" fmla="*/ 0 w 97"/>
                <a:gd name="T27" fmla="*/ 48 h 97"/>
                <a:gd name="T28" fmla="*/ 48 w 97"/>
                <a:gd name="T29" fmla="*/ 97 h 97"/>
                <a:gd name="T30" fmla="*/ 97 w 97"/>
                <a:gd name="T31" fmla="*/ 48 h 97"/>
                <a:gd name="T32" fmla="*/ 93 w 97"/>
                <a:gd name="T3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7">
                  <a:moveTo>
                    <a:pt x="93" y="48"/>
                  </a:moveTo>
                  <a:cubicBezTo>
                    <a:pt x="89" y="48"/>
                    <a:pt x="89" y="48"/>
                    <a:pt x="89" y="48"/>
                  </a:cubicBezTo>
                  <a:cubicBezTo>
                    <a:pt x="89" y="59"/>
                    <a:pt x="84" y="70"/>
                    <a:pt x="77" y="77"/>
                  </a:cubicBezTo>
                  <a:cubicBezTo>
                    <a:pt x="70" y="84"/>
                    <a:pt x="60" y="89"/>
                    <a:pt x="48" y="89"/>
                  </a:cubicBezTo>
                  <a:cubicBezTo>
                    <a:pt x="37" y="89"/>
                    <a:pt x="27" y="84"/>
                    <a:pt x="20" y="77"/>
                  </a:cubicBezTo>
                  <a:cubicBezTo>
                    <a:pt x="12" y="70"/>
                    <a:pt x="8" y="59"/>
                    <a:pt x="8" y="48"/>
                  </a:cubicBezTo>
                  <a:cubicBezTo>
                    <a:pt x="8" y="37"/>
                    <a:pt x="12" y="27"/>
                    <a:pt x="20" y="19"/>
                  </a:cubicBezTo>
                  <a:cubicBezTo>
                    <a:pt x="27" y="12"/>
                    <a:pt x="37" y="8"/>
                    <a:pt x="48" y="8"/>
                  </a:cubicBezTo>
                  <a:cubicBezTo>
                    <a:pt x="60" y="8"/>
                    <a:pt x="70" y="12"/>
                    <a:pt x="77" y="19"/>
                  </a:cubicBezTo>
                  <a:cubicBezTo>
                    <a:pt x="84" y="27"/>
                    <a:pt x="89" y="37"/>
                    <a:pt x="89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8"/>
                  </a:cubicBezTo>
                  <a:lnTo>
                    <a:pt x="9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053"/>
            <p:cNvSpPr>
              <a:spLocks/>
            </p:cNvSpPr>
            <p:nvPr/>
          </p:nvSpPr>
          <p:spPr bwMode="auto">
            <a:xfrm>
              <a:off x="6718978" y="5220858"/>
              <a:ext cx="218367" cy="231208"/>
            </a:xfrm>
            <a:custGeom>
              <a:avLst/>
              <a:gdLst>
                <a:gd name="T0" fmla="*/ 93 w 97"/>
                <a:gd name="T1" fmla="*/ 49 h 98"/>
                <a:gd name="T2" fmla="*/ 89 w 97"/>
                <a:gd name="T3" fmla="*/ 49 h 98"/>
                <a:gd name="T4" fmla="*/ 77 w 97"/>
                <a:gd name="T5" fmla="*/ 78 h 98"/>
                <a:gd name="T6" fmla="*/ 48 w 97"/>
                <a:gd name="T7" fmla="*/ 90 h 98"/>
                <a:gd name="T8" fmla="*/ 20 w 97"/>
                <a:gd name="T9" fmla="*/ 78 h 98"/>
                <a:gd name="T10" fmla="*/ 8 w 97"/>
                <a:gd name="T11" fmla="*/ 49 h 98"/>
                <a:gd name="T12" fmla="*/ 20 w 97"/>
                <a:gd name="T13" fmla="*/ 20 h 98"/>
                <a:gd name="T14" fmla="*/ 48 w 97"/>
                <a:gd name="T15" fmla="*/ 8 h 98"/>
                <a:gd name="T16" fmla="*/ 77 w 97"/>
                <a:gd name="T17" fmla="*/ 20 h 98"/>
                <a:gd name="T18" fmla="*/ 89 w 97"/>
                <a:gd name="T19" fmla="*/ 49 h 98"/>
                <a:gd name="T20" fmla="*/ 93 w 97"/>
                <a:gd name="T21" fmla="*/ 49 h 98"/>
                <a:gd name="T22" fmla="*/ 97 w 97"/>
                <a:gd name="T23" fmla="*/ 49 h 98"/>
                <a:gd name="T24" fmla="*/ 48 w 97"/>
                <a:gd name="T25" fmla="*/ 0 h 98"/>
                <a:gd name="T26" fmla="*/ 0 w 97"/>
                <a:gd name="T27" fmla="*/ 49 h 98"/>
                <a:gd name="T28" fmla="*/ 48 w 97"/>
                <a:gd name="T29" fmla="*/ 98 h 98"/>
                <a:gd name="T30" fmla="*/ 97 w 97"/>
                <a:gd name="T31" fmla="*/ 49 h 98"/>
                <a:gd name="T32" fmla="*/ 93 w 97"/>
                <a:gd name="T33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8">
                  <a:moveTo>
                    <a:pt x="93" y="49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89" y="60"/>
                    <a:pt x="85" y="70"/>
                    <a:pt x="77" y="78"/>
                  </a:cubicBezTo>
                  <a:cubicBezTo>
                    <a:pt x="70" y="85"/>
                    <a:pt x="60" y="90"/>
                    <a:pt x="48" y="90"/>
                  </a:cubicBezTo>
                  <a:cubicBezTo>
                    <a:pt x="37" y="90"/>
                    <a:pt x="27" y="85"/>
                    <a:pt x="20" y="78"/>
                  </a:cubicBezTo>
                  <a:cubicBezTo>
                    <a:pt x="12" y="70"/>
                    <a:pt x="8" y="60"/>
                    <a:pt x="8" y="49"/>
                  </a:cubicBezTo>
                  <a:cubicBezTo>
                    <a:pt x="8" y="38"/>
                    <a:pt x="12" y="28"/>
                    <a:pt x="20" y="20"/>
                  </a:cubicBezTo>
                  <a:cubicBezTo>
                    <a:pt x="27" y="13"/>
                    <a:pt x="37" y="8"/>
                    <a:pt x="48" y="8"/>
                  </a:cubicBezTo>
                  <a:cubicBezTo>
                    <a:pt x="60" y="8"/>
                    <a:pt x="70" y="13"/>
                    <a:pt x="77" y="20"/>
                  </a:cubicBezTo>
                  <a:cubicBezTo>
                    <a:pt x="85" y="28"/>
                    <a:pt x="89" y="38"/>
                    <a:pt x="89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8"/>
                    <a:pt x="48" y="98"/>
                  </a:cubicBezTo>
                  <a:cubicBezTo>
                    <a:pt x="75" y="98"/>
                    <a:pt x="97" y="76"/>
                    <a:pt x="97" y="49"/>
                  </a:cubicBezTo>
                  <a:lnTo>
                    <a:pt x="9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054"/>
            <p:cNvSpPr>
              <a:spLocks/>
            </p:cNvSpPr>
            <p:nvPr/>
          </p:nvSpPr>
          <p:spPr bwMode="auto">
            <a:xfrm>
              <a:off x="6590530" y="4874043"/>
              <a:ext cx="346816" cy="500954"/>
            </a:xfrm>
            <a:custGeom>
              <a:avLst/>
              <a:gdLst>
                <a:gd name="T0" fmla="*/ 8 w 153"/>
                <a:gd name="T1" fmla="*/ 217 h 221"/>
                <a:gd name="T2" fmla="*/ 8 w 153"/>
                <a:gd name="T3" fmla="*/ 42 h 221"/>
                <a:gd name="T4" fmla="*/ 145 w 153"/>
                <a:gd name="T5" fmla="*/ 10 h 221"/>
                <a:gd name="T6" fmla="*/ 145 w 153"/>
                <a:gd name="T7" fmla="*/ 206 h 221"/>
                <a:gd name="T8" fmla="*/ 149 w 153"/>
                <a:gd name="T9" fmla="*/ 210 h 221"/>
                <a:gd name="T10" fmla="*/ 153 w 153"/>
                <a:gd name="T11" fmla="*/ 206 h 221"/>
                <a:gd name="T12" fmla="*/ 153 w 153"/>
                <a:gd name="T13" fmla="*/ 0 h 221"/>
                <a:gd name="T14" fmla="*/ 0 w 153"/>
                <a:gd name="T15" fmla="*/ 35 h 221"/>
                <a:gd name="T16" fmla="*/ 0 w 153"/>
                <a:gd name="T17" fmla="*/ 217 h 221"/>
                <a:gd name="T18" fmla="*/ 4 w 153"/>
                <a:gd name="T19" fmla="*/ 221 h 221"/>
                <a:gd name="T20" fmla="*/ 8 w 153"/>
                <a:gd name="T21" fmla="*/ 21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221">
                  <a:moveTo>
                    <a:pt x="8" y="217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5" y="206"/>
                    <a:pt x="145" y="206"/>
                    <a:pt x="145" y="206"/>
                  </a:cubicBezTo>
                  <a:cubicBezTo>
                    <a:pt x="145" y="208"/>
                    <a:pt x="147" y="210"/>
                    <a:pt x="149" y="210"/>
                  </a:cubicBezTo>
                  <a:cubicBezTo>
                    <a:pt x="151" y="210"/>
                    <a:pt x="153" y="208"/>
                    <a:pt x="153" y="206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9"/>
                    <a:pt x="2" y="221"/>
                    <a:pt x="4" y="221"/>
                  </a:cubicBezTo>
                  <a:cubicBezTo>
                    <a:pt x="6" y="221"/>
                    <a:pt x="8" y="219"/>
                    <a:pt x="8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055"/>
            <p:cNvSpPr>
              <a:spLocks/>
            </p:cNvSpPr>
            <p:nvPr/>
          </p:nvSpPr>
          <p:spPr bwMode="auto">
            <a:xfrm>
              <a:off x="6590530" y="5028181"/>
              <a:ext cx="346816" cy="89918"/>
            </a:xfrm>
            <a:custGeom>
              <a:avLst/>
              <a:gdLst>
                <a:gd name="T0" fmla="*/ 5 w 153"/>
                <a:gd name="T1" fmla="*/ 41 h 42"/>
                <a:gd name="T2" fmla="*/ 150 w 153"/>
                <a:gd name="T3" fmla="*/ 8 h 42"/>
                <a:gd name="T4" fmla="*/ 153 w 153"/>
                <a:gd name="T5" fmla="*/ 3 h 42"/>
                <a:gd name="T6" fmla="*/ 148 w 153"/>
                <a:gd name="T7" fmla="*/ 0 h 42"/>
                <a:gd name="T8" fmla="*/ 3 w 153"/>
                <a:gd name="T9" fmla="*/ 34 h 42"/>
                <a:gd name="T10" fmla="*/ 0 w 153"/>
                <a:gd name="T11" fmla="*/ 38 h 42"/>
                <a:gd name="T12" fmla="*/ 5 w 153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42">
                  <a:moveTo>
                    <a:pt x="5" y="41"/>
                  </a:moveTo>
                  <a:cubicBezTo>
                    <a:pt x="150" y="8"/>
                    <a:pt x="150" y="8"/>
                    <a:pt x="150" y="8"/>
                  </a:cubicBezTo>
                  <a:cubicBezTo>
                    <a:pt x="152" y="7"/>
                    <a:pt x="153" y="5"/>
                    <a:pt x="153" y="3"/>
                  </a:cubicBezTo>
                  <a:cubicBezTo>
                    <a:pt x="152" y="1"/>
                    <a:pt x="150" y="0"/>
                    <a:pt x="148" y="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1" y="41"/>
                    <a:pt x="3" y="42"/>
                    <a:pt x="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0" name="组合 89"/>
          <p:cNvGrpSpPr>
            <a:grpSpLocks noChangeAspect="1"/>
          </p:cNvGrpSpPr>
          <p:nvPr/>
        </p:nvGrpSpPr>
        <p:grpSpPr>
          <a:xfrm>
            <a:off x="10020100" y="4755471"/>
            <a:ext cx="864000" cy="651660"/>
            <a:chOff x="2939071" y="4378572"/>
            <a:chExt cx="534842" cy="403399"/>
          </a:xfrm>
          <a:solidFill>
            <a:schemeClr val="bg1"/>
          </a:solidFill>
        </p:grpSpPr>
        <p:sp>
          <p:nvSpPr>
            <p:cNvPr id="91" name="Freeform 42"/>
            <p:cNvSpPr>
              <a:spLocks noEditPoints="1"/>
            </p:cNvSpPr>
            <p:nvPr/>
          </p:nvSpPr>
          <p:spPr bwMode="auto">
            <a:xfrm>
              <a:off x="3102243" y="4505484"/>
              <a:ext cx="208498" cy="213032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33 h 36"/>
                <a:gd name="T12" fmla="*/ 3 w 36"/>
                <a:gd name="T13" fmla="*/ 18 h 36"/>
                <a:gd name="T14" fmla="*/ 18 w 36"/>
                <a:gd name="T15" fmla="*/ 3 h 36"/>
                <a:gd name="T16" fmla="*/ 33 w 36"/>
                <a:gd name="T17" fmla="*/ 18 h 36"/>
                <a:gd name="T18" fmla="*/ 18 w 36"/>
                <a:gd name="T1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43"/>
            <p:cNvSpPr>
              <a:spLocks noEditPoints="1"/>
            </p:cNvSpPr>
            <p:nvPr/>
          </p:nvSpPr>
          <p:spPr bwMode="auto">
            <a:xfrm>
              <a:off x="2939071" y="4378572"/>
              <a:ext cx="534842" cy="403399"/>
            </a:xfrm>
            <a:custGeom>
              <a:avLst/>
              <a:gdLst>
                <a:gd name="T0" fmla="*/ 90 w 92"/>
                <a:gd name="T1" fmla="*/ 11 h 69"/>
                <a:gd name="T2" fmla="*/ 64 w 92"/>
                <a:gd name="T3" fmla="*/ 11 h 69"/>
                <a:gd name="T4" fmla="*/ 59 w 92"/>
                <a:gd name="T5" fmla="*/ 1 h 69"/>
                <a:gd name="T6" fmla="*/ 57 w 92"/>
                <a:gd name="T7" fmla="*/ 0 h 69"/>
                <a:gd name="T8" fmla="*/ 35 w 92"/>
                <a:gd name="T9" fmla="*/ 0 h 69"/>
                <a:gd name="T10" fmla="*/ 34 w 92"/>
                <a:gd name="T11" fmla="*/ 1 h 69"/>
                <a:gd name="T12" fmla="*/ 29 w 92"/>
                <a:gd name="T13" fmla="*/ 11 h 69"/>
                <a:gd name="T14" fmla="*/ 20 w 92"/>
                <a:gd name="T15" fmla="*/ 11 h 69"/>
                <a:gd name="T16" fmla="*/ 20 w 92"/>
                <a:gd name="T17" fmla="*/ 7 h 69"/>
                <a:gd name="T18" fmla="*/ 18 w 92"/>
                <a:gd name="T19" fmla="*/ 6 h 69"/>
                <a:gd name="T20" fmla="*/ 7 w 92"/>
                <a:gd name="T21" fmla="*/ 6 h 69"/>
                <a:gd name="T22" fmla="*/ 6 w 92"/>
                <a:gd name="T23" fmla="*/ 7 h 69"/>
                <a:gd name="T24" fmla="*/ 6 w 92"/>
                <a:gd name="T25" fmla="*/ 11 h 69"/>
                <a:gd name="T26" fmla="*/ 2 w 92"/>
                <a:gd name="T27" fmla="*/ 11 h 69"/>
                <a:gd name="T28" fmla="*/ 0 w 92"/>
                <a:gd name="T29" fmla="*/ 13 h 69"/>
                <a:gd name="T30" fmla="*/ 0 w 92"/>
                <a:gd name="T31" fmla="*/ 68 h 69"/>
                <a:gd name="T32" fmla="*/ 2 w 92"/>
                <a:gd name="T33" fmla="*/ 69 h 69"/>
                <a:gd name="T34" fmla="*/ 90 w 92"/>
                <a:gd name="T35" fmla="*/ 69 h 69"/>
                <a:gd name="T36" fmla="*/ 92 w 92"/>
                <a:gd name="T37" fmla="*/ 68 h 69"/>
                <a:gd name="T38" fmla="*/ 92 w 92"/>
                <a:gd name="T39" fmla="*/ 13 h 69"/>
                <a:gd name="T40" fmla="*/ 90 w 92"/>
                <a:gd name="T41" fmla="*/ 11 h 69"/>
                <a:gd name="T42" fmla="*/ 9 w 92"/>
                <a:gd name="T43" fmla="*/ 9 h 69"/>
                <a:gd name="T44" fmla="*/ 17 w 92"/>
                <a:gd name="T45" fmla="*/ 9 h 69"/>
                <a:gd name="T46" fmla="*/ 17 w 92"/>
                <a:gd name="T47" fmla="*/ 11 h 69"/>
                <a:gd name="T48" fmla="*/ 9 w 92"/>
                <a:gd name="T49" fmla="*/ 11 h 69"/>
                <a:gd name="T50" fmla="*/ 9 w 92"/>
                <a:gd name="T51" fmla="*/ 9 h 69"/>
                <a:gd name="T52" fmla="*/ 89 w 92"/>
                <a:gd name="T53" fmla="*/ 66 h 69"/>
                <a:gd name="T54" fmla="*/ 4 w 92"/>
                <a:gd name="T55" fmla="*/ 66 h 69"/>
                <a:gd name="T56" fmla="*/ 4 w 92"/>
                <a:gd name="T57" fmla="*/ 14 h 69"/>
                <a:gd name="T58" fmla="*/ 7 w 92"/>
                <a:gd name="T59" fmla="*/ 14 h 69"/>
                <a:gd name="T60" fmla="*/ 18 w 92"/>
                <a:gd name="T61" fmla="*/ 14 h 69"/>
                <a:gd name="T62" fmla="*/ 30 w 92"/>
                <a:gd name="T63" fmla="*/ 14 h 69"/>
                <a:gd name="T64" fmla="*/ 31 w 92"/>
                <a:gd name="T65" fmla="*/ 13 h 69"/>
                <a:gd name="T66" fmla="*/ 36 w 92"/>
                <a:gd name="T67" fmla="*/ 3 h 69"/>
                <a:gd name="T68" fmla="*/ 56 w 92"/>
                <a:gd name="T69" fmla="*/ 3 h 69"/>
                <a:gd name="T70" fmla="*/ 61 w 92"/>
                <a:gd name="T71" fmla="*/ 13 h 69"/>
                <a:gd name="T72" fmla="*/ 63 w 92"/>
                <a:gd name="T73" fmla="*/ 14 h 69"/>
                <a:gd name="T74" fmla="*/ 89 w 92"/>
                <a:gd name="T75" fmla="*/ 14 h 69"/>
                <a:gd name="T76" fmla="*/ 89 w 92"/>
                <a:gd name="T77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69">
                  <a:moveTo>
                    <a:pt x="90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9"/>
                    <a:pt x="92" y="69"/>
                    <a:pt x="92" y="6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2"/>
                    <a:pt x="91" y="11"/>
                    <a:pt x="90" y="11"/>
                  </a:cubicBezTo>
                  <a:close/>
                  <a:moveTo>
                    <a:pt x="9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9" y="9"/>
                  </a:lnTo>
                  <a:close/>
                  <a:moveTo>
                    <a:pt x="8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1" y="1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3562" name="Freeform 212"/>
          <p:cNvSpPr>
            <a:spLocks noEditPoints="1"/>
          </p:cNvSpPr>
          <p:nvPr/>
        </p:nvSpPr>
        <p:spPr bwMode="auto">
          <a:xfrm>
            <a:off x="1503363" y="2827338"/>
            <a:ext cx="557212" cy="952500"/>
          </a:xfrm>
          <a:custGeom>
            <a:avLst/>
            <a:gdLst>
              <a:gd name="T0" fmla="*/ 2147483647 w 59"/>
              <a:gd name="T1" fmla="*/ 2147483647 h 100"/>
              <a:gd name="T2" fmla="*/ 2147483647 w 59"/>
              <a:gd name="T3" fmla="*/ 2147483647 h 100"/>
              <a:gd name="T4" fmla="*/ 2147483647 w 59"/>
              <a:gd name="T5" fmla="*/ 2147483647 h 100"/>
              <a:gd name="T6" fmla="*/ 2147483647 w 59"/>
              <a:gd name="T7" fmla="*/ 2147483647 h 100"/>
              <a:gd name="T8" fmla="*/ 2147483647 w 59"/>
              <a:gd name="T9" fmla="*/ 0 h 100"/>
              <a:gd name="T10" fmla="*/ 2147483647 w 59"/>
              <a:gd name="T11" fmla="*/ 2147483647 h 100"/>
              <a:gd name="T12" fmla="*/ 0 w 59"/>
              <a:gd name="T13" fmla="*/ 2147483647 h 100"/>
              <a:gd name="T14" fmla="*/ 2147483647 w 59"/>
              <a:gd name="T15" fmla="*/ 2147483647 h 100"/>
              <a:gd name="T16" fmla="*/ 0 w 59"/>
              <a:gd name="T17" fmla="*/ 2147483647 h 100"/>
              <a:gd name="T18" fmla="*/ 2147483647 w 59"/>
              <a:gd name="T19" fmla="*/ 2147483647 h 100"/>
              <a:gd name="T20" fmla="*/ 2147483647 w 59"/>
              <a:gd name="T21" fmla="*/ 2147483647 h 100"/>
              <a:gd name="T22" fmla="*/ 2147483647 w 59"/>
              <a:gd name="T23" fmla="*/ 2147483647 h 100"/>
              <a:gd name="T24" fmla="*/ 2147483647 w 59"/>
              <a:gd name="T25" fmla="*/ 2147483647 h 100"/>
              <a:gd name="T26" fmla="*/ 2147483647 w 59"/>
              <a:gd name="T27" fmla="*/ 2147483647 h 100"/>
              <a:gd name="T28" fmla="*/ 2147483647 w 59"/>
              <a:gd name="T29" fmla="*/ 2147483647 h 100"/>
              <a:gd name="T30" fmla="*/ 2147483647 w 59"/>
              <a:gd name="T31" fmla="*/ 2147483647 h 100"/>
              <a:gd name="T32" fmla="*/ 2147483647 w 59"/>
              <a:gd name="T33" fmla="*/ 2147483647 h 100"/>
              <a:gd name="T34" fmla="*/ 2147483647 w 59"/>
              <a:gd name="T35" fmla="*/ 2147483647 h 100"/>
              <a:gd name="T36" fmla="*/ 2147483647 w 59"/>
              <a:gd name="T37" fmla="*/ 2147483647 h 100"/>
              <a:gd name="T38" fmla="*/ 2147483647 w 59"/>
              <a:gd name="T39" fmla="*/ 2147483647 h 100"/>
              <a:gd name="T40" fmla="*/ 2147483647 w 59"/>
              <a:gd name="T41" fmla="*/ 2147483647 h 100"/>
              <a:gd name="T42" fmla="*/ 2147483647 w 59"/>
              <a:gd name="T43" fmla="*/ 2147483647 h 100"/>
              <a:gd name="T44" fmla="*/ 2147483647 w 59"/>
              <a:gd name="T45" fmla="*/ 2147483647 h 100"/>
              <a:gd name="T46" fmla="*/ 2147483647 w 59"/>
              <a:gd name="T47" fmla="*/ 2147483647 h 100"/>
              <a:gd name="T48" fmla="*/ 2147483647 w 59"/>
              <a:gd name="T49" fmla="*/ 2147483647 h 100"/>
              <a:gd name="T50" fmla="*/ 2147483647 w 59"/>
              <a:gd name="T51" fmla="*/ 2147483647 h 100"/>
              <a:gd name="T52" fmla="*/ 2147483647 w 59"/>
              <a:gd name="T53" fmla="*/ 2147483647 h 100"/>
              <a:gd name="T54" fmla="*/ 2147483647 w 59"/>
              <a:gd name="T55" fmla="*/ 2147483647 h 100"/>
              <a:gd name="T56" fmla="*/ 2147483647 w 59"/>
              <a:gd name="T57" fmla="*/ 2147483647 h 100"/>
              <a:gd name="T58" fmla="*/ 2147483647 w 59"/>
              <a:gd name="T59" fmla="*/ 2147483647 h 100"/>
              <a:gd name="T60" fmla="*/ 2147483647 w 59"/>
              <a:gd name="T61" fmla="*/ 2147483647 h 100"/>
              <a:gd name="T62" fmla="*/ 2147483647 w 59"/>
              <a:gd name="T63" fmla="*/ 2147483647 h 100"/>
              <a:gd name="T64" fmla="*/ 2147483647 w 59"/>
              <a:gd name="T65" fmla="*/ 2147483647 h 100"/>
              <a:gd name="T66" fmla="*/ 2147483647 w 59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9" h="100">
                <a:moveTo>
                  <a:pt x="47" y="27"/>
                </a:moveTo>
                <a:cubicBezTo>
                  <a:pt x="47" y="27"/>
                  <a:pt x="47" y="27"/>
                  <a:pt x="48" y="27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5"/>
                </a:cubicBezTo>
                <a:cubicBezTo>
                  <a:pt x="58" y="15"/>
                  <a:pt x="58" y="14"/>
                  <a:pt x="58" y="1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6"/>
                  <a:pt x="0" y="26"/>
                </a:cubicBezTo>
                <a:cubicBezTo>
                  <a:pt x="1" y="27"/>
                  <a:pt x="1" y="27"/>
                  <a:pt x="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1"/>
                  <a:pt x="28" y="31"/>
                  <a:pt x="2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1" y="4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4"/>
                  <a:pt x="12" y="54"/>
                  <a:pt x="1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80"/>
                  <a:pt x="28" y="80"/>
                  <a:pt x="28" y="80"/>
                </a:cubicBezTo>
                <a:cubicBezTo>
                  <a:pt x="18" y="80"/>
                  <a:pt x="11" y="84"/>
                  <a:pt x="11" y="90"/>
                </a:cubicBezTo>
                <a:cubicBezTo>
                  <a:pt x="11" y="95"/>
                  <a:pt x="19" y="100"/>
                  <a:pt x="29" y="100"/>
                </a:cubicBezTo>
                <a:cubicBezTo>
                  <a:pt x="40" y="100"/>
                  <a:pt x="48" y="95"/>
                  <a:pt x="48" y="90"/>
                </a:cubicBezTo>
                <a:cubicBezTo>
                  <a:pt x="48" y="84"/>
                  <a:pt x="40" y="80"/>
                  <a:pt x="31" y="80"/>
                </a:cubicBezTo>
                <a:cubicBezTo>
                  <a:pt x="31" y="54"/>
                  <a:pt x="31" y="54"/>
                  <a:pt x="31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8" y="54"/>
                  <a:pt x="58" y="53"/>
                </a:cubicBezTo>
                <a:cubicBezTo>
                  <a:pt x="59" y="53"/>
                  <a:pt x="58" y="52"/>
                  <a:pt x="58" y="52"/>
                </a:cubicBezTo>
                <a:cubicBezTo>
                  <a:pt x="49" y="43"/>
                  <a:pt x="49" y="43"/>
                  <a:pt x="49" y="4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9" y="32"/>
                  <a:pt x="58" y="32"/>
                </a:cubicBezTo>
                <a:cubicBezTo>
                  <a:pt x="58" y="31"/>
                  <a:pt x="57" y="31"/>
                  <a:pt x="57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lnTo>
                  <a:pt x="47" y="27"/>
                </a:lnTo>
                <a:close/>
                <a:moveTo>
                  <a:pt x="44" y="90"/>
                </a:moveTo>
                <a:cubicBezTo>
                  <a:pt x="44" y="93"/>
                  <a:pt x="38" y="96"/>
                  <a:pt x="29" y="96"/>
                </a:cubicBezTo>
                <a:cubicBezTo>
                  <a:pt x="21" y="96"/>
                  <a:pt x="15" y="93"/>
                  <a:pt x="15" y="90"/>
                </a:cubicBezTo>
                <a:cubicBezTo>
                  <a:pt x="15" y="87"/>
                  <a:pt x="20" y="84"/>
                  <a:pt x="28" y="83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1"/>
                  <a:pt x="29" y="91"/>
                  <a:pt x="29" y="91"/>
                </a:cubicBezTo>
                <a:cubicBezTo>
                  <a:pt x="30" y="91"/>
                  <a:pt x="31" y="91"/>
                  <a:pt x="31" y="90"/>
                </a:cubicBezTo>
                <a:cubicBezTo>
                  <a:pt x="31" y="83"/>
                  <a:pt x="31" y="83"/>
                  <a:pt x="31" y="83"/>
                </a:cubicBezTo>
                <a:cubicBezTo>
                  <a:pt x="39" y="84"/>
                  <a:pt x="44" y="87"/>
                  <a:pt x="44" y="90"/>
                </a:cubicBezTo>
                <a:close/>
                <a:moveTo>
                  <a:pt x="53" y="34"/>
                </a:move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5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43"/>
                  <a:pt x="4" y="43"/>
                  <a:pt x="4" y="43"/>
                </a:cubicBezTo>
                <a:cubicBezTo>
                  <a:pt x="13" y="34"/>
                  <a:pt x="13" y="34"/>
                  <a:pt x="13" y="34"/>
                </a:cubicBezTo>
                <a:lnTo>
                  <a:pt x="53" y="34"/>
                </a:lnTo>
                <a:close/>
                <a:moveTo>
                  <a:pt x="6" y="24"/>
                </a:moveTo>
                <a:cubicBezTo>
                  <a:pt x="13" y="16"/>
                  <a:pt x="13" y="16"/>
                  <a:pt x="13" y="16"/>
                </a:cubicBezTo>
                <a:cubicBezTo>
                  <a:pt x="14" y="16"/>
                  <a:pt x="14" y="15"/>
                  <a:pt x="13" y="14"/>
                </a:cubicBezTo>
                <a:cubicBezTo>
                  <a:pt x="6" y="7"/>
                  <a:pt x="6" y="7"/>
                  <a:pt x="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54" y="15"/>
                  <a:pt x="54" y="15"/>
                  <a:pt x="54" y="15"/>
                </a:cubicBezTo>
                <a:cubicBezTo>
                  <a:pt x="46" y="24"/>
                  <a:pt x="46" y="24"/>
                  <a:pt x="46" y="24"/>
                </a:cubicBezTo>
                <a:lnTo>
                  <a:pt x="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文本框 93"/>
          <p:cNvSpPr txBox="1">
            <a:spLocks noChangeArrowheads="1"/>
          </p:cNvSpPr>
          <p:nvPr/>
        </p:nvSpPr>
        <p:spPr bwMode="auto">
          <a:xfrm>
            <a:off x="1023938" y="4051300"/>
            <a:ext cx="1516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B6DD"/>
                </a:solidFill>
              </a:rPr>
              <a:t>Traveling</a:t>
            </a:r>
            <a:endParaRPr lang="zh-CN" altLang="en-US" sz="2400" b="1">
              <a:solidFill>
                <a:srgbClr val="00B6DD"/>
              </a:solidFill>
            </a:endParaRPr>
          </a:p>
        </p:txBody>
      </p:sp>
      <p:sp>
        <p:nvSpPr>
          <p:cNvPr id="23564" name="文本框 94"/>
          <p:cNvSpPr txBox="1">
            <a:spLocks noChangeArrowheads="1"/>
          </p:cNvSpPr>
          <p:nvPr/>
        </p:nvSpPr>
        <p:spPr bwMode="auto">
          <a:xfrm>
            <a:off x="3908425" y="5572125"/>
            <a:ext cx="1517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49100"/>
                </a:solidFill>
              </a:rPr>
              <a:t>Film</a:t>
            </a:r>
            <a:endParaRPr lang="zh-CN" altLang="en-US" sz="2400" b="1">
              <a:solidFill>
                <a:srgbClr val="F49100"/>
              </a:solidFill>
            </a:endParaRPr>
          </a:p>
        </p:txBody>
      </p:sp>
      <p:sp>
        <p:nvSpPr>
          <p:cNvPr id="23565" name="文本框 95"/>
          <p:cNvSpPr txBox="1">
            <a:spLocks noChangeArrowheads="1"/>
          </p:cNvSpPr>
          <p:nvPr/>
        </p:nvSpPr>
        <p:spPr bwMode="auto">
          <a:xfrm>
            <a:off x="6815138" y="4297363"/>
            <a:ext cx="1516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B6DD"/>
                </a:solidFill>
              </a:rPr>
              <a:t>Music</a:t>
            </a:r>
            <a:endParaRPr lang="zh-CN" altLang="en-US" sz="2400" b="1">
              <a:solidFill>
                <a:srgbClr val="00B6DD"/>
              </a:solidFill>
            </a:endParaRPr>
          </a:p>
        </p:txBody>
      </p:sp>
      <p:sp>
        <p:nvSpPr>
          <p:cNvPr id="23566" name="文本框 96"/>
          <p:cNvSpPr txBox="1">
            <a:spLocks noChangeArrowheads="1"/>
          </p:cNvSpPr>
          <p:nvPr/>
        </p:nvSpPr>
        <p:spPr bwMode="auto">
          <a:xfrm>
            <a:off x="9434513" y="5838825"/>
            <a:ext cx="1995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B6DD"/>
                </a:solidFill>
              </a:rPr>
              <a:t>Photography</a:t>
            </a:r>
            <a:endParaRPr lang="zh-CN" altLang="en-US" sz="2400" b="1">
              <a:solidFill>
                <a:srgbClr val="00B6DD"/>
              </a:solidFill>
            </a:endParaRPr>
          </a:p>
        </p:txBody>
      </p:sp>
      <p:sp>
        <p:nvSpPr>
          <p:cNvPr id="23567" name="矩形 98"/>
          <p:cNvSpPr>
            <a:spLocks noChangeArrowheads="1"/>
          </p:cNvSpPr>
          <p:nvPr/>
        </p:nvSpPr>
        <p:spPr bwMode="auto">
          <a:xfrm>
            <a:off x="523875" y="4403725"/>
            <a:ext cx="2382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00B6DD"/>
                </a:solidFill>
              </a:rPr>
              <a:t> I've seen just tons of people doing different things.</a:t>
            </a:r>
            <a:endParaRPr lang="zh-CN" altLang="en-US" sz="1400">
              <a:solidFill>
                <a:srgbClr val="00B6DD"/>
              </a:solidFill>
            </a:endParaRPr>
          </a:p>
        </p:txBody>
      </p:sp>
      <p:sp>
        <p:nvSpPr>
          <p:cNvPr id="23568" name="矩形 99"/>
          <p:cNvSpPr>
            <a:spLocks noChangeArrowheads="1"/>
          </p:cNvSpPr>
          <p:nvPr/>
        </p:nvSpPr>
        <p:spPr bwMode="auto">
          <a:xfrm>
            <a:off x="3465513" y="5910263"/>
            <a:ext cx="2381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F49100"/>
                </a:solidFill>
              </a:rPr>
              <a:t>All the characters in the film are drawn from life.</a:t>
            </a:r>
            <a:endParaRPr lang="zh-CN" altLang="en-US" sz="1400">
              <a:solidFill>
                <a:srgbClr val="F49100"/>
              </a:solidFill>
            </a:endParaRPr>
          </a:p>
        </p:txBody>
      </p:sp>
      <p:sp>
        <p:nvSpPr>
          <p:cNvPr id="23569" name="矩形 100"/>
          <p:cNvSpPr>
            <a:spLocks noChangeArrowheads="1"/>
          </p:cNvSpPr>
          <p:nvPr/>
        </p:nvSpPr>
        <p:spPr bwMode="auto">
          <a:xfrm>
            <a:off x="6381750" y="4640263"/>
            <a:ext cx="23812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00B6DD"/>
                </a:solidFill>
              </a:rPr>
              <a:t>I play the violin. I love music.</a:t>
            </a:r>
            <a:endParaRPr lang="zh-CN" altLang="en-US" sz="1400">
              <a:solidFill>
                <a:srgbClr val="00B6DD"/>
              </a:solidFill>
            </a:endParaRPr>
          </a:p>
        </p:txBody>
      </p:sp>
      <p:sp>
        <p:nvSpPr>
          <p:cNvPr id="23570" name="矩形 101"/>
          <p:cNvSpPr>
            <a:spLocks noChangeArrowheads="1"/>
          </p:cNvSpPr>
          <p:nvPr/>
        </p:nvSpPr>
        <p:spPr bwMode="auto">
          <a:xfrm>
            <a:off x="9240838" y="6172200"/>
            <a:ext cx="23828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00B6DD"/>
                </a:solidFill>
              </a:rPr>
              <a:t>Photography is a language</a:t>
            </a:r>
            <a:endParaRPr lang="zh-CN" altLang="en-US" sz="1400">
              <a:solidFill>
                <a:srgbClr val="00B6DD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4"/>
          <p:cNvGrpSpPr>
            <a:grpSpLocks/>
          </p:cNvGrpSpPr>
          <p:nvPr/>
        </p:nvGrpSpPr>
        <p:grpSpPr bwMode="auto">
          <a:xfrm>
            <a:off x="784225" y="681038"/>
            <a:ext cx="2693988" cy="5491162"/>
            <a:chOff x="4413250" y="0"/>
            <a:chExt cx="3365501" cy="6858000"/>
          </a:xfrm>
        </p:grpSpPr>
        <p:sp>
          <p:nvSpPr>
            <p:cNvPr id="24617" name="Freeform 5"/>
            <p:cNvSpPr>
              <a:spLocks/>
            </p:cNvSpPr>
            <p:nvPr/>
          </p:nvSpPr>
          <p:spPr bwMode="auto">
            <a:xfrm>
              <a:off x="4424363" y="2090738"/>
              <a:ext cx="19050" cy="511175"/>
            </a:xfrm>
            <a:custGeom>
              <a:avLst/>
              <a:gdLst>
                <a:gd name="T0" fmla="*/ 0 w 12"/>
                <a:gd name="T1" fmla="*/ 0 h 322"/>
                <a:gd name="T2" fmla="*/ 2147483647 w 12"/>
                <a:gd name="T3" fmla="*/ 0 h 322"/>
                <a:gd name="T4" fmla="*/ 2147483647 w 12"/>
                <a:gd name="T5" fmla="*/ 2147483647 h 322"/>
                <a:gd name="T6" fmla="*/ 0 w 12"/>
                <a:gd name="T7" fmla="*/ 2147483647 h 322"/>
                <a:gd name="T8" fmla="*/ 0 w 12"/>
                <a:gd name="T9" fmla="*/ 0 h 322"/>
                <a:gd name="T10" fmla="*/ 0 w 12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22">
                  <a:moveTo>
                    <a:pt x="0" y="0"/>
                  </a:moveTo>
                  <a:lnTo>
                    <a:pt x="12" y="0"/>
                  </a:lnTo>
                  <a:lnTo>
                    <a:pt x="12" y="322"/>
                  </a:lnTo>
                  <a:lnTo>
                    <a:pt x="0" y="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6"/>
            <p:cNvSpPr>
              <a:spLocks/>
            </p:cNvSpPr>
            <p:nvPr/>
          </p:nvSpPr>
          <p:spPr bwMode="auto">
            <a:xfrm>
              <a:off x="4416425" y="2092325"/>
              <a:ext cx="7938" cy="511175"/>
            </a:xfrm>
            <a:custGeom>
              <a:avLst/>
              <a:gdLst>
                <a:gd name="T0" fmla="*/ 2147483647 w 13"/>
                <a:gd name="T1" fmla="*/ 2147483647 h 752"/>
                <a:gd name="T2" fmla="*/ 2147483647 w 13"/>
                <a:gd name="T3" fmla="*/ 2147483647 h 752"/>
                <a:gd name="T4" fmla="*/ 0 w 13"/>
                <a:gd name="T5" fmla="*/ 2147483647 h 752"/>
                <a:gd name="T6" fmla="*/ 0 w 13"/>
                <a:gd name="T7" fmla="*/ 2147483647 h 752"/>
                <a:gd name="T8" fmla="*/ 2147483647 w 13"/>
                <a:gd name="T9" fmla="*/ 0 h 752"/>
                <a:gd name="T10" fmla="*/ 2147483647 w 13"/>
                <a:gd name="T11" fmla="*/ 0 h 752"/>
                <a:gd name="T12" fmla="*/ 2147483647 w 13"/>
                <a:gd name="T13" fmla="*/ 2147483647 h 7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752">
                  <a:moveTo>
                    <a:pt x="13" y="752"/>
                  </a:moveTo>
                  <a:cubicBezTo>
                    <a:pt x="13" y="752"/>
                    <a:pt x="13" y="752"/>
                    <a:pt x="13" y="752"/>
                  </a:cubicBezTo>
                  <a:cubicBezTo>
                    <a:pt x="7" y="746"/>
                    <a:pt x="5" y="743"/>
                    <a:pt x="0" y="73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9"/>
                    <a:pt x="7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9"/>
                    <a:pt x="13" y="742"/>
                    <a:pt x="13" y="752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7"/>
            <p:cNvSpPr>
              <a:spLocks/>
            </p:cNvSpPr>
            <p:nvPr/>
          </p:nvSpPr>
          <p:spPr bwMode="auto">
            <a:xfrm>
              <a:off x="4424363" y="1460500"/>
              <a:ext cx="19050" cy="511175"/>
            </a:xfrm>
            <a:custGeom>
              <a:avLst/>
              <a:gdLst>
                <a:gd name="T0" fmla="*/ 0 w 12"/>
                <a:gd name="T1" fmla="*/ 0 h 322"/>
                <a:gd name="T2" fmla="*/ 2147483647 w 12"/>
                <a:gd name="T3" fmla="*/ 0 h 322"/>
                <a:gd name="T4" fmla="*/ 2147483647 w 12"/>
                <a:gd name="T5" fmla="*/ 2147483647 h 322"/>
                <a:gd name="T6" fmla="*/ 0 w 12"/>
                <a:gd name="T7" fmla="*/ 2147483647 h 322"/>
                <a:gd name="T8" fmla="*/ 0 w 12"/>
                <a:gd name="T9" fmla="*/ 0 h 322"/>
                <a:gd name="T10" fmla="*/ 0 w 12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22">
                  <a:moveTo>
                    <a:pt x="0" y="0"/>
                  </a:moveTo>
                  <a:lnTo>
                    <a:pt x="12" y="0"/>
                  </a:lnTo>
                  <a:lnTo>
                    <a:pt x="12" y="322"/>
                  </a:lnTo>
                  <a:lnTo>
                    <a:pt x="0" y="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8"/>
            <p:cNvSpPr>
              <a:spLocks/>
            </p:cNvSpPr>
            <p:nvPr/>
          </p:nvSpPr>
          <p:spPr bwMode="auto">
            <a:xfrm>
              <a:off x="4416425" y="1460500"/>
              <a:ext cx="7938" cy="511175"/>
            </a:xfrm>
            <a:custGeom>
              <a:avLst/>
              <a:gdLst>
                <a:gd name="T0" fmla="*/ 2147483647 w 13"/>
                <a:gd name="T1" fmla="*/ 2147483647 h 752"/>
                <a:gd name="T2" fmla="*/ 2147483647 w 13"/>
                <a:gd name="T3" fmla="*/ 2147483647 h 752"/>
                <a:gd name="T4" fmla="*/ 0 w 13"/>
                <a:gd name="T5" fmla="*/ 2147483647 h 752"/>
                <a:gd name="T6" fmla="*/ 0 w 13"/>
                <a:gd name="T7" fmla="*/ 2147483647 h 752"/>
                <a:gd name="T8" fmla="*/ 2147483647 w 13"/>
                <a:gd name="T9" fmla="*/ 0 h 752"/>
                <a:gd name="T10" fmla="*/ 2147483647 w 13"/>
                <a:gd name="T11" fmla="*/ 0 h 752"/>
                <a:gd name="T12" fmla="*/ 2147483647 w 13"/>
                <a:gd name="T13" fmla="*/ 2147483647 h 7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752">
                  <a:moveTo>
                    <a:pt x="13" y="752"/>
                  </a:moveTo>
                  <a:cubicBezTo>
                    <a:pt x="13" y="752"/>
                    <a:pt x="13" y="752"/>
                    <a:pt x="13" y="752"/>
                  </a:cubicBezTo>
                  <a:cubicBezTo>
                    <a:pt x="7" y="747"/>
                    <a:pt x="5" y="744"/>
                    <a:pt x="0" y="73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0"/>
                    <a:pt x="7" y="6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20"/>
                    <a:pt x="13" y="743"/>
                    <a:pt x="13" y="752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9"/>
            <p:cNvSpPr>
              <a:spLocks/>
            </p:cNvSpPr>
            <p:nvPr/>
          </p:nvSpPr>
          <p:spPr bwMode="auto">
            <a:xfrm>
              <a:off x="4418013" y="874713"/>
              <a:ext cx="14288" cy="273050"/>
            </a:xfrm>
            <a:custGeom>
              <a:avLst/>
              <a:gdLst>
                <a:gd name="T0" fmla="*/ 0 w 9"/>
                <a:gd name="T1" fmla="*/ 0 h 172"/>
                <a:gd name="T2" fmla="*/ 2147483647 w 9"/>
                <a:gd name="T3" fmla="*/ 0 h 172"/>
                <a:gd name="T4" fmla="*/ 2147483647 w 9"/>
                <a:gd name="T5" fmla="*/ 2147483647 h 172"/>
                <a:gd name="T6" fmla="*/ 0 w 9"/>
                <a:gd name="T7" fmla="*/ 2147483647 h 172"/>
                <a:gd name="T8" fmla="*/ 0 w 9"/>
                <a:gd name="T9" fmla="*/ 0 h 172"/>
                <a:gd name="T10" fmla="*/ 0 w 9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72">
                  <a:moveTo>
                    <a:pt x="0" y="0"/>
                  </a:moveTo>
                  <a:lnTo>
                    <a:pt x="9" y="0"/>
                  </a:lnTo>
                  <a:lnTo>
                    <a:pt x="9" y="172"/>
                  </a:lnTo>
                  <a:lnTo>
                    <a:pt x="0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10"/>
            <p:cNvSpPr>
              <a:spLocks/>
            </p:cNvSpPr>
            <p:nvPr/>
          </p:nvSpPr>
          <p:spPr bwMode="auto">
            <a:xfrm>
              <a:off x="4413250" y="876300"/>
              <a:ext cx="4763" cy="271463"/>
            </a:xfrm>
            <a:custGeom>
              <a:avLst/>
              <a:gdLst>
                <a:gd name="T0" fmla="*/ 2147483647 w 8"/>
                <a:gd name="T1" fmla="*/ 2147483647 h 399"/>
                <a:gd name="T2" fmla="*/ 2147483647 w 8"/>
                <a:gd name="T3" fmla="*/ 2147483647 h 399"/>
                <a:gd name="T4" fmla="*/ 0 w 8"/>
                <a:gd name="T5" fmla="*/ 2147483647 h 399"/>
                <a:gd name="T6" fmla="*/ 0 w 8"/>
                <a:gd name="T7" fmla="*/ 2147483647 h 399"/>
                <a:gd name="T8" fmla="*/ 2147483647 w 8"/>
                <a:gd name="T9" fmla="*/ 0 h 399"/>
                <a:gd name="T10" fmla="*/ 2147483647 w 8"/>
                <a:gd name="T11" fmla="*/ 0 h 399"/>
                <a:gd name="T12" fmla="*/ 2147483647 w 8"/>
                <a:gd name="T13" fmla="*/ 2147483647 h 3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399">
                  <a:moveTo>
                    <a:pt x="8" y="399"/>
                  </a:moveTo>
                  <a:cubicBezTo>
                    <a:pt x="8" y="399"/>
                    <a:pt x="8" y="399"/>
                    <a:pt x="8" y="399"/>
                  </a:cubicBezTo>
                  <a:cubicBezTo>
                    <a:pt x="2" y="394"/>
                    <a:pt x="4" y="391"/>
                    <a:pt x="0" y="38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9"/>
                    <a:pt x="2" y="5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390"/>
                    <a:pt x="8" y="399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11"/>
            <p:cNvSpPr>
              <a:spLocks/>
            </p:cNvSpPr>
            <p:nvPr/>
          </p:nvSpPr>
          <p:spPr bwMode="auto">
            <a:xfrm>
              <a:off x="7751763" y="1460500"/>
              <a:ext cx="19050" cy="511175"/>
            </a:xfrm>
            <a:custGeom>
              <a:avLst/>
              <a:gdLst>
                <a:gd name="T0" fmla="*/ 2147483647 w 12"/>
                <a:gd name="T1" fmla="*/ 0 h 322"/>
                <a:gd name="T2" fmla="*/ 0 w 12"/>
                <a:gd name="T3" fmla="*/ 0 h 322"/>
                <a:gd name="T4" fmla="*/ 0 w 12"/>
                <a:gd name="T5" fmla="*/ 2147483647 h 322"/>
                <a:gd name="T6" fmla="*/ 2147483647 w 12"/>
                <a:gd name="T7" fmla="*/ 2147483647 h 322"/>
                <a:gd name="T8" fmla="*/ 2147483647 w 12"/>
                <a:gd name="T9" fmla="*/ 0 h 322"/>
                <a:gd name="T10" fmla="*/ 2147483647 w 12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22">
                  <a:moveTo>
                    <a:pt x="12" y="0"/>
                  </a:moveTo>
                  <a:lnTo>
                    <a:pt x="0" y="0"/>
                  </a:lnTo>
                  <a:lnTo>
                    <a:pt x="0" y="322"/>
                  </a:lnTo>
                  <a:lnTo>
                    <a:pt x="12" y="32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12"/>
            <p:cNvSpPr>
              <a:spLocks/>
            </p:cNvSpPr>
            <p:nvPr/>
          </p:nvSpPr>
          <p:spPr bwMode="auto">
            <a:xfrm>
              <a:off x="7770813" y="1460500"/>
              <a:ext cx="7938" cy="511175"/>
            </a:xfrm>
            <a:custGeom>
              <a:avLst/>
              <a:gdLst>
                <a:gd name="T0" fmla="*/ 0 w 13"/>
                <a:gd name="T1" fmla="*/ 2147483647 h 752"/>
                <a:gd name="T2" fmla="*/ 0 w 13"/>
                <a:gd name="T3" fmla="*/ 2147483647 h 752"/>
                <a:gd name="T4" fmla="*/ 2147483647 w 13"/>
                <a:gd name="T5" fmla="*/ 2147483647 h 752"/>
                <a:gd name="T6" fmla="*/ 2147483647 w 13"/>
                <a:gd name="T7" fmla="*/ 2147483647 h 752"/>
                <a:gd name="T8" fmla="*/ 0 w 13"/>
                <a:gd name="T9" fmla="*/ 0 h 752"/>
                <a:gd name="T10" fmla="*/ 0 w 13"/>
                <a:gd name="T11" fmla="*/ 0 h 752"/>
                <a:gd name="T12" fmla="*/ 0 w 13"/>
                <a:gd name="T13" fmla="*/ 2147483647 h 7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752">
                  <a:moveTo>
                    <a:pt x="0" y="752"/>
                  </a:moveTo>
                  <a:cubicBezTo>
                    <a:pt x="0" y="752"/>
                    <a:pt x="0" y="752"/>
                    <a:pt x="0" y="752"/>
                  </a:cubicBezTo>
                  <a:cubicBezTo>
                    <a:pt x="6" y="747"/>
                    <a:pt x="8" y="744"/>
                    <a:pt x="13" y="73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0"/>
                    <a:pt x="6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743"/>
                    <a:pt x="0" y="752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Freeform 13"/>
            <p:cNvSpPr>
              <a:spLocks/>
            </p:cNvSpPr>
            <p:nvPr/>
          </p:nvSpPr>
          <p:spPr bwMode="auto">
            <a:xfrm>
              <a:off x="5000625" y="6845300"/>
              <a:ext cx="173038" cy="12700"/>
            </a:xfrm>
            <a:custGeom>
              <a:avLst/>
              <a:gdLst>
                <a:gd name="T0" fmla="*/ 0 w 253"/>
                <a:gd name="T1" fmla="*/ 0 h 20"/>
                <a:gd name="T2" fmla="*/ 2147483647 w 253"/>
                <a:gd name="T3" fmla="*/ 0 h 20"/>
                <a:gd name="T4" fmla="*/ 2147483647 w 253"/>
                <a:gd name="T5" fmla="*/ 2147483647 h 20"/>
                <a:gd name="T6" fmla="*/ 2147483647 w 253"/>
                <a:gd name="T7" fmla="*/ 2147483647 h 20"/>
                <a:gd name="T8" fmla="*/ 2147483647 w 253"/>
                <a:gd name="T9" fmla="*/ 2147483647 h 20"/>
                <a:gd name="T10" fmla="*/ 2147483647 w 253"/>
                <a:gd name="T11" fmla="*/ 2147483647 h 20"/>
                <a:gd name="T12" fmla="*/ 2147483647 w 253"/>
                <a:gd name="T13" fmla="*/ 2147483647 h 20"/>
                <a:gd name="T14" fmla="*/ 2147483647 w 253"/>
                <a:gd name="T15" fmla="*/ 2147483647 h 20"/>
                <a:gd name="T16" fmla="*/ 0 w 253"/>
                <a:gd name="T17" fmla="*/ 2147483647 h 20"/>
                <a:gd name="T18" fmla="*/ 0 w 253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3" h="20">
                  <a:moveTo>
                    <a:pt x="0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253" y="20"/>
                    <a:pt x="232" y="20"/>
                    <a:pt x="201" y="20"/>
                  </a:cubicBezTo>
                  <a:cubicBezTo>
                    <a:pt x="187" y="20"/>
                    <a:pt x="185" y="8"/>
                    <a:pt x="164" y="8"/>
                  </a:cubicBezTo>
                  <a:cubicBezTo>
                    <a:pt x="145" y="8"/>
                    <a:pt x="132" y="6"/>
                    <a:pt x="118" y="6"/>
                  </a:cubicBezTo>
                  <a:cubicBezTo>
                    <a:pt x="102" y="6"/>
                    <a:pt x="87" y="8"/>
                    <a:pt x="67" y="8"/>
                  </a:cubicBezTo>
                  <a:cubicBezTo>
                    <a:pt x="52" y="8"/>
                    <a:pt x="47" y="20"/>
                    <a:pt x="27" y="20"/>
                  </a:cubicBezTo>
                  <a:cubicBezTo>
                    <a:pt x="6" y="20"/>
                    <a:pt x="0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14"/>
            <p:cNvSpPr>
              <a:spLocks/>
            </p:cNvSpPr>
            <p:nvPr/>
          </p:nvSpPr>
          <p:spPr bwMode="auto">
            <a:xfrm>
              <a:off x="4427538" y="0"/>
              <a:ext cx="3341688" cy="6858000"/>
            </a:xfrm>
            <a:custGeom>
              <a:avLst/>
              <a:gdLst>
                <a:gd name="T0" fmla="*/ 2147483647 w 4913"/>
                <a:gd name="T1" fmla="*/ 0 h 10088"/>
                <a:gd name="T2" fmla="*/ 2147483647 w 4913"/>
                <a:gd name="T3" fmla="*/ 0 h 10088"/>
                <a:gd name="T4" fmla="*/ 2147483647 w 4913"/>
                <a:gd name="T5" fmla="*/ 2147483647 h 10088"/>
                <a:gd name="T6" fmla="*/ 2147483647 w 4913"/>
                <a:gd name="T7" fmla="*/ 2147483647 h 10088"/>
                <a:gd name="T8" fmla="*/ 2147483647 w 4913"/>
                <a:gd name="T9" fmla="*/ 2147483647 h 10088"/>
                <a:gd name="T10" fmla="*/ 2147483647 w 4913"/>
                <a:gd name="T11" fmla="*/ 2147483647 h 10088"/>
                <a:gd name="T12" fmla="*/ 2147483647 w 4913"/>
                <a:gd name="T13" fmla="*/ 2147483647 h 10088"/>
                <a:gd name="T14" fmla="*/ 2147483647 w 4913"/>
                <a:gd name="T15" fmla="*/ 2147483647 h 10088"/>
                <a:gd name="T16" fmla="*/ 2147483647 w 4913"/>
                <a:gd name="T17" fmla="*/ 2147483647 h 10088"/>
                <a:gd name="T18" fmla="*/ 2147483647 w 4913"/>
                <a:gd name="T19" fmla="*/ 2147483647 h 10088"/>
                <a:gd name="T20" fmla="*/ 2147483647 w 4913"/>
                <a:gd name="T21" fmla="*/ 2147483647 h 10088"/>
                <a:gd name="T22" fmla="*/ 2147483647 w 4913"/>
                <a:gd name="T23" fmla="*/ 2147483647 h 10088"/>
                <a:gd name="T24" fmla="*/ 2147483647 w 4913"/>
                <a:gd name="T25" fmla="*/ 2147483647 h 10088"/>
                <a:gd name="T26" fmla="*/ 2147483647 w 4913"/>
                <a:gd name="T27" fmla="*/ 2147483647 h 10088"/>
                <a:gd name="T28" fmla="*/ 2147483647 w 4913"/>
                <a:gd name="T29" fmla="*/ 2147483647 h 10088"/>
                <a:gd name="T30" fmla="*/ 2147483647 w 4913"/>
                <a:gd name="T31" fmla="*/ 2147483647 h 10088"/>
                <a:gd name="T32" fmla="*/ 2147483647 w 4913"/>
                <a:gd name="T33" fmla="*/ 2147483647 h 10088"/>
                <a:gd name="T34" fmla="*/ 2147483647 w 4913"/>
                <a:gd name="T35" fmla="*/ 2147483647 h 10088"/>
                <a:gd name="T36" fmla="*/ 2147483647 w 4913"/>
                <a:gd name="T37" fmla="*/ 2147483647 h 10088"/>
                <a:gd name="T38" fmla="*/ 0 w 4913"/>
                <a:gd name="T39" fmla="*/ 2147483647 h 10088"/>
                <a:gd name="T40" fmla="*/ 0 w 4913"/>
                <a:gd name="T41" fmla="*/ 2147483647 h 10088"/>
                <a:gd name="T42" fmla="*/ 2147483647 w 4913"/>
                <a:gd name="T43" fmla="*/ 2147483647 h 10088"/>
                <a:gd name="T44" fmla="*/ 2147483647 w 4913"/>
                <a:gd name="T45" fmla="*/ 2147483647 h 10088"/>
                <a:gd name="T46" fmla="*/ 0 w 4913"/>
                <a:gd name="T47" fmla="*/ 2147483647 h 10088"/>
                <a:gd name="T48" fmla="*/ 0 w 4913"/>
                <a:gd name="T49" fmla="*/ 2147483647 h 10088"/>
                <a:gd name="T50" fmla="*/ 2147483647 w 4913"/>
                <a:gd name="T51" fmla="*/ 0 h 100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913" h="10088">
                  <a:moveTo>
                    <a:pt x="719" y="0"/>
                  </a:moveTo>
                  <a:cubicBezTo>
                    <a:pt x="4193" y="0"/>
                    <a:pt x="4193" y="0"/>
                    <a:pt x="4193" y="0"/>
                  </a:cubicBezTo>
                  <a:cubicBezTo>
                    <a:pt x="4590" y="0"/>
                    <a:pt x="4912" y="322"/>
                    <a:pt x="4912" y="720"/>
                  </a:cubicBezTo>
                  <a:cubicBezTo>
                    <a:pt x="4912" y="720"/>
                    <a:pt x="4912" y="1279"/>
                    <a:pt x="4912" y="2123"/>
                  </a:cubicBezTo>
                  <a:cubicBezTo>
                    <a:pt x="4913" y="2146"/>
                    <a:pt x="4888" y="2147"/>
                    <a:pt x="4888" y="2169"/>
                  </a:cubicBezTo>
                  <a:cubicBezTo>
                    <a:pt x="4888" y="2389"/>
                    <a:pt x="4888" y="2628"/>
                    <a:pt x="4888" y="2879"/>
                  </a:cubicBezTo>
                  <a:cubicBezTo>
                    <a:pt x="4887" y="2900"/>
                    <a:pt x="4911" y="2902"/>
                    <a:pt x="4912" y="2920"/>
                  </a:cubicBezTo>
                  <a:cubicBezTo>
                    <a:pt x="4912" y="5482"/>
                    <a:pt x="4912" y="9368"/>
                    <a:pt x="4912" y="9368"/>
                  </a:cubicBezTo>
                  <a:cubicBezTo>
                    <a:pt x="4912" y="9766"/>
                    <a:pt x="4590" y="10088"/>
                    <a:pt x="4193" y="10088"/>
                  </a:cubicBezTo>
                  <a:cubicBezTo>
                    <a:pt x="4193" y="10088"/>
                    <a:pt x="3509" y="10088"/>
                    <a:pt x="2748" y="10088"/>
                  </a:cubicBezTo>
                  <a:cubicBezTo>
                    <a:pt x="2732" y="10088"/>
                    <a:pt x="2707" y="10072"/>
                    <a:pt x="2679" y="10072"/>
                  </a:cubicBezTo>
                  <a:cubicBezTo>
                    <a:pt x="2514" y="10072"/>
                    <a:pt x="2379" y="10072"/>
                    <a:pt x="2214" y="10072"/>
                  </a:cubicBezTo>
                  <a:cubicBezTo>
                    <a:pt x="2184" y="10072"/>
                    <a:pt x="2166" y="10088"/>
                    <a:pt x="2147" y="10088"/>
                  </a:cubicBezTo>
                  <a:cubicBezTo>
                    <a:pt x="1735" y="10088"/>
                    <a:pt x="1339" y="10088"/>
                    <a:pt x="1071" y="10088"/>
                  </a:cubicBezTo>
                  <a:cubicBezTo>
                    <a:pt x="1057" y="10088"/>
                    <a:pt x="1040" y="10074"/>
                    <a:pt x="1027" y="10072"/>
                  </a:cubicBezTo>
                  <a:cubicBezTo>
                    <a:pt x="1004" y="10069"/>
                    <a:pt x="981" y="10068"/>
                    <a:pt x="962" y="10068"/>
                  </a:cubicBezTo>
                  <a:cubicBezTo>
                    <a:pt x="938" y="10068"/>
                    <a:pt x="915" y="10070"/>
                    <a:pt x="893" y="10072"/>
                  </a:cubicBezTo>
                  <a:cubicBezTo>
                    <a:pt x="876" y="10073"/>
                    <a:pt x="862" y="10088"/>
                    <a:pt x="848" y="10088"/>
                  </a:cubicBezTo>
                  <a:cubicBezTo>
                    <a:pt x="771" y="10088"/>
                    <a:pt x="719" y="10088"/>
                    <a:pt x="719" y="10088"/>
                  </a:cubicBezTo>
                  <a:cubicBezTo>
                    <a:pt x="322" y="10088"/>
                    <a:pt x="0" y="9766"/>
                    <a:pt x="0" y="9368"/>
                  </a:cubicBezTo>
                  <a:cubicBezTo>
                    <a:pt x="0" y="9368"/>
                    <a:pt x="0" y="6191"/>
                    <a:pt x="0" y="3848"/>
                  </a:cubicBezTo>
                  <a:cubicBezTo>
                    <a:pt x="2" y="3828"/>
                    <a:pt x="22" y="3837"/>
                    <a:pt x="24" y="3808"/>
                  </a:cubicBezTo>
                  <a:cubicBezTo>
                    <a:pt x="24" y="3156"/>
                    <a:pt x="24" y="2599"/>
                    <a:pt x="24" y="2167"/>
                  </a:cubicBezTo>
                  <a:cubicBezTo>
                    <a:pt x="23" y="2142"/>
                    <a:pt x="0" y="2145"/>
                    <a:pt x="0" y="2124"/>
                  </a:cubicBezTo>
                  <a:cubicBezTo>
                    <a:pt x="0" y="1278"/>
                    <a:pt x="0" y="720"/>
                    <a:pt x="0" y="720"/>
                  </a:cubicBezTo>
                  <a:cubicBezTo>
                    <a:pt x="0" y="322"/>
                    <a:pt x="322" y="0"/>
                    <a:pt x="719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15"/>
            <p:cNvSpPr>
              <a:spLocks/>
            </p:cNvSpPr>
            <p:nvPr/>
          </p:nvSpPr>
          <p:spPr bwMode="auto">
            <a:xfrm>
              <a:off x="4497388" y="69850"/>
              <a:ext cx="3200400" cy="6721475"/>
            </a:xfrm>
            <a:custGeom>
              <a:avLst/>
              <a:gdLst>
                <a:gd name="T0" fmla="*/ 2147483647 w 4704"/>
                <a:gd name="T1" fmla="*/ 0 h 9884"/>
                <a:gd name="T2" fmla="*/ 2147483647 w 4704"/>
                <a:gd name="T3" fmla="*/ 0 h 9884"/>
                <a:gd name="T4" fmla="*/ 2147483647 w 4704"/>
                <a:gd name="T5" fmla="*/ 2147483647 h 9884"/>
                <a:gd name="T6" fmla="*/ 2147483647 w 4704"/>
                <a:gd name="T7" fmla="*/ 2147483647 h 9884"/>
                <a:gd name="T8" fmla="*/ 2147483647 w 4704"/>
                <a:gd name="T9" fmla="*/ 2147483647 h 9884"/>
                <a:gd name="T10" fmla="*/ 2147483647 w 4704"/>
                <a:gd name="T11" fmla="*/ 2147483647 h 9884"/>
                <a:gd name="T12" fmla="*/ 0 w 4704"/>
                <a:gd name="T13" fmla="*/ 2147483647 h 9884"/>
                <a:gd name="T14" fmla="*/ 0 w 4704"/>
                <a:gd name="T15" fmla="*/ 2147483647 h 9884"/>
                <a:gd name="T16" fmla="*/ 2147483647 w 4704"/>
                <a:gd name="T17" fmla="*/ 0 h 98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04" h="9884">
                  <a:moveTo>
                    <a:pt x="667" y="0"/>
                  </a:moveTo>
                  <a:cubicBezTo>
                    <a:pt x="4037" y="0"/>
                    <a:pt x="4037" y="0"/>
                    <a:pt x="4037" y="0"/>
                  </a:cubicBezTo>
                  <a:cubicBezTo>
                    <a:pt x="4434" y="0"/>
                    <a:pt x="4704" y="270"/>
                    <a:pt x="4704" y="668"/>
                  </a:cubicBezTo>
                  <a:cubicBezTo>
                    <a:pt x="4704" y="9216"/>
                    <a:pt x="4704" y="9216"/>
                    <a:pt x="4704" y="9216"/>
                  </a:cubicBezTo>
                  <a:cubicBezTo>
                    <a:pt x="4704" y="9614"/>
                    <a:pt x="4434" y="9884"/>
                    <a:pt x="4037" y="9884"/>
                  </a:cubicBezTo>
                  <a:cubicBezTo>
                    <a:pt x="663" y="9884"/>
                    <a:pt x="663" y="9884"/>
                    <a:pt x="663" y="9884"/>
                  </a:cubicBezTo>
                  <a:cubicBezTo>
                    <a:pt x="266" y="9884"/>
                    <a:pt x="0" y="9614"/>
                    <a:pt x="0" y="9216"/>
                  </a:cubicBezTo>
                  <a:cubicBezTo>
                    <a:pt x="0" y="668"/>
                    <a:pt x="0" y="668"/>
                    <a:pt x="0" y="668"/>
                  </a:cubicBezTo>
                  <a:cubicBezTo>
                    <a:pt x="0" y="270"/>
                    <a:pt x="270" y="0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Freeform 16"/>
            <p:cNvSpPr>
              <a:spLocks/>
            </p:cNvSpPr>
            <p:nvPr/>
          </p:nvSpPr>
          <p:spPr bwMode="auto">
            <a:xfrm>
              <a:off x="5830888" y="409575"/>
              <a:ext cx="533400" cy="53975"/>
            </a:xfrm>
            <a:custGeom>
              <a:avLst/>
              <a:gdLst>
                <a:gd name="T0" fmla="*/ 2147483647 w 784"/>
                <a:gd name="T1" fmla="*/ 0 h 80"/>
                <a:gd name="T2" fmla="*/ 2147483647 w 784"/>
                <a:gd name="T3" fmla="*/ 0 h 80"/>
                <a:gd name="T4" fmla="*/ 0 w 784"/>
                <a:gd name="T5" fmla="*/ 2147483647 h 80"/>
                <a:gd name="T6" fmla="*/ 2147483647 w 784"/>
                <a:gd name="T7" fmla="*/ 2147483647 h 80"/>
                <a:gd name="T8" fmla="*/ 2147483647 w 784"/>
                <a:gd name="T9" fmla="*/ 2147483647 h 80"/>
                <a:gd name="T10" fmla="*/ 2147483647 w 784"/>
                <a:gd name="T11" fmla="*/ 2147483647 h 80"/>
                <a:gd name="T12" fmla="*/ 2147483647 w 784"/>
                <a:gd name="T13" fmla="*/ 0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84" h="80">
                  <a:moveTo>
                    <a:pt x="7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743" y="80"/>
                    <a:pt x="743" y="80"/>
                    <a:pt x="743" y="80"/>
                  </a:cubicBezTo>
                  <a:cubicBezTo>
                    <a:pt x="766" y="80"/>
                    <a:pt x="784" y="62"/>
                    <a:pt x="784" y="40"/>
                  </a:cubicBezTo>
                  <a:cubicBezTo>
                    <a:pt x="784" y="18"/>
                    <a:pt x="766" y="0"/>
                    <a:pt x="743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Freeform 17"/>
            <p:cNvSpPr>
              <a:spLocks/>
            </p:cNvSpPr>
            <p:nvPr/>
          </p:nvSpPr>
          <p:spPr bwMode="auto">
            <a:xfrm>
              <a:off x="4627563" y="836613"/>
              <a:ext cx="2940050" cy="5222875"/>
            </a:xfrm>
            <a:custGeom>
              <a:avLst/>
              <a:gdLst>
                <a:gd name="T0" fmla="*/ 0 w 1852"/>
                <a:gd name="T1" fmla="*/ 0 h 3290"/>
                <a:gd name="T2" fmla="*/ 2147483647 w 1852"/>
                <a:gd name="T3" fmla="*/ 0 h 3290"/>
                <a:gd name="T4" fmla="*/ 2147483647 w 1852"/>
                <a:gd name="T5" fmla="*/ 2147483647 h 3290"/>
                <a:gd name="T6" fmla="*/ 0 w 1852"/>
                <a:gd name="T7" fmla="*/ 2147483647 h 3290"/>
                <a:gd name="T8" fmla="*/ 0 w 1852"/>
                <a:gd name="T9" fmla="*/ 0 h 3290"/>
                <a:gd name="T10" fmla="*/ 0 w 1852"/>
                <a:gd name="T11" fmla="*/ 0 h 3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2" h="3290">
                  <a:moveTo>
                    <a:pt x="0" y="0"/>
                  </a:moveTo>
                  <a:lnTo>
                    <a:pt x="1852" y="0"/>
                  </a:lnTo>
                  <a:lnTo>
                    <a:pt x="1852" y="3290"/>
                  </a:lnTo>
                  <a:lnTo>
                    <a:pt x="0" y="32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rgbClr val="00627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Oval 18"/>
            <p:cNvSpPr>
              <a:spLocks noChangeArrowheads="1"/>
            </p:cNvSpPr>
            <p:nvPr/>
          </p:nvSpPr>
          <p:spPr bwMode="auto">
            <a:xfrm>
              <a:off x="5503863" y="377825"/>
              <a:ext cx="114300" cy="114300"/>
            </a:xfrm>
            <a:prstGeom prst="ellipse">
              <a:avLst/>
            </a:prstGeom>
            <a:solidFill>
              <a:srgbClr val="E3C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1" name="Oval 19"/>
            <p:cNvSpPr>
              <a:spLocks noChangeArrowheads="1"/>
            </p:cNvSpPr>
            <p:nvPr/>
          </p:nvSpPr>
          <p:spPr bwMode="auto">
            <a:xfrm>
              <a:off x="5529263" y="401638"/>
              <a:ext cx="65088" cy="65088"/>
            </a:xfrm>
            <a:prstGeom prst="ellipse">
              <a:avLst/>
            </a:prstGeom>
            <a:solidFill>
              <a:srgbClr val="E3C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2" name="Oval 20"/>
            <p:cNvSpPr>
              <a:spLocks noChangeArrowheads="1"/>
            </p:cNvSpPr>
            <p:nvPr/>
          </p:nvSpPr>
          <p:spPr bwMode="auto">
            <a:xfrm>
              <a:off x="5503863" y="377825"/>
              <a:ext cx="114300" cy="114300"/>
            </a:xfrm>
            <a:prstGeom prst="ellipse">
              <a:avLst/>
            </a:pr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3" name="Oval 21"/>
            <p:cNvSpPr>
              <a:spLocks noChangeArrowheads="1"/>
            </p:cNvSpPr>
            <p:nvPr/>
          </p:nvSpPr>
          <p:spPr bwMode="auto">
            <a:xfrm>
              <a:off x="5529263" y="401638"/>
              <a:ext cx="65088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4" name="Freeform 22"/>
            <p:cNvSpPr>
              <a:spLocks/>
            </p:cNvSpPr>
            <p:nvPr/>
          </p:nvSpPr>
          <p:spPr bwMode="auto">
            <a:xfrm>
              <a:off x="5819775" y="6138863"/>
              <a:ext cx="541338" cy="541338"/>
            </a:xfrm>
            <a:custGeom>
              <a:avLst/>
              <a:gdLst>
                <a:gd name="T0" fmla="*/ 2147483647 w 795"/>
                <a:gd name="T1" fmla="*/ 2147483647 h 795"/>
                <a:gd name="T2" fmla="*/ 2147483647 w 795"/>
                <a:gd name="T3" fmla="*/ 2147483647 h 795"/>
                <a:gd name="T4" fmla="*/ 2147483647 w 795"/>
                <a:gd name="T5" fmla="*/ 2147483647 h 795"/>
                <a:gd name="T6" fmla="*/ 0 w 795"/>
                <a:gd name="T7" fmla="*/ 2147483647 h 795"/>
                <a:gd name="T8" fmla="*/ 2147483647 w 795"/>
                <a:gd name="T9" fmla="*/ 2147483647 h 795"/>
                <a:gd name="T10" fmla="*/ 2147483647 w 795"/>
                <a:gd name="T11" fmla="*/ 2147483647 h 795"/>
                <a:gd name="T12" fmla="*/ 2147483647 w 795"/>
                <a:gd name="T13" fmla="*/ 2147483647 h 795"/>
                <a:gd name="T14" fmla="*/ 2147483647 w 795"/>
                <a:gd name="T15" fmla="*/ 0 h 795"/>
                <a:gd name="T16" fmla="*/ 2147483647 w 795"/>
                <a:gd name="T17" fmla="*/ 2147483647 h 795"/>
                <a:gd name="T18" fmla="*/ 2147483647 w 795"/>
                <a:gd name="T19" fmla="*/ 2147483647 h 795"/>
                <a:gd name="T20" fmla="*/ 2147483647 w 795"/>
                <a:gd name="T21" fmla="*/ 2147483647 h 795"/>
                <a:gd name="T22" fmla="*/ 2147483647 w 795"/>
                <a:gd name="T23" fmla="*/ 2147483647 h 795"/>
                <a:gd name="T24" fmla="*/ 2147483647 w 795"/>
                <a:gd name="T25" fmla="*/ 2147483647 h 795"/>
                <a:gd name="T26" fmla="*/ 2147483647 w 795"/>
                <a:gd name="T27" fmla="*/ 2147483647 h 795"/>
                <a:gd name="T28" fmla="*/ 2147483647 w 795"/>
                <a:gd name="T29" fmla="*/ 2147483647 h 795"/>
                <a:gd name="T30" fmla="*/ 2147483647 w 795"/>
                <a:gd name="T31" fmla="*/ 2147483647 h 795"/>
                <a:gd name="T32" fmla="*/ 2147483647 w 795"/>
                <a:gd name="T33" fmla="*/ 2147483647 h 7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95" h="795">
                  <a:moveTo>
                    <a:pt x="242" y="764"/>
                  </a:moveTo>
                  <a:cubicBezTo>
                    <a:pt x="195" y="744"/>
                    <a:pt x="153" y="715"/>
                    <a:pt x="116" y="678"/>
                  </a:cubicBezTo>
                  <a:cubicBezTo>
                    <a:pt x="80" y="642"/>
                    <a:pt x="51" y="599"/>
                    <a:pt x="31" y="552"/>
                  </a:cubicBezTo>
                  <a:cubicBezTo>
                    <a:pt x="10" y="503"/>
                    <a:pt x="0" y="451"/>
                    <a:pt x="0" y="397"/>
                  </a:cubicBezTo>
                  <a:cubicBezTo>
                    <a:pt x="0" y="344"/>
                    <a:pt x="10" y="292"/>
                    <a:pt x="31" y="243"/>
                  </a:cubicBezTo>
                  <a:cubicBezTo>
                    <a:pt x="51" y="195"/>
                    <a:pt x="80" y="153"/>
                    <a:pt x="116" y="116"/>
                  </a:cubicBezTo>
                  <a:cubicBezTo>
                    <a:pt x="153" y="80"/>
                    <a:pt x="195" y="51"/>
                    <a:pt x="242" y="31"/>
                  </a:cubicBezTo>
                  <a:cubicBezTo>
                    <a:pt x="291" y="10"/>
                    <a:pt x="344" y="0"/>
                    <a:pt x="397" y="0"/>
                  </a:cubicBezTo>
                  <a:cubicBezTo>
                    <a:pt x="451" y="0"/>
                    <a:pt x="503" y="10"/>
                    <a:pt x="552" y="31"/>
                  </a:cubicBezTo>
                  <a:cubicBezTo>
                    <a:pt x="599" y="51"/>
                    <a:pt x="642" y="80"/>
                    <a:pt x="678" y="116"/>
                  </a:cubicBezTo>
                  <a:cubicBezTo>
                    <a:pt x="715" y="153"/>
                    <a:pt x="743" y="195"/>
                    <a:pt x="763" y="243"/>
                  </a:cubicBezTo>
                  <a:cubicBezTo>
                    <a:pt x="784" y="292"/>
                    <a:pt x="795" y="344"/>
                    <a:pt x="795" y="397"/>
                  </a:cubicBezTo>
                  <a:cubicBezTo>
                    <a:pt x="795" y="451"/>
                    <a:pt x="784" y="503"/>
                    <a:pt x="763" y="552"/>
                  </a:cubicBezTo>
                  <a:cubicBezTo>
                    <a:pt x="743" y="599"/>
                    <a:pt x="715" y="642"/>
                    <a:pt x="678" y="678"/>
                  </a:cubicBezTo>
                  <a:cubicBezTo>
                    <a:pt x="642" y="715"/>
                    <a:pt x="599" y="744"/>
                    <a:pt x="552" y="764"/>
                  </a:cubicBezTo>
                  <a:cubicBezTo>
                    <a:pt x="503" y="784"/>
                    <a:pt x="451" y="795"/>
                    <a:pt x="397" y="795"/>
                  </a:cubicBezTo>
                  <a:cubicBezTo>
                    <a:pt x="344" y="795"/>
                    <a:pt x="291" y="784"/>
                    <a:pt x="242" y="764"/>
                  </a:cubicBezTo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Oval 23"/>
            <p:cNvSpPr>
              <a:spLocks noChangeArrowheads="1"/>
            </p:cNvSpPr>
            <p:nvPr/>
          </p:nvSpPr>
          <p:spPr bwMode="auto">
            <a:xfrm>
              <a:off x="5824538" y="6145213"/>
              <a:ext cx="530225" cy="528638"/>
            </a:xfrm>
            <a:prstGeom prst="ellipse">
              <a:avLst/>
            </a:pr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6" name="Freeform 24"/>
            <p:cNvSpPr>
              <a:spLocks/>
            </p:cNvSpPr>
            <p:nvPr/>
          </p:nvSpPr>
          <p:spPr bwMode="auto">
            <a:xfrm>
              <a:off x="5851525" y="6172200"/>
              <a:ext cx="476250" cy="474663"/>
            </a:xfrm>
            <a:custGeom>
              <a:avLst/>
              <a:gdLst>
                <a:gd name="T0" fmla="*/ 2147483647 w 699"/>
                <a:gd name="T1" fmla="*/ 2147483647 h 699"/>
                <a:gd name="T2" fmla="*/ 2147483647 w 699"/>
                <a:gd name="T3" fmla="*/ 2147483647 h 699"/>
                <a:gd name="T4" fmla="*/ 2147483647 w 699"/>
                <a:gd name="T5" fmla="*/ 2147483647 h 699"/>
                <a:gd name="T6" fmla="*/ 0 w 699"/>
                <a:gd name="T7" fmla="*/ 2147483647 h 699"/>
                <a:gd name="T8" fmla="*/ 2147483647 w 699"/>
                <a:gd name="T9" fmla="*/ 2147483647 h 699"/>
                <a:gd name="T10" fmla="*/ 2147483647 w 699"/>
                <a:gd name="T11" fmla="*/ 2147483647 h 699"/>
                <a:gd name="T12" fmla="*/ 2147483647 w 699"/>
                <a:gd name="T13" fmla="*/ 2147483647 h 699"/>
                <a:gd name="T14" fmla="*/ 2147483647 w 699"/>
                <a:gd name="T15" fmla="*/ 0 h 699"/>
                <a:gd name="T16" fmla="*/ 2147483647 w 699"/>
                <a:gd name="T17" fmla="*/ 2147483647 h 699"/>
                <a:gd name="T18" fmla="*/ 2147483647 w 699"/>
                <a:gd name="T19" fmla="*/ 2147483647 h 699"/>
                <a:gd name="T20" fmla="*/ 2147483647 w 699"/>
                <a:gd name="T21" fmla="*/ 2147483647 h 699"/>
                <a:gd name="T22" fmla="*/ 2147483647 w 699"/>
                <a:gd name="T23" fmla="*/ 2147483647 h 699"/>
                <a:gd name="T24" fmla="*/ 2147483647 w 699"/>
                <a:gd name="T25" fmla="*/ 2147483647 h 699"/>
                <a:gd name="T26" fmla="*/ 2147483647 w 699"/>
                <a:gd name="T27" fmla="*/ 2147483647 h 699"/>
                <a:gd name="T28" fmla="*/ 2147483647 w 699"/>
                <a:gd name="T29" fmla="*/ 2147483647 h 699"/>
                <a:gd name="T30" fmla="*/ 2147483647 w 699"/>
                <a:gd name="T31" fmla="*/ 2147483647 h 699"/>
                <a:gd name="T32" fmla="*/ 2147483647 w 699"/>
                <a:gd name="T33" fmla="*/ 2147483647 h 6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99" h="699">
                  <a:moveTo>
                    <a:pt x="213" y="671"/>
                  </a:moveTo>
                  <a:cubicBezTo>
                    <a:pt x="172" y="654"/>
                    <a:pt x="134" y="629"/>
                    <a:pt x="102" y="596"/>
                  </a:cubicBezTo>
                  <a:cubicBezTo>
                    <a:pt x="70" y="564"/>
                    <a:pt x="45" y="527"/>
                    <a:pt x="27" y="485"/>
                  </a:cubicBezTo>
                  <a:cubicBezTo>
                    <a:pt x="9" y="442"/>
                    <a:pt x="0" y="396"/>
                    <a:pt x="0" y="349"/>
                  </a:cubicBezTo>
                  <a:cubicBezTo>
                    <a:pt x="0" y="302"/>
                    <a:pt x="9" y="256"/>
                    <a:pt x="27" y="213"/>
                  </a:cubicBezTo>
                  <a:cubicBezTo>
                    <a:pt x="45" y="172"/>
                    <a:pt x="70" y="134"/>
                    <a:pt x="102" y="102"/>
                  </a:cubicBezTo>
                  <a:cubicBezTo>
                    <a:pt x="134" y="70"/>
                    <a:pt x="172" y="45"/>
                    <a:pt x="213" y="27"/>
                  </a:cubicBezTo>
                  <a:cubicBezTo>
                    <a:pt x="256" y="9"/>
                    <a:pt x="302" y="0"/>
                    <a:pt x="349" y="0"/>
                  </a:cubicBezTo>
                  <a:cubicBezTo>
                    <a:pt x="396" y="0"/>
                    <a:pt x="442" y="9"/>
                    <a:pt x="485" y="27"/>
                  </a:cubicBezTo>
                  <a:cubicBezTo>
                    <a:pt x="527" y="45"/>
                    <a:pt x="564" y="70"/>
                    <a:pt x="596" y="102"/>
                  </a:cubicBezTo>
                  <a:cubicBezTo>
                    <a:pt x="628" y="134"/>
                    <a:pt x="654" y="172"/>
                    <a:pt x="671" y="213"/>
                  </a:cubicBezTo>
                  <a:cubicBezTo>
                    <a:pt x="690" y="256"/>
                    <a:pt x="699" y="302"/>
                    <a:pt x="699" y="349"/>
                  </a:cubicBezTo>
                  <a:cubicBezTo>
                    <a:pt x="699" y="396"/>
                    <a:pt x="690" y="442"/>
                    <a:pt x="671" y="485"/>
                  </a:cubicBezTo>
                  <a:cubicBezTo>
                    <a:pt x="654" y="527"/>
                    <a:pt x="628" y="564"/>
                    <a:pt x="596" y="596"/>
                  </a:cubicBezTo>
                  <a:cubicBezTo>
                    <a:pt x="564" y="629"/>
                    <a:pt x="527" y="654"/>
                    <a:pt x="485" y="671"/>
                  </a:cubicBezTo>
                  <a:cubicBezTo>
                    <a:pt x="442" y="690"/>
                    <a:pt x="396" y="699"/>
                    <a:pt x="349" y="699"/>
                  </a:cubicBezTo>
                  <a:cubicBezTo>
                    <a:pt x="302" y="699"/>
                    <a:pt x="256" y="690"/>
                    <a:pt x="213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0"/>
            <a:ext cx="179388" cy="6897688"/>
          </a:xfrm>
          <a:prstGeom prst="rect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80" name="组合 34"/>
          <p:cNvGrpSpPr>
            <a:grpSpLocks/>
          </p:cNvGrpSpPr>
          <p:nvPr/>
        </p:nvGrpSpPr>
        <p:grpSpPr bwMode="auto">
          <a:xfrm>
            <a:off x="1816100" y="2244725"/>
            <a:ext cx="655638" cy="655638"/>
            <a:chOff x="5385585" y="2315877"/>
            <a:chExt cx="1543562" cy="1543562"/>
          </a:xfrm>
        </p:grpSpPr>
        <p:grpSp>
          <p:nvGrpSpPr>
            <p:cNvPr id="27" name="组合 26"/>
            <p:cNvGrpSpPr/>
            <p:nvPr/>
          </p:nvGrpSpPr>
          <p:grpSpPr>
            <a:xfrm>
              <a:off x="5689779" y="2588689"/>
              <a:ext cx="935174" cy="997938"/>
              <a:chOff x="4976485" y="3199810"/>
              <a:chExt cx="437816" cy="467200"/>
            </a:xfrm>
            <a:solidFill>
              <a:srgbClr val="006277"/>
            </a:solidFill>
          </p:grpSpPr>
          <p:sp>
            <p:nvSpPr>
              <p:cNvPr id="28" name="Line 69"/>
              <p:cNvSpPr>
                <a:spLocks noChangeShapeType="1"/>
              </p:cNvSpPr>
              <p:nvPr/>
            </p:nvSpPr>
            <p:spPr bwMode="auto">
              <a:xfrm>
                <a:off x="5185109" y="365819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Line 70"/>
              <p:cNvSpPr>
                <a:spLocks noChangeShapeType="1"/>
              </p:cNvSpPr>
              <p:nvPr/>
            </p:nvSpPr>
            <p:spPr bwMode="auto">
              <a:xfrm>
                <a:off x="5158663" y="365819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Line 71"/>
              <p:cNvSpPr>
                <a:spLocks noChangeShapeType="1"/>
              </p:cNvSpPr>
              <p:nvPr/>
            </p:nvSpPr>
            <p:spPr bwMode="auto">
              <a:xfrm>
                <a:off x="5211553" y="320862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72"/>
              <p:cNvSpPr>
                <a:spLocks/>
              </p:cNvSpPr>
              <p:nvPr/>
            </p:nvSpPr>
            <p:spPr bwMode="auto">
              <a:xfrm>
                <a:off x="5182170" y="3199810"/>
                <a:ext cx="232131" cy="467200"/>
              </a:xfrm>
              <a:custGeom>
                <a:avLst/>
                <a:gdLst>
                  <a:gd name="T0" fmla="*/ 204 w 204"/>
                  <a:gd name="T1" fmla="*/ 411 h 411"/>
                  <a:gd name="T2" fmla="*/ 2 w 204"/>
                  <a:gd name="T3" fmla="*/ 411 h 411"/>
                  <a:gd name="T4" fmla="*/ 2 w 204"/>
                  <a:gd name="T5" fmla="*/ 399 h 411"/>
                  <a:gd name="T6" fmla="*/ 192 w 204"/>
                  <a:gd name="T7" fmla="*/ 399 h 411"/>
                  <a:gd name="T8" fmla="*/ 192 w 204"/>
                  <a:gd name="T9" fmla="*/ 361 h 411"/>
                  <a:gd name="T10" fmla="*/ 61 w 204"/>
                  <a:gd name="T11" fmla="*/ 296 h 411"/>
                  <a:gd name="T12" fmla="*/ 61 w 204"/>
                  <a:gd name="T13" fmla="*/ 255 h 411"/>
                  <a:gd name="T14" fmla="*/ 66 w 204"/>
                  <a:gd name="T15" fmla="*/ 254 h 411"/>
                  <a:gd name="T16" fmla="*/ 119 w 204"/>
                  <a:gd name="T17" fmla="*/ 123 h 411"/>
                  <a:gd name="T18" fmla="*/ 91 w 204"/>
                  <a:gd name="T19" fmla="*/ 39 h 411"/>
                  <a:gd name="T20" fmla="*/ 3 w 204"/>
                  <a:gd name="T21" fmla="*/ 12 h 411"/>
                  <a:gd name="T22" fmla="*/ 0 w 204"/>
                  <a:gd name="T23" fmla="*/ 12 h 411"/>
                  <a:gd name="T24" fmla="*/ 0 w 204"/>
                  <a:gd name="T25" fmla="*/ 0 h 411"/>
                  <a:gd name="T26" fmla="*/ 3 w 204"/>
                  <a:gd name="T27" fmla="*/ 0 h 411"/>
                  <a:gd name="T28" fmla="*/ 100 w 204"/>
                  <a:gd name="T29" fmla="*/ 30 h 411"/>
                  <a:gd name="T30" fmla="*/ 131 w 204"/>
                  <a:gd name="T31" fmla="*/ 123 h 411"/>
                  <a:gd name="T32" fmla="*/ 73 w 204"/>
                  <a:gd name="T33" fmla="*/ 264 h 411"/>
                  <a:gd name="T34" fmla="*/ 73 w 204"/>
                  <a:gd name="T35" fmla="*/ 289 h 411"/>
                  <a:gd name="T36" fmla="*/ 204 w 204"/>
                  <a:gd name="T37" fmla="*/ 353 h 411"/>
                  <a:gd name="T38" fmla="*/ 204 w 204"/>
                  <a:gd name="T39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411">
                    <a:moveTo>
                      <a:pt x="204" y="411"/>
                    </a:moveTo>
                    <a:cubicBezTo>
                      <a:pt x="2" y="411"/>
                      <a:pt x="2" y="411"/>
                      <a:pt x="2" y="411"/>
                    </a:cubicBezTo>
                    <a:cubicBezTo>
                      <a:pt x="2" y="399"/>
                      <a:pt x="2" y="399"/>
                      <a:pt x="2" y="399"/>
                    </a:cubicBezTo>
                    <a:cubicBezTo>
                      <a:pt x="192" y="399"/>
                      <a:pt x="192" y="399"/>
                      <a:pt x="192" y="399"/>
                    </a:cubicBezTo>
                    <a:cubicBezTo>
                      <a:pt x="192" y="361"/>
                      <a:pt x="192" y="361"/>
                      <a:pt x="192" y="361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6" y="254"/>
                      <a:pt x="66" y="254"/>
                      <a:pt x="66" y="254"/>
                    </a:cubicBezTo>
                    <a:cubicBezTo>
                      <a:pt x="66" y="254"/>
                      <a:pt x="119" y="238"/>
                      <a:pt x="119" y="123"/>
                    </a:cubicBezTo>
                    <a:cubicBezTo>
                      <a:pt x="119" y="86"/>
                      <a:pt x="110" y="57"/>
                      <a:pt x="91" y="39"/>
                    </a:cubicBezTo>
                    <a:cubicBezTo>
                      <a:pt x="65" y="12"/>
                      <a:pt x="24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6" y="0"/>
                      <a:pt x="70" y="0"/>
                      <a:pt x="100" y="30"/>
                    </a:cubicBezTo>
                    <a:cubicBezTo>
                      <a:pt x="121" y="51"/>
                      <a:pt x="131" y="82"/>
                      <a:pt x="131" y="123"/>
                    </a:cubicBezTo>
                    <a:cubicBezTo>
                      <a:pt x="131" y="230"/>
                      <a:pt x="88" y="257"/>
                      <a:pt x="73" y="264"/>
                    </a:cubicBezTo>
                    <a:cubicBezTo>
                      <a:pt x="73" y="289"/>
                      <a:pt x="73" y="289"/>
                      <a:pt x="73" y="289"/>
                    </a:cubicBezTo>
                    <a:cubicBezTo>
                      <a:pt x="204" y="353"/>
                      <a:pt x="204" y="353"/>
                      <a:pt x="204" y="353"/>
                    </a:cubicBezTo>
                    <a:lnTo>
                      <a:pt x="204" y="4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Line 73"/>
              <p:cNvSpPr>
                <a:spLocks noChangeShapeType="1"/>
              </p:cNvSpPr>
              <p:nvPr/>
            </p:nvSpPr>
            <p:spPr bwMode="auto">
              <a:xfrm>
                <a:off x="5179232" y="320862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74"/>
              <p:cNvSpPr>
                <a:spLocks/>
              </p:cNvSpPr>
              <p:nvPr/>
            </p:nvSpPr>
            <p:spPr bwMode="auto">
              <a:xfrm>
                <a:off x="4976485" y="3199810"/>
                <a:ext cx="232131" cy="467200"/>
              </a:xfrm>
              <a:custGeom>
                <a:avLst/>
                <a:gdLst>
                  <a:gd name="T0" fmla="*/ 201 w 204"/>
                  <a:gd name="T1" fmla="*/ 411 h 411"/>
                  <a:gd name="T2" fmla="*/ 0 w 204"/>
                  <a:gd name="T3" fmla="*/ 411 h 411"/>
                  <a:gd name="T4" fmla="*/ 0 w 204"/>
                  <a:gd name="T5" fmla="*/ 353 h 411"/>
                  <a:gd name="T6" fmla="*/ 130 w 204"/>
                  <a:gd name="T7" fmla="*/ 289 h 411"/>
                  <a:gd name="T8" fmla="*/ 130 w 204"/>
                  <a:gd name="T9" fmla="*/ 264 h 411"/>
                  <a:gd name="T10" fmla="*/ 72 w 204"/>
                  <a:gd name="T11" fmla="*/ 123 h 411"/>
                  <a:gd name="T12" fmla="*/ 104 w 204"/>
                  <a:gd name="T13" fmla="*/ 30 h 411"/>
                  <a:gd name="T14" fmla="*/ 201 w 204"/>
                  <a:gd name="T15" fmla="*/ 0 h 411"/>
                  <a:gd name="T16" fmla="*/ 204 w 204"/>
                  <a:gd name="T17" fmla="*/ 0 h 411"/>
                  <a:gd name="T18" fmla="*/ 204 w 204"/>
                  <a:gd name="T19" fmla="*/ 12 h 411"/>
                  <a:gd name="T20" fmla="*/ 201 w 204"/>
                  <a:gd name="T21" fmla="*/ 12 h 411"/>
                  <a:gd name="T22" fmla="*/ 112 w 204"/>
                  <a:gd name="T23" fmla="*/ 39 h 411"/>
                  <a:gd name="T24" fmla="*/ 84 w 204"/>
                  <a:gd name="T25" fmla="*/ 123 h 411"/>
                  <a:gd name="T26" fmla="*/ 138 w 204"/>
                  <a:gd name="T27" fmla="*/ 254 h 411"/>
                  <a:gd name="T28" fmla="*/ 142 w 204"/>
                  <a:gd name="T29" fmla="*/ 255 h 411"/>
                  <a:gd name="T30" fmla="*/ 142 w 204"/>
                  <a:gd name="T31" fmla="*/ 296 h 411"/>
                  <a:gd name="T32" fmla="*/ 12 w 204"/>
                  <a:gd name="T33" fmla="*/ 361 h 411"/>
                  <a:gd name="T34" fmla="*/ 12 w 204"/>
                  <a:gd name="T35" fmla="*/ 399 h 411"/>
                  <a:gd name="T36" fmla="*/ 201 w 204"/>
                  <a:gd name="T37" fmla="*/ 399 h 411"/>
                  <a:gd name="T38" fmla="*/ 201 w 204"/>
                  <a:gd name="T39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411">
                    <a:moveTo>
                      <a:pt x="201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30" y="289"/>
                      <a:pt x="130" y="289"/>
                      <a:pt x="130" y="289"/>
                    </a:cubicBezTo>
                    <a:cubicBezTo>
                      <a:pt x="130" y="264"/>
                      <a:pt x="130" y="264"/>
                      <a:pt x="130" y="264"/>
                    </a:cubicBezTo>
                    <a:cubicBezTo>
                      <a:pt x="116" y="257"/>
                      <a:pt x="72" y="230"/>
                      <a:pt x="72" y="123"/>
                    </a:cubicBezTo>
                    <a:cubicBezTo>
                      <a:pt x="72" y="82"/>
                      <a:pt x="83" y="51"/>
                      <a:pt x="104" y="30"/>
                    </a:cubicBezTo>
                    <a:cubicBezTo>
                      <a:pt x="134" y="0"/>
                      <a:pt x="177" y="0"/>
                      <a:pt x="201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1" y="12"/>
                      <a:pt x="201" y="12"/>
                      <a:pt x="201" y="12"/>
                    </a:cubicBezTo>
                    <a:cubicBezTo>
                      <a:pt x="179" y="12"/>
                      <a:pt x="139" y="12"/>
                      <a:pt x="112" y="39"/>
                    </a:cubicBezTo>
                    <a:cubicBezTo>
                      <a:pt x="94" y="57"/>
                      <a:pt x="84" y="86"/>
                      <a:pt x="84" y="123"/>
                    </a:cubicBezTo>
                    <a:cubicBezTo>
                      <a:pt x="84" y="239"/>
                      <a:pt x="137" y="254"/>
                      <a:pt x="138" y="254"/>
                    </a:cubicBezTo>
                    <a:cubicBezTo>
                      <a:pt x="142" y="255"/>
                      <a:pt x="142" y="255"/>
                      <a:pt x="142" y="255"/>
                    </a:cubicBezTo>
                    <a:cubicBezTo>
                      <a:pt x="142" y="296"/>
                      <a:pt x="142" y="296"/>
                      <a:pt x="142" y="296"/>
                    </a:cubicBezTo>
                    <a:cubicBezTo>
                      <a:pt x="12" y="361"/>
                      <a:pt x="12" y="361"/>
                      <a:pt x="12" y="361"/>
                    </a:cubicBezTo>
                    <a:cubicBezTo>
                      <a:pt x="12" y="399"/>
                      <a:pt x="12" y="399"/>
                      <a:pt x="12" y="399"/>
                    </a:cubicBezTo>
                    <a:cubicBezTo>
                      <a:pt x="201" y="399"/>
                      <a:pt x="201" y="399"/>
                      <a:pt x="201" y="399"/>
                    </a:cubicBezTo>
                    <a:lnTo>
                      <a:pt x="201" y="4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385585" y="2315877"/>
              <a:ext cx="1543562" cy="1543562"/>
            </a:xfrm>
            <a:prstGeom prst="ellipse">
              <a:avLst/>
            </a:prstGeom>
            <a:noFill/>
            <a:ln w="25400">
              <a:solidFill>
                <a:srgbClr val="006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1" name="组合 37"/>
          <p:cNvGrpSpPr>
            <a:grpSpLocks/>
          </p:cNvGrpSpPr>
          <p:nvPr/>
        </p:nvGrpSpPr>
        <p:grpSpPr bwMode="auto">
          <a:xfrm>
            <a:off x="1330325" y="3243263"/>
            <a:ext cx="1627188" cy="371475"/>
            <a:chOff x="1398828" y="2556698"/>
            <a:chExt cx="1627280" cy="372059"/>
          </a:xfrm>
        </p:grpSpPr>
        <p:sp>
          <p:nvSpPr>
            <p:cNvPr id="36" name="圆角矩形 35"/>
            <p:cNvSpPr/>
            <p:nvPr/>
          </p:nvSpPr>
          <p:spPr>
            <a:xfrm>
              <a:off x="1398828" y="2556698"/>
              <a:ext cx="1627280" cy="372059"/>
            </a:xfrm>
            <a:prstGeom prst="roundRect">
              <a:avLst>
                <a:gd name="adj" fmla="val 50000"/>
              </a:avLst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14" name="文本框 36"/>
            <p:cNvSpPr txBox="1">
              <a:spLocks noChangeArrowheads="1"/>
            </p:cNvSpPr>
            <p:nvPr/>
          </p:nvSpPr>
          <p:spPr bwMode="auto">
            <a:xfrm>
              <a:off x="1443611" y="2570621"/>
              <a:ext cx="15377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chemeClr val="bg1"/>
                  </a:solidFill>
                  <a:latin typeface="Segoe UI" pitchFamily="34" charset="0"/>
                  <a:cs typeface="Segoe UI" pitchFamily="34" charset="0"/>
                </a:rPr>
                <a:t>CONTACT ME</a:t>
              </a:r>
              <a:endParaRPr lang="zh-CN" altLang="en-US" sz="160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2071688" y="3786188"/>
            <a:ext cx="142875" cy="142875"/>
          </a:xfrm>
          <a:prstGeom prst="ellipse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071688" y="4338638"/>
            <a:ext cx="142875" cy="144462"/>
          </a:xfrm>
          <a:prstGeom prst="ellipse">
            <a:avLst/>
          </a:prstGeom>
          <a:noFill/>
          <a:ln w="635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071688" y="4892675"/>
            <a:ext cx="142875" cy="142875"/>
          </a:xfrm>
          <a:prstGeom prst="ellipse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>
            <a:off x="2144713" y="4410075"/>
            <a:ext cx="10047287" cy="0"/>
          </a:xfrm>
          <a:prstGeom prst="line">
            <a:avLst/>
          </a:prstGeom>
          <a:ln w="25400" cap="rnd">
            <a:solidFill>
              <a:srgbClr val="00B6D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2028825" y="4295775"/>
            <a:ext cx="228600" cy="228600"/>
          </a:xfrm>
          <a:prstGeom prst="ellipse">
            <a:avLst/>
          </a:prstGeom>
          <a:noFill/>
          <a:ln w="6350">
            <a:solidFill>
              <a:srgbClr val="00B6D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87" name="组合 151"/>
          <p:cNvGrpSpPr>
            <a:grpSpLocks/>
          </p:cNvGrpSpPr>
          <p:nvPr/>
        </p:nvGrpSpPr>
        <p:grpSpPr bwMode="auto">
          <a:xfrm>
            <a:off x="4470400" y="3906838"/>
            <a:ext cx="985838" cy="987425"/>
            <a:chOff x="4727574" y="3907621"/>
            <a:chExt cx="985858" cy="985858"/>
          </a:xfrm>
        </p:grpSpPr>
        <p:sp>
          <p:nvSpPr>
            <p:cNvPr id="51" name="椭圆 50"/>
            <p:cNvSpPr/>
            <p:nvPr/>
          </p:nvSpPr>
          <p:spPr>
            <a:xfrm>
              <a:off x="4727574" y="3907621"/>
              <a:ext cx="985858" cy="985858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021496" y="4080933"/>
              <a:ext cx="398014" cy="639234"/>
              <a:chOff x="4141991" y="487705"/>
              <a:chExt cx="290898" cy="467200"/>
            </a:xfrm>
            <a:solidFill>
              <a:schemeClr val="bg1"/>
            </a:solidFill>
          </p:grpSpPr>
          <p:sp>
            <p:nvSpPr>
              <p:cNvPr id="53" name="Freeform 5"/>
              <p:cNvSpPr>
                <a:spLocks noEditPoints="1"/>
              </p:cNvSpPr>
              <p:nvPr/>
            </p:nvSpPr>
            <p:spPr bwMode="auto">
              <a:xfrm>
                <a:off x="4177251" y="552349"/>
                <a:ext cx="217439" cy="302652"/>
              </a:xfrm>
              <a:custGeom>
                <a:avLst/>
                <a:gdLst>
                  <a:gd name="T0" fmla="*/ 74 w 74"/>
                  <a:gd name="T1" fmla="*/ 103 h 103"/>
                  <a:gd name="T2" fmla="*/ 0 w 74"/>
                  <a:gd name="T3" fmla="*/ 103 h 103"/>
                  <a:gd name="T4" fmla="*/ 0 w 74"/>
                  <a:gd name="T5" fmla="*/ 0 h 103"/>
                  <a:gd name="T6" fmla="*/ 74 w 74"/>
                  <a:gd name="T7" fmla="*/ 0 h 103"/>
                  <a:gd name="T8" fmla="*/ 74 w 74"/>
                  <a:gd name="T9" fmla="*/ 103 h 103"/>
                  <a:gd name="T10" fmla="*/ 5 w 74"/>
                  <a:gd name="T11" fmla="*/ 98 h 103"/>
                  <a:gd name="T12" fmla="*/ 70 w 74"/>
                  <a:gd name="T13" fmla="*/ 98 h 103"/>
                  <a:gd name="T14" fmla="*/ 70 w 74"/>
                  <a:gd name="T15" fmla="*/ 5 h 103"/>
                  <a:gd name="T16" fmla="*/ 5 w 74"/>
                  <a:gd name="T17" fmla="*/ 5 h 103"/>
                  <a:gd name="T18" fmla="*/ 5 w 74"/>
                  <a:gd name="T19" fmla="*/ 9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103">
                    <a:moveTo>
                      <a:pt x="74" y="103"/>
                    </a:moveTo>
                    <a:lnTo>
                      <a:pt x="0" y="103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103"/>
                    </a:lnTo>
                    <a:close/>
                    <a:moveTo>
                      <a:pt x="5" y="98"/>
                    </a:moveTo>
                    <a:lnTo>
                      <a:pt x="70" y="98"/>
                    </a:lnTo>
                    <a:lnTo>
                      <a:pt x="70" y="5"/>
                    </a:lnTo>
                    <a:lnTo>
                      <a:pt x="5" y="5"/>
                    </a:lnTo>
                    <a:lnTo>
                      <a:pt x="5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Freeform 6"/>
              <p:cNvSpPr>
                <a:spLocks noEditPoints="1"/>
              </p:cNvSpPr>
              <p:nvPr/>
            </p:nvSpPr>
            <p:spPr bwMode="auto">
              <a:xfrm>
                <a:off x="4141991" y="487705"/>
                <a:ext cx="290898" cy="467200"/>
              </a:xfrm>
              <a:custGeom>
                <a:avLst/>
                <a:gdLst>
                  <a:gd name="T0" fmla="*/ 241 w 259"/>
                  <a:gd name="T1" fmla="*/ 412 h 412"/>
                  <a:gd name="T2" fmla="*/ 18 w 259"/>
                  <a:gd name="T3" fmla="*/ 412 h 412"/>
                  <a:gd name="T4" fmla="*/ 0 w 259"/>
                  <a:gd name="T5" fmla="*/ 394 h 412"/>
                  <a:gd name="T6" fmla="*/ 0 w 259"/>
                  <a:gd name="T7" fmla="*/ 18 h 412"/>
                  <a:gd name="T8" fmla="*/ 18 w 259"/>
                  <a:gd name="T9" fmla="*/ 0 h 412"/>
                  <a:gd name="T10" fmla="*/ 241 w 259"/>
                  <a:gd name="T11" fmla="*/ 0 h 412"/>
                  <a:gd name="T12" fmla="*/ 259 w 259"/>
                  <a:gd name="T13" fmla="*/ 18 h 412"/>
                  <a:gd name="T14" fmla="*/ 259 w 259"/>
                  <a:gd name="T15" fmla="*/ 394 h 412"/>
                  <a:gd name="T16" fmla="*/ 241 w 259"/>
                  <a:gd name="T17" fmla="*/ 412 h 412"/>
                  <a:gd name="T18" fmla="*/ 18 w 259"/>
                  <a:gd name="T19" fmla="*/ 12 h 412"/>
                  <a:gd name="T20" fmla="*/ 12 w 259"/>
                  <a:gd name="T21" fmla="*/ 18 h 412"/>
                  <a:gd name="T22" fmla="*/ 12 w 259"/>
                  <a:gd name="T23" fmla="*/ 394 h 412"/>
                  <a:gd name="T24" fmla="*/ 18 w 259"/>
                  <a:gd name="T25" fmla="*/ 400 h 412"/>
                  <a:gd name="T26" fmla="*/ 241 w 259"/>
                  <a:gd name="T27" fmla="*/ 400 h 412"/>
                  <a:gd name="T28" fmla="*/ 247 w 259"/>
                  <a:gd name="T29" fmla="*/ 394 h 412"/>
                  <a:gd name="T30" fmla="*/ 247 w 259"/>
                  <a:gd name="T31" fmla="*/ 18 h 412"/>
                  <a:gd name="T32" fmla="*/ 241 w 259"/>
                  <a:gd name="T33" fmla="*/ 12 h 412"/>
                  <a:gd name="T34" fmla="*/ 18 w 259"/>
                  <a:gd name="T35" fmla="*/ 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9" h="412">
                    <a:moveTo>
                      <a:pt x="241" y="412"/>
                    </a:moveTo>
                    <a:cubicBezTo>
                      <a:pt x="18" y="412"/>
                      <a:pt x="18" y="412"/>
                      <a:pt x="18" y="412"/>
                    </a:cubicBezTo>
                    <a:cubicBezTo>
                      <a:pt x="8" y="412"/>
                      <a:pt x="0" y="404"/>
                      <a:pt x="0" y="39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51" y="0"/>
                      <a:pt x="259" y="8"/>
                      <a:pt x="259" y="18"/>
                    </a:cubicBezTo>
                    <a:cubicBezTo>
                      <a:pt x="259" y="394"/>
                      <a:pt x="259" y="394"/>
                      <a:pt x="259" y="394"/>
                    </a:cubicBezTo>
                    <a:cubicBezTo>
                      <a:pt x="259" y="404"/>
                      <a:pt x="251" y="412"/>
                      <a:pt x="241" y="412"/>
                    </a:cubicBezTo>
                    <a:close/>
                    <a:moveTo>
                      <a:pt x="18" y="12"/>
                    </a:moveTo>
                    <a:cubicBezTo>
                      <a:pt x="14" y="12"/>
                      <a:pt x="12" y="15"/>
                      <a:pt x="12" y="18"/>
                    </a:cubicBezTo>
                    <a:cubicBezTo>
                      <a:pt x="12" y="394"/>
                      <a:pt x="12" y="394"/>
                      <a:pt x="12" y="394"/>
                    </a:cubicBezTo>
                    <a:cubicBezTo>
                      <a:pt x="12" y="397"/>
                      <a:pt x="14" y="400"/>
                      <a:pt x="18" y="400"/>
                    </a:cubicBezTo>
                    <a:cubicBezTo>
                      <a:pt x="241" y="400"/>
                      <a:pt x="241" y="400"/>
                      <a:pt x="241" y="400"/>
                    </a:cubicBezTo>
                    <a:cubicBezTo>
                      <a:pt x="244" y="400"/>
                      <a:pt x="247" y="397"/>
                      <a:pt x="247" y="394"/>
                    </a:cubicBezTo>
                    <a:cubicBezTo>
                      <a:pt x="247" y="18"/>
                      <a:pt x="247" y="18"/>
                      <a:pt x="247" y="18"/>
                    </a:cubicBezTo>
                    <a:cubicBezTo>
                      <a:pt x="247" y="15"/>
                      <a:pt x="244" y="12"/>
                      <a:pt x="241" y="12"/>
                    </a:cubicBezTo>
                    <a:lnTo>
                      <a:pt x="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4247772" y="520028"/>
                <a:ext cx="79337" cy="14693"/>
              </a:xfrm>
              <a:custGeom>
                <a:avLst/>
                <a:gdLst>
                  <a:gd name="T0" fmla="*/ 64 w 70"/>
                  <a:gd name="T1" fmla="*/ 12 h 12"/>
                  <a:gd name="T2" fmla="*/ 6 w 70"/>
                  <a:gd name="T3" fmla="*/ 12 h 12"/>
                  <a:gd name="T4" fmla="*/ 0 w 70"/>
                  <a:gd name="T5" fmla="*/ 6 h 12"/>
                  <a:gd name="T6" fmla="*/ 6 w 70"/>
                  <a:gd name="T7" fmla="*/ 0 h 12"/>
                  <a:gd name="T8" fmla="*/ 64 w 70"/>
                  <a:gd name="T9" fmla="*/ 0 h 12"/>
                  <a:gd name="T10" fmla="*/ 70 w 70"/>
                  <a:gd name="T11" fmla="*/ 6 h 12"/>
                  <a:gd name="T12" fmla="*/ 64 w 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0" y="3"/>
                      <a:pt x="70" y="6"/>
                    </a:cubicBezTo>
                    <a:cubicBezTo>
                      <a:pt x="70" y="10"/>
                      <a:pt x="68" y="12"/>
                      <a:pt x="6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8"/>
              <p:cNvSpPr>
                <a:spLocks noEditPoints="1"/>
              </p:cNvSpPr>
              <p:nvPr/>
            </p:nvSpPr>
            <p:spPr bwMode="auto">
              <a:xfrm>
                <a:off x="4265402" y="875568"/>
                <a:ext cx="44076" cy="44076"/>
              </a:xfrm>
              <a:custGeom>
                <a:avLst/>
                <a:gdLst>
                  <a:gd name="T0" fmla="*/ 19 w 38"/>
                  <a:gd name="T1" fmla="*/ 39 h 39"/>
                  <a:gd name="T2" fmla="*/ 0 w 38"/>
                  <a:gd name="T3" fmla="*/ 19 h 39"/>
                  <a:gd name="T4" fmla="*/ 19 w 38"/>
                  <a:gd name="T5" fmla="*/ 0 h 39"/>
                  <a:gd name="T6" fmla="*/ 38 w 38"/>
                  <a:gd name="T7" fmla="*/ 19 h 39"/>
                  <a:gd name="T8" fmla="*/ 19 w 38"/>
                  <a:gd name="T9" fmla="*/ 39 h 39"/>
                  <a:gd name="T10" fmla="*/ 19 w 38"/>
                  <a:gd name="T11" fmla="*/ 12 h 39"/>
                  <a:gd name="T12" fmla="*/ 12 w 38"/>
                  <a:gd name="T13" fmla="*/ 19 h 39"/>
                  <a:gd name="T14" fmla="*/ 19 w 38"/>
                  <a:gd name="T15" fmla="*/ 27 h 39"/>
                  <a:gd name="T16" fmla="*/ 26 w 38"/>
                  <a:gd name="T17" fmla="*/ 19 h 39"/>
                  <a:gd name="T18" fmla="*/ 19 w 38"/>
                  <a:gd name="T1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39"/>
                    </a:move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8" y="9"/>
                      <a:pt x="38" y="19"/>
                    </a:cubicBezTo>
                    <a:cubicBezTo>
                      <a:pt x="38" y="30"/>
                      <a:pt x="30" y="39"/>
                      <a:pt x="19" y="39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23"/>
                      <a:pt x="15" y="27"/>
                      <a:pt x="19" y="27"/>
                    </a:cubicBezTo>
                    <a:cubicBezTo>
                      <a:pt x="23" y="27"/>
                      <a:pt x="26" y="23"/>
                      <a:pt x="26" y="19"/>
                    </a:cubicBezTo>
                    <a:cubicBezTo>
                      <a:pt x="26" y="15"/>
                      <a:pt x="23" y="12"/>
                      <a:pt x="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4588" name="组合 62"/>
          <p:cNvGrpSpPr>
            <a:grpSpLocks/>
          </p:cNvGrpSpPr>
          <p:nvPr/>
        </p:nvGrpSpPr>
        <p:grpSpPr bwMode="auto">
          <a:xfrm>
            <a:off x="3975100" y="3059113"/>
            <a:ext cx="1973263" cy="650875"/>
            <a:chOff x="4231521" y="3028886"/>
            <a:chExt cx="1973943" cy="650652"/>
          </a:xfrm>
        </p:grpSpPr>
        <p:sp>
          <p:nvSpPr>
            <p:cNvPr id="58" name="圆角矩形 57"/>
            <p:cNvSpPr/>
            <p:nvPr/>
          </p:nvSpPr>
          <p:spPr>
            <a:xfrm>
              <a:off x="4328392" y="3028886"/>
              <a:ext cx="1780200" cy="504652"/>
            </a:xfrm>
            <a:prstGeom prst="roundRect">
              <a:avLst>
                <a:gd name="adj" fmla="val 7606"/>
              </a:avLst>
            </a:prstGeom>
            <a:solidFill>
              <a:schemeClr val="bg1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9" name="文本框 58"/>
            <p:cNvSpPr txBox="1">
              <a:spLocks noChangeArrowheads="1"/>
            </p:cNvSpPr>
            <p:nvPr/>
          </p:nvSpPr>
          <p:spPr bwMode="auto">
            <a:xfrm>
              <a:off x="4231521" y="3080022"/>
              <a:ext cx="19739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006277"/>
                  </a:solidFill>
                </a:rPr>
                <a:t>12345678910</a:t>
              </a:r>
              <a:endParaRPr lang="zh-CN" altLang="en-US" sz="2000">
                <a:solidFill>
                  <a:srgbClr val="006277"/>
                </a:solidFill>
              </a:endParaRPr>
            </a:p>
          </p:txBody>
        </p:sp>
        <p:sp>
          <p:nvSpPr>
            <p:cNvPr id="60" name="直角三角形 59"/>
            <p:cNvSpPr/>
            <p:nvPr/>
          </p:nvSpPr>
          <p:spPr>
            <a:xfrm rot="18900000">
              <a:off x="5012840" y="3268516"/>
              <a:ext cx="411305" cy="411022"/>
            </a:xfrm>
            <a:prstGeom prst="rtTriangle">
              <a:avLst/>
            </a:prstGeom>
            <a:solidFill>
              <a:schemeClr val="bg1"/>
            </a:solidFill>
            <a:ln>
              <a:solidFill>
                <a:srgbClr val="00B6D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0" name="圆角矩形 69"/>
          <p:cNvSpPr/>
          <p:nvPr/>
        </p:nvSpPr>
        <p:spPr>
          <a:xfrm>
            <a:off x="6116638" y="1981200"/>
            <a:ext cx="3090862" cy="504825"/>
          </a:xfrm>
          <a:prstGeom prst="roundRect">
            <a:avLst>
              <a:gd name="adj" fmla="val 50000"/>
            </a:avLst>
          </a:prstGeom>
          <a:solidFill>
            <a:srgbClr val="00B6DD"/>
          </a:solidFill>
          <a:ln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90" name="文本框 70"/>
          <p:cNvSpPr txBox="1">
            <a:spLocks noChangeArrowheads="1"/>
          </p:cNvSpPr>
          <p:nvPr/>
        </p:nvSpPr>
        <p:spPr bwMode="auto">
          <a:xfrm>
            <a:off x="6116638" y="2033588"/>
            <a:ext cx="3021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Monkey_ivan@docer.com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74" name="直接连接符 73"/>
          <p:cNvCxnSpPr>
            <a:endCxn id="65" idx="0"/>
          </p:cNvCxnSpPr>
          <p:nvPr/>
        </p:nvCxnSpPr>
        <p:spPr>
          <a:xfrm>
            <a:off x="7661275" y="2601913"/>
            <a:ext cx="0" cy="1304925"/>
          </a:xfrm>
          <a:prstGeom prst="line">
            <a:avLst/>
          </a:prstGeom>
          <a:ln>
            <a:solidFill>
              <a:srgbClr val="00B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直角三角形 79"/>
          <p:cNvSpPr/>
          <p:nvPr/>
        </p:nvSpPr>
        <p:spPr>
          <a:xfrm rot="8100000">
            <a:off x="7566025" y="2625725"/>
            <a:ext cx="192088" cy="190500"/>
          </a:xfrm>
          <a:prstGeom prst="rtTriangle">
            <a:avLst/>
          </a:prstGeom>
          <a:solidFill>
            <a:schemeClr val="bg1"/>
          </a:solidFill>
          <a:ln>
            <a:solidFill>
              <a:srgbClr val="00B6D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 bwMode="auto">
          <a:xfrm>
            <a:off x="9502775" y="581025"/>
            <a:ext cx="2349500" cy="2349500"/>
          </a:xfrm>
          <a:prstGeom prst="ellipse">
            <a:avLst/>
          </a:prstGeom>
          <a:noFill/>
          <a:ln w="1905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94" name="组合 149"/>
          <p:cNvGrpSpPr>
            <a:grpSpLocks/>
          </p:cNvGrpSpPr>
          <p:nvPr/>
        </p:nvGrpSpPr>
        <p:grpSpPr bwMode="auto">
          <a:xfrm>
            <a:off x="10256838" y="3902075"/>
            <a:ext cx="996950" cy="996950"/>
            <a:chOff x="10051996" y="3902048"/>
            <a:chExt cx="997004" cy="997004"/>
          </a:xfrm>
        </p:grpSpPr>
        <p:sp>
          <p:nvSpPr>
            <p:cNvPr id="67" name="椭圆 66"/>
            <p:cNvSpPr/>
            <p:nvPr/>
          </p:nvSpPr>
          <p:spPr>
            <a:xfrm>
              <a:off x="10051996" y="3902048"/>
              <a:ext cx="997004" cy="997004"/>
            </a:xfrm>
            <a:prstGeom prst="ellipse">
              <a:avLst/>
            </a:prstGeom>
            <a:solidFill>
              <a:srgbClr val="00B6DD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7" name="Freeform 28"/>
            <p:cNvSpPr>
              <a:spLocks noEditPoints="1"/>
            </p:cNvSpPr>
            <p:nvPr/>
          </p:nvSpPr>
          <p:spPr bwMode="auto">
            <a:xfrm>
              <a:off x="10234611" y="4118659"/>
              <a:ext cx="669925" cy="582613"/>
            </a:xfrm>
            <a:custGeom>
              <a:avLst/>
              <a:gdLst>
                <a:gd name="T0" fmla="*/ 2147483647 w 176"/>
                <a:gd name="T1" fmla="*/ 2147483647 h 152"/>
                <a:gd name="T2" fmla="*/ 2147483647 w 176"/>
                <a:gd name="T3" fmla="*/ 2147483647 h 152"/>
                <a:gd name="T4" fmla="*/ 2147483647 w 176"/>
                <a:gd name="T5" fmla="*/ 2147483647 h 152"/>
                <a:gd name="T6" fmla="*/ 2147483647 w 176"/>
                <a:gd name="T7" fmla="*/ 2147483647 h 152"/>
                <a:gd name="T8" fmla="*/ 2147483647 w 176"/>
                <a:gd name="T9" fmla="*/ 2147483647 h 152"/>
                <a:gd name="T10" fmla="*/ 2147483647 w 176"/>
                <a:gd name="T11" fmla="*/ 2147483647 h 152"/>
                <a:gd name="T12" fmla="*/ 2147483647 w 176"/>
                <a:gd name="T13" fmla="*/ 2147483647 h 152"/>
                <a:gd name="T14" fmla="*/ 2147483647 w 176"/>
                <a:gd name="T15" fmla="*/ 2147483647 h 152"/>
                <a:gd name="T16" fmla="*/ 2147483647 w 176"/>
                <a:gd name="T17" fmla="*/ 2147483647 h 152"/>
                <a:gd name="T18" fmla="*/ 2147483647 w 176"/>
                <a:gd name="T19" fmla="*/ 2147483647 h 152"/>
                <a:gd name="T20" fmla="*/ 2147483647 w 176"/>
                <a:gd name="T21" fmla="*/ 2147483647 h 152"/>
                <a:gd name="T22" fmla="*/ 2147483647 w 176"/>
                <a:gd name="T23" fmla="*/ 2147483647 h 152"/>
                <a:gd name="T24" fmla="*/ 2147483647 w 176"/>
                <a:gd name="T25" fmla="*/ 2147483647 h 152"/>
                <a:gd name="T26" fmla="*/ 2147483647 w 176"/>
                <a:gd name="T27" fmla="*/ 2147483647 h 152"/>
                <a:gd name="T28" fmla="*/ 2147483647 w 176"/>
                <a:gd name="T29" fmla="*/ 2147483647 h 152"/>
                <a:gd name="T30" fmla="*/ 2147483647 w 176"/>
                <a:gd name="T31" fmla="*/ 2147483647 h 152"/>
                <a:gd name="T32" fmla="*/ 2147483647 w 176"/>
                <a:gd name="T33" fmla="*/ 2147483647 h 152"/>
                <a:gd name="T34" fmla="*/ 2147483647 w 176"/>
                <a:gd name="T35" fmla="*/ 2147483647 h 152"/>
                <a:gd name="T36" fmla="*/ 2147483647 w 176"/>
                <a:gd name="T37" fmla="*/ 2147483647 h 152"/>
                <a:gd name="T38" fmla="*/ 2147483647 w 176"/>
                <a:gd name="T39" fmla="*/ 2147483647 h 152"/>
                <a:gd name="T40" fmla="*/ 2147483647 w 176"/>
                <a:gd name="T41" fmla="*/ 2147483647 h 152"/>
                <a:gd name="T42" fmla="*/ 2147483647 w 176"/>
                <a:gd name="T43" fmla="*/ 2147483647 h 152"/>
                <a:gd name="T44" fmla="*/ 2147483647 w 176"/>
                <a:gd name="T45" fmla="*/ 2147483647 h 152"/>
                <a:gd name="T46" fmla="*/ 2147483647 w 176"/>
                <a:gd name="T47" fmla="*/ 2147483647 h 152"/>
                <a:gd name="T48" fmla="*/ 2147483647 w 176"/>
                <a:gd name="T49" fmla="*/ 2147483647 h 152"/>
                <a:gd name="T50" fmla="*/ 2147483647 w 176"/>
                <a:gd name="T51" fmla="*/ 2147483647 h 152"/>
                <a:gd name="T52" fmla="*/ 2147483647 w 176"/>
                <a:gd name="T53" fmla="*/ 2147483647 h 152"/>
                <a:gd name="T54" fmla="*/ 2147483647 w 176"/>
                <a:gd name="T55" fmla="*/ 2147483647 h 152"/>
                <a:gd name="T56" fmla="*/ 2147483647 w 176"/>
                <a:gd name="T57" fmla="*/ 2147483647 h 152"/>
                <a:gd name="T58" fmla="*/ 2147483647 w 176"/>
                <a:gd name="T59" fmla="*/ 2147483647 h 152"/>
                <a:gd name="T60" fmla="*/ 2147483647 w 176"/>
                <a:gd name="T61" fmla="*/ 2147483647 h 152"/>
                <a:gd name="T62" fmla="*/ 2147483647 w 176"/>
                <a:gd name="T63" fmla="*/ 2147483647 h 152"/>
                <a:gd name="T64" fmla="*/ 2147483647 w 176"/>
                <a:gd name="T65" fmla="*/ 2147483647 h 152"/>
                <a:gd name="T66" fmla="*/ 2147483647 w 176"/>
                <a:gd name="T67" fmla="*/ 2147483647 h 152"/>
                <a:gd name="T68" fmla="*/ 2147483647 w 176"/>
                <a:gd name="T69" fmla="*/ 2147483647 h 152"/>
                <a:gd name="T70" fmla="*/ 2147483647 w 176"/>
                <a:gd name="T71" fmla="*/ 2147483647 h 152"/>
                <a:gd name="T72" fmla="*/ 2147483647 w 176"/>
                <a:gd name="T73" fmla="*/ 2147483647 h 152"/>
                <a:gd name="T74" fmla="*/ 2147483647 w 176"/>
                <a:gd name="T75" fmla="*/ 2147483647 h 152"/>
                <a:gd name="T76" fmla="*/ 2147483647 w 176"/>
                <a:gd name="T77" fmla="*/ 2147483647 h 152"/>
                <a:gd name="T78" fmla="*/ 2147483647 w 176"/>
                <a:gd name="T79" fmla="*/ 2147483647 h 152"/>
                <a:gd name="T80" fmla="*/ 2147483647 w 176"/>
                <a:gd name="T81" fmla="*/ 2147483647 h 152"/>
                <a:gd name="T82" fmla="*/ 2147483647 w 176"/>
                <a:gd name="T83" fmla="*/ 2147483647 h 152"/>
                <a:gd name="T84" fmla="*/ 2147483647 w 176"/>
                <a:gd name="T85" fmla="*/ 2147483647 h 152"/>
                <a:gd name="T86" fmla="*/ 2147483647 w 176"/>
                <a:gd name="T87" fmla="*/ 2147483647 h 152"/>
                <a:gd name="T88" fmla="*/ 2147483647 w 176"/>
                <a:gd name="T89" fmla="*/ 2147483647 h 152"/>
                <a:gd name="T90" fmla="*/ 2147483647 w 176"/>
                <a:gd name="T91" fmla="*/ 2147483647 h 152"/>
                <a:gd name="T92" fmla="*/ 2147483647 w 176"/>
                <a:gd name="T93" fmla="*/ 2147483647 h 152"/>
                <a:gd name="T94" fmla="*/ 2147483647 w 176"/>
                <a:gd name="T95" fmla="*/ 2147483647 h 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76" h="152">
                  <a:moveTo>
                    <a:pt x="152" y="146"/>
                  </a:moveTo>
                  <a:cubicBezTo>
                    <a:pt x="136" y="138"/>
                    <a:pt x="136" y="138"/>
                    <a:pt x="136" y="138"/>
                  </a:cubicBezTo>
                  <a:cubicBezTo>
                    <a:pt x="133" y="139"/>
                    <a:pt x="131" y="139"/>
                    <a:pt x="129" y="139"/>
                  </a:cubicBezTo>
                  <a:cubicBezTo>
                    <a:pt x="126" y="140"/>
                    <a:pt x="123" y="140"/>
                    <a:pt x="119" y="140"/>
                  </a:cubicBezTo>
                  <a:cubicBezTo>
                    <a:pt x="114" y="140"/>
                    <a:pt x="110" y="140"/>
                    <a:pt x="105" y="139"/>
                  </a:cubicBezTo>
                  <a:cubicBezTo>
                    <a:pt x="105" y="139"/>
                    <a:pt x="104" y="138"/>
                    <a:pt x="104" y="138"/>
                  </a:cubicBezTo>
                  <a:cubicBezTo>
                    <a:pt x="95" y="136"/>
                    <a:pt x="87" y="132"/>
                    <a:pt x="80" y="126"/>
                  </a:cubicBezTo>
                  <a:cubicBezTo>
                    <a:pt x="76" y="122"/>
                    <a:pt x="72" y="118"/>
                    <a:pt x="69" y="113"/>
                  </a:cubicBezTo>
                  <a:cubicBezTo>
                    <a:pt x="68" y="113"/>
                    <a:pt x="67" y="113"/>
                    <a:pt x="66" y="113"/>
                  </a:cubicBezTo>
                  <a:cubicBezTo>
                    <a:pt x="62" y="113"/>
                    <a:pt x="58" y="113"/>
                    <a:pt x="55" y="112"/>
                  </a:cubicBezTo>
                  <a:cubicBezTo>
                    <a:pt x="52" y="112"/>
                    <a:pt x="49" y="111"/>
                    <a:pt x="46" y="11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3"/>
                    <a:pt x="11" y="88"/>
                    <a:pt x="7" y="81"/>
                  </a:cubicBezTo>
                  <a:cubicBezTo>
                    <a:pt x="2" y="74"/>
                    <a:pt x="0" y="65"/>
                    <a:pt x="0" y="56"/>
                  </a:cubicBezTo>
                  <a:cubicBezTo>
                    <a:pt x="0" y="40"/>
                    <a:pt x="8" y="26"/>
                    <a:pt x="20" y="16"/>
                  </a:cubicBezTo>
                  <a:cubicBezTo>
                    <a:pt x="32" y="6"/>
                    <a:pt x="48" y="0"/>
                    <a:pt x="66" y="0"/>
                  </a:cubicBezTo>
                  <a:cubicBezTo>
                    <a:pt x="83" y="0"/>
                    <a:pt x="100" y="6"/>
                    <a:pt x="112" y="16"/>
                  </a:cubicBezTo>
                  <a:cubicBezTo>
                    <a:pt x="121" y="23"/>
                    <a:pt x="127" y="33"/>
                    <a:pt x="130" y="44"/>
                  </a:cubicBezTo>
                  <a:cubicBezTo>
                    <a:pt x="141" y="46"/>
                    <a:pt x="151" y="50"/>
                    <a:pt x="159" y="57"/>
                  </a:cubicBezTo>
                  <a:cubicBezTo>
                    <a:pt x="169" y="66"/>
                    <a:pt x="176" y="78"/>
                    <a:pt x="176" y="92"/>
                  </a:cubicBezTo>
                  <a:cubicBezTo>
                    <a:pt x="176" y="99"/>
                    <a:pt x="174" y="107"/>
                    <a:pt x="170" y="113"/>
                  </a:cubicBezTo>
                  <a:cubicBezTo>
                    <a:pt x="167" y="118"/>
                    <a:pt x="163" y="123"/>
                    <a:pt x="158" y="127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52" y="146"/>
                    <a:pt x="152" y="146"/>
                    <a:pt x="152" y="146"/>
                  </a:cubicBezTo>
                  <a:close/>
                  <a:moveTo>
                    <a:pt x="46" y="31"/>
                  </a:moveTo>
                  <a:cubicBezTo>
                    <a:pt x="42" y="31"/>
                    <a:pt x="38" y="35"/>
                    <a:pt x="38" y="39"/>
                  </a:cubicBezTo>
                  <a:cubicBezTo>
                    <a:pt x="38" y="44"/>
                    <a:pt x="42" y="47"/>
                    <a:pt x="46" y="47"/>
                  </a:cubicBezTo>
                  <a:cubicBezTo>
                    <a:pt x="51" y="47"/>
                    <a:pt x="54" y="44"/>
                    <a:pt x="54" y="39"/>
                  </a:cubicBezTo>
                  <a:cubicBezTo>
                    <a:pt x="54" y="35"/>
                    <a:pt x="51" y="31"/>
                    <a:pt x="46" y="31"/>
                  </a:cubicBezTo>
                  <a:close/>
                  <a:moveTo>
                    <a:pt x="85" y="31"/>
                  </a:moveTo>
                  <a:cubicBezTo>
                    <a:pt x="81" y="31"/>
                    <a:pt x="77" y="35"/>
                    <a:pt x="77" y="39"/>
                  </a:cubicBezTo>
                  <a:cubicBezTo>
                    <a:pt x="77" y="44"/>
                    <a:pt x="81" y="47"/>
                    <a:pt x="85" y="47"/>
                  </a:cubicBezTo>
                  <a:cubicBezTo>
                    <a:pt x="90" y="47"/>
                    <a:pt x="93" y="44"/>
                    <a:pt x="93" y="39"/>
                  </a:cubicBezTo>
                  <a:cubicBezTo>
                    <a:pt x="93" y="35"/>
                    <a:pt x="90" y="31"/>
                    <a:pt x="85" y="31"/>
                  </a:cubicBezTo>
                  <a:close/>
                  <a:moveTo>
                    <a:pt x="104" y="73"/>
                  </a:moveTo>
                  <a:cubicBezTo>
                    <a:pt x="101" y="73"/>
                    <a:pt x="98" y="76"/>
                    <a:pt x="98" y="79"/>
                  </a:cubicBezTo>
                  <a:cubicBezTo>
                    <a:pt x="98" y="83"/>
                    <a:pt x="101" y="85"/>
                    <a:pt x="104" y="85"/>
                  </a:cubicBezTo>
                  <a:cubicBezTo>
                    <a:pt x="108" y="85"/>
                    <a:pt x="111" y="83"/>
                    <a:pt x="111" y="79"/>
                  </a:cubicBezTo>
                  <a:cubicBezTo>
                    <a:pt x="111" y="76"/>
                    <a:pt x="108" y="73"/>
                    <a:pt x="104" y="73"/>
                  </a:cubicBezTo>
                  <a:close/>
                  <a:moveTo>
                    <a:pt x="136" y="73"/>
                  </a:moveTo>
                  <a:cubicBezTo>
                    <a:pt x="133" y="73"/>
                    <a:pt x="130" y="76"/>
                    <a:pt x="130" y="79"/>
                  </a:cubicBezTo>
                  <a:cubicBezTo>
                    <a:pt x="130" y="83"/>
                    <a:pt x="133" y="85"/>
                    <a:pt x="136" y="85"/>
                  </a:cubicBezTo>
                  <a:cubicBezTo>
                    <a:pt x="140" y="85"/>
                    <a:pt x="143" y="83"/>
                    <a:pt x="143" y="79"/>
                  </a:cubicBezTo>
                  <a:cubicBezTo>
                    <a:pt x="143" y="76"/>
                    <a:pt x="140" y="73"/>
                    <a:pt x="136" y="73"/>
                  </a:cubicBezTo>
                  <a:close/>
                  <a:moveTo>
                    <a:pt x="66" y="107"/>
                  </a:moveTo>
                  <a:cubicBezTo>
                    <a:pt x="64" y="102"/>
                    <a:pt x="64" y="97"/>
                    <a:pt x="64" y="92"/>
                  </a:cubicBezTo>
                  <a:cubicBezTo>
                    <a:pt x="64" y="78"/>
                    <a:pt x="70" y="66"/>
                    <a:pt x="80" y="57"/>
                  </a:cubicBezTo>
                  <a:cubicBezTo>
                    <a:pt x="90" y="48"/>
                    <a:pt x="104" y="43"/>
                    <a:pt x="119" y="43"/>
                  </a:cubicBezTo>
                  <a:cubicBezTo>
                    <a:pt x="121" y="43"/>
                    <a:pt x="122" y="43"/>
                    <a:pt x="123" y="43"/>
                  </a:cubicBezTo>
                  <a:cubicBezTo>
                    <a:pt x="116" y="22"/>
                    <a:pt x="93" y="6"/>
                    <a:pt x="66" y="6"/>
                  </a:cubicBezTo>
                  <a:cubicBezTo>
                    <a:pt x="33" y="6"/>
                    <a:pt x="6" y="29"/>
                    <a:pt x="6" y="56"/>
                  </a:cubicBezTo>
                  <a:cubicBezTo>
                    <a:pt x="6" y="72"/>
                    <a:pt x="15" y="86"/>
                    <a:pt x="29" y="96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52" y="105"/>
                    <a:pt x="59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lose/>
                  <a:moveTo>
                    <a:pt x="74" y="110"/>
                  </a:moveTo>
                  <a:cubicBezTo>
                    <a:pt x="75" y="110"/>
                    <a:pt x="75" y="110"/>
                    <a:pt x="75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5" y="110"/>
                    <a:pt x="75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82" y="122"/>
                    <a:pt x="92" y="129"/>
                    <a:pt x="104" y="132"/>
                  </a:cubicBezTo>
                  <a:cubicBezTo>
                    <a:pt x="105" y="132"/>
                    <a:pt x="106" y="133"/>
                    <a:pt x="107" y="133"/>
                  </a:cubicBezTo>
                  <a:cubicBezTo>
                    <a:pt x="111" y="133"/>
                    <a:pt x="115" y="134"/>
                    <a:pt x="119" y="134"/>
                  </a:cubicBezTo>
                  <a:cubicBezTo>
                    <a:pt x="125" y="134"/>
                    <a:pt x="131" y="133"/>
                    <a:pt x="136" y="131"/>
                  </a:cubicBezTo>
                  <a:cubicBezTo>
                    <a:pt x="155" y="140"/>
                    <a:pt x="155" y="140"/>
                    <a:pt x="155" y="14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62" y="117"/>
                    <a:pt x="169" y="105"/>
                    <a:pt x="169" y="92"/>
                  </a:cubicBezTo>
                  <a:cubicBezTo>
                    <a:pt x="169" y="72"/>
                    <a:pt x="153" y="55"/>
                    <a:pt x="131" y="51"/>
                  </a:cubicBezTo>
                  <a:cubicBezTo>
                    <a:pt x="131" y="50"/>
                    <a:pt x="131" y="50"/>
                    <a:pt x="130" y="50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9" y="50"/>
                    <a:pt x="129" y="50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7" y="50"/>
                    <a:pt x="127" y="50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127" y="50"/>
                    <a:pt x="126" y="50"/>
                    <a:pt x="126" y="5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4" y="50"/>
                    <a:pt x="121" y="50"/>
                    <a:pt x="119" y="50"/>
                  </a:cubicBezTo>
                  <a:cubicBezTo>
                    <a:pt x="92" y="50"/>
                    <a:pt x="70" y="68"/>
                    <a:pt x="70" y="92"/>
                  </a:cubicBezTo>
                  <a:cubicBezTo>
                    <a:pt x="70" y="97"/>
                    <a:pt x="71" y="102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椭圆 64"/>
          <p:cNvSpPr/>
          <p:nvPr/>
        </p:nvSpPr>
        <p:spPr>
          <a:xfrm>
            <a:off x="7169150" y="3906838"/>
            <a:ext cx="985838" cy="987425"/>
          </a:xfrm>
          <a:prstGeom prst="ellipse">
            <a:avLst/>
          </a:prstGeom>
          <a:solidFill>
            <a:schemeClr val="bg1"/>
          </a:solidFill>
          <a:ln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等腰三角形 155"/>
          <p:cNvSpPr/>
          <p:nvPr/>
        </p:nvSpPr>
        <p:spPr>
          <a:xfrm rot="10800000">
            <a:off x="10350500" y="2811463"/>
            <a:ext cx="708025" cy="611187"/>
          </a:xfrm>
          <a:prstGeom prst="triangle">
            <a:avLst/>
          </a:prstGeom>
          <a:noFill/>
          <a:ln w="1905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0" name="直接连接符 159"/>
          <p:cNvCxnSpPr/>
          <p:nvPr/>
        </p:nvCxnSpPr>
        <p:spPr>
          <a:xfrm flipV="1">
            <a:off x="10825163" y="5407025"/>
            <a:ext cx="1312862" cy="137795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 flipH="1" flipV="1">
            <a:off x="9361488" y="5870575"/>
            <a:ext cx="1468437" cy="91440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7902575" y="5870575"/>
            <a:ext cx="1460500" cy="91440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H="1" flipV="1">
            <a:off x="6588125" y="6210300"/>
            <a:ext cx="1314450" cy="574675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rot="1320000" flipV="1">
            <a:off x="5360988" y="5970588"/>
            <a:ext cx="1066800" cy="106680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 flipV="1">
            <a:off x="4219575" y="6386513"/>
            <a:ext cx="971550" cy="41275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V="1">
            <a:off x="3232150" y="6386513"/>
            <a:ext cx="971550" cy="41275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4" name="Freeform 32"/>
          <p:cNvSpPr>
            <a:spLocks noEditPoints="1"/>
          </p:cNvSpPr>
          <p:nvPr/>
        </p:nvSpPr>
        <p:spPr bwMode="auto">
          <a:xfrm>
            <a:off x="7346950" y="4173538"/>
            <a:ext cx="654050" cy="455612"/>
          </a:xfrm>
          <a:custGeom>
            <a:avLst/>
            <a:gdLst>
              <a:gd name="T0" fmla="*/ 2147483647 w 288"/>
              <a:gd name="T1" fmla="*/ 2147483647 h 201"/>
              <a:gd name="T2" fmla="*/ 2147483647 w 288"/>
              <a:gd name="T3" fmla="*/ 2147483647 h 201"/>
              <a:gd name="T4" fmla="*/ 2147483647 w 288"/>
              <a:gd name="T5" fmla="*/ 2147483647 h 201"/>
              <a:gd name="T6" fmla="*/ 2147483647 w 288"/>
              <a:gd name="T7" fmla="*/ 2147483647 h 201"/>
              <a:gd name="T8" fmla="*/ 2147483647 w 288"/>
              <a:gd name="T9" fmla="*/ 2147483647 h 201"/>
              <a:gd name="T10" fmla="*/ 2147483647 w 288"/>
              <a:gd name="T11" fmla="*/ 2147483647 h 201"/>
              <a:gd name="T12" fmla="*/ 2147483647 w 288"/>
              <a:gd name="T13" fmla="*/ 2147483647 h 201"/>
              <a:gd name="T14" fmla="*/ 2147483647 w 288"/>
              <a:gd name="T15" fmla="*/ 2147483647 h 201"/>
              <a:gd name="T16" fmla="*/ 2147483647 w 288"/>
              <a:gd name="T17" fmla="*/ 2147483647 h 201"/>
              <a:gd name="T18" fmla="*/ 2147483647 w 288"/>
              <a:gd name="T19" fmla="*/ 2147483647 h 201"/>
              <a:gd name="T20" fmla="*/ 2147483647 w 288"/>
              <a:gd name="T21" fmla="*/ 2147483647 h 201"/>
              <a:gd name="T22" fmla="*/ 2147483647 w 288"/>
              <a:gd name="T23" fmla="*/ 2147483647 h 201"/>
              <a:gd name="T24" fmla="*/ 2147483647 w 288"/>
              <a:gd name="T25" fmla="*/ 2147483647 h 201"/>
              <a:gd name="T26" fmla="*/ 2147483647 w 288"/>
              <a:gd name="T27" fmla="*/ 2147483647 h 201"/>
              <a:gd name="T28" fmla="*/ 2147483647 w 288"/>
              <a:gd name="T29" fmla="*/ 2147483647 h 201"/>
              <a:gd name="T30" fmla="*/ 2147483647 w 288"/>
              <a:gd name="T31" fmla="*/ 2147483647 h 201"/>
              <a:gd name="T32" fmla="*/ 2147483647 w 288"/>
              <a:gd name="T33" fmla="*/ 2147483647 h 201"/>
              <a:gd name="T34" fmla="*/ 2147483647 w 288"/>
              <a:gd name="T35" fmla="*/ 2147483647 h 201"/>
              <a:gd name="T36" fmla="*/ 2147483647 w 288"/>
              <a:gd name="T37" fmla="*/ 2147483647 h 201"/>
              <a:gd name="T38" fmla="*/ 2147483647 w 288"/>
              <a:gd name="T39" fmla="*/ 2147483647 h 201"/>
              <a:gd name="T40" fmla="*/ 0 w 288"/>
              <a:gd name="T41" fmla="*/ 2147483647 h 201"/>
              <a:gd name="T42" fmla="*/ 0 w 288"/>
              <a:gd name="T43" fmla="*/ 2147483647 h 201"/>
              <a:gd name="T44" fmla="*/ 0 w 288"/>
              <a:gd name="T45" fmla="*/ 2147483647 h 201"/>
              <a:gd name="T46" fmla="*/ 0 w 288"/>
              <a:gd name="T47" fmla="*/ 2147483647 h 201"/>
              <a:gd name="T48" fmla="*/ 2147483647 w 288"/>
              <a:gd name="T49" fmla="*/ 2147483647 h 201"/>
              <a:gd name="T50" fmla="*/ 2147483647 w 288"/>
              <a:gd name="T51" fmla="*/ 0 h 201"/>
              <a:gd name="T52" fmla="*/ 2147483647 w 288"/>
              <a:gd name="T53" fmla="*/ 0 h 201"/>
              <a:gd name="T54" fmla="*/ 2147483647 w 288"/>
              <a:gd name="T55" fmla="*/ 0 h 201"/>
              <a:gd name="T56" fmla="*/ 2147483647 w 288"/>
              <a:gd name="T57" fmla="*/ 0 h 201"/>
              <a:gd name="T58" fmla="*/ 2147483647 w 288"/>
              <a:gd name="T59" fmla="*/ 0 h 201"/>
              <a:gd name="T60" fmla="*/ 2147483647 w 288"/>
              <a:gd name="T61" fmla="*/ 2147483647 h 201"/>
              <a:gd name="T62" fmla="*/ 2147483647 w 288"/>
              <a:gd name="T63" fmla="*/ 2147483647 h 201"/>
              <a:gd name="T64" fmla="*/ 2147483647 w 288"/>
              <a:gd name="T65" fmla="*/ 2147483647 h 201"/>
              <a:gd name="T66" fmla="*/ 2147483647 w 288"/>
              <a:gd name="T67" fmla="*/ 2147483647 h 201"/>
              <a:gd name="T68" fmla="*/ 2147483647 w 288"/>
              <a:gd name="T69" fmla="*/ 2147483647 h 201"/>
              <a:gd name="T70" fmla="*/ 2147483647 w 288"/>
              <a:gd name="T71" fmla="*/ 2147483647 h 201"/>
              <a:gd name="T72" fmla="*/ 2147483647 w 288"/>
              <a:gd name="T73" fmla="*/ 2147483647 h 201"/>
              <a:gd name="T74" fmla="*/ 2147483647 w 288"/>
              <a:gd name="T75" fmla="*/ 2147483647 h 201"/>
              <a:gd name="T76" fmla="*/ 2147483647 w 288"/>
              <a:gd name="T77" fmla="*/ 2147483647 h 201"/>
              <a:gd name="T78" fmla="*/ 2147483647 w 288"/>
              <a:gd name="T79" fmla="*/ 2147483647 h 201"/>
              <a:gd name="T80" fmla="*/ 2147483647 w 288"/>
              <a:gd name="T81" fmla="*/ 2147483647 h 201"/>
              <a:gd name="T82" fmla="*/ 2147483647 w 288"/>
              <a:gd name="T83" fmla="*/ 2147483647 h 201"/>
              <a:gd name="T84" fmla="*/ 2147483647 w 288"/>
              <a:gd name="T85" fmla="*/ 2147483647 h 201"/>
              <a:gd name="T86" fmla="*/ 2147483647 w 288"/>
              <a:gd name="T87" fmla="*/ 2147483647 h 201"/>
              <a:gd name="T88" fmla="*/ 2147483647 w 288"/>
              <a:gd name="T89" fmla="*/ 2147483647 h 201"/>
              <a:gd name="T90" fmla="*/ 2147483647 w 288"/>
              <a:gd name="T91" fmla="*/ 2147483647 h 201"/>
              <a:gd name="T92" fmla="*/ 2147483647 w 288"/>
              <a:gd name="T93" fmla="*/ 2147483647 h 201"/>
              <a:gd name="T94" fmla="*/ 2147483647 w 288"/>
              <a:gd name="T95" fmla="*/ 2147483647 h 201"/>
              <a:gd name="T96" fmla="*/ 2147483647 w 288"/>
              <a:gd name="T97" fmla="*/ 2147483647 h 201"/>
              <a:gd name="T98" fmla="*/ 2147483647 w 288"/>
              <a:gd name="T99" fmla="*/ 2147483647 h 201"/>
              <a:gd name="T100" fmla="*/ 2147483647 w 288"/>
              <a:gd name="T101" fmla="*/ 2147483647 h 201"/>
              <a:gd name="T102" fmla="*/ 2147483647 w 288"/>
              <a:gd name="T103" fmla="*/ 2147483647 h 201"/>
              <a:gd name="T104" fmla="*/ 2147483647 w 288"/>
              <a:gd name="T105" fmla="*/ 2147483647 h 201"/>
              <a:gd name="T106" fmla="*/ 2147483647 w 288"/>
              <a:gd name="T107" fmla="*/ 2147483647 h 201"/>
              <a:gd name="T108" fmla="*/ 2147483647 w 288"/>
              <a:gd name="T109" fmla="*/ 2147483647 h 201"/>
              <a:gd name="T110" fmla="*/ 2147483647 w 288"/>
              <a:gd name="T111" fmla="*/ 2147483647 h 201"/>
              <a:gd name="T112" fmla="*/ 2147483647 w 288"/>
              <a:gd name="T113" fmla="*/ 2147483647 h 201"/>
              <a:gd name="T114" fmla="*/ 2147483647 w 288"/>
              <a:gd name="T115" fmla="*/ 2147483647 h 201"/>
              <a:gd name="T116" fmla="*/ 2147483647 w 288"/>
              <a:gd name="T117" fmla="*/ 2147483647 h 201"/>
              <a:gd name="T118" fmla="*/ 2147483647 w 288"/>
              <a:gd name="T119" fmla="*/ 2147483647 h 201"/>
              <a:gd name="T120" fmla="*/ 2147483647 w 288"/>
              <a:gd name="T121" fmla="*/ 2147483647 h 201"/>
              <a:gd name="T122" fmla="*/ 2147483647 w 288"/>
              <a:gd name="T123" fmla="*/ 2147483647 h 201"/>
              <a:gd name="T124" fmla="*/ 2147483647 w 288"/>
              <a:gd name="T125" fmla="*/ 2147483647 h 20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88" h="201">
                <a:moveTo>
                  <a:pt x="144" y="110"/>
                </a:moveTo>
                <a:lnTo>
                  <a:pt x="192" y="62"/>
                </a:lnTo>
                <a:lnTo>
                  <a:pt x="228" y="26"/>
                </a:lnTo>
                <a:lnTo>
                  <a:pt x="144" y="26"/>
                </a:lnTo>
                <a:lnTo>
                  <a:pt x="60" y="26"/>
                </a:lnTo>
                <a:lnTo>
                  <a:pt x="96" y="62"/>
                </a:lnTo>
                <a:lnTo>
                  <a:pt x="144" y="110"/>
                </a:lnTo>
                <a:close/>
                <a:moveTo>
                  <a:pt x="285" y="2"/>
                </a:moveTo>
                <a:lnTo>
                  <a:pt x="288" y="2"/>
                </a:lnTo>
                <a:lnTo>
                  <a:pt x="288" y="14"/>
                </a:lnTo>
                <a:lnTo>
                  <a:pt x="288" y="189"/>
                </a:lnTo>
                <a:lnTo>
                  <a:pt x="288" y="201"/>
                </a:lnTo>
                <a:lnTo>
                  <a:pt x="285" y="201"/>
                </a:lnTo>
                <a:lnTo>
                  <a:pt x="256" y="201"/>
                </a:lnTo>
                <a:lnTo>
                  <a:pt x="144" y="201"/>
                </a:lnTo>
                <a:lnTo>
                  <a:pt x="31" y="201"/>
                </a:lnTo>
                <a:lnTo>
                  <a:pt x="2" y="201"/>
                </a:lnTo>
                <a:lnTo>
                  <a:pt x="0" y="201"/>
                </a:lnTo>
                <a:lnTo>
                  <a:pt x="0" y="189"/>
                </a:lnTo>
                <a:lnTo>
                  <a:pt x="0" y="14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31" y="0"/>
                </a:lnTo>
                <a:lnTo>
                  <a:pt x="144" y="0"/>
                </a:lnTo>
                <a:lnTo>
                  <a:pt x="256" y="0"/>
                </a:lnTo>
                <a:lnTo>
                  <a:pt x="285" y="0"/>
                </a:lnTo>
                <a:lnTo>
                  <a:pt x="285" y="2"/>
                </a:lnTo>
                <a:close/>
                <a:moveTo>
                  <a:pt x="264" y="26"/>
                </a:moveTo>
                <a:lnTo>
                  <a:pt x="264" y="177"/>
                </a:lnTo>
                <a:lnTo>
                  <a:pt x="261" y="177"/>
                </a:lnTo>
                <a:lnTo>
                  <a:pt x="208" y="122"/>
                </a:lnTo>
                <a:lnTo>
                  <a:pt x="187" y="100"/>
                </a:lnTo>
                <a:lnTo>
                  <a:pt x="208" y="79"/>
                </a:lnTo>
                <a:lnTo>
                  <a:pt x="261" y="26"/>
                </a:lnTo>
                <a:lnTo>
                  <a:pt x="264" y="26"/>
                </a:lnTo>
                <a:close/>
                <a:moveTo>
                  <a:pt x="24" y="26"/>
                </a:moveTo>
                <a:lnTo>
                  <a:pt x="79" y="79"/>
                </a:lnTo>
                <a:lnTo>
                  <a:pt x="101" y="100"/>
                </a:lnTo>
                <a:lnTo>
                  <a:pt x="79" y="122"/>
                </a:lnTo>
                <a:lnTo>
                  <a:pt x="24" y="177"/>
                </a:lnTo>
                <a:lnTo>
                  <a:pt x="24" y="26"/>
                </a:lnTo>
                <a:close/>
                <a:moveTo>
                  <a:pt x="173" y="119"/>
                </a:moveTo>
                <a:lnTo>
                  <a:pt x="151" y="139"/>
                </a:lnTo>
                <a:lnTo>
                  <a:pt x="144" y="148"/>
                </a:lnTo>
                <a:lnTo>
                  <a:pt x="134" y="139"/>
                </a:lnTo>
                <a:lnTo>
                  <a:pt x="115" y="119"/>
                </a:lnTo>
                <a:lnTo>
                  <a:pt x="96" y="139"/>
                </a:lnTo>
                <a:lnTo>
                  <a:pt x="60" y="177"/>
                </a:lnTo>
                <a:lnTo>
                  <a:pt x="144" y="177"/>
                </a:lnTo>
                <a:lnTo>
                  <a:pt x="228" y="177"/>
                </a:lnTo>
                <a:lnTo>
                  <a:pt x="192" y="141"/>
                </a:lnTo>
                <a:lnTo>
                  <a:pt x="192" y="139"/>
                </a:lnTo>
                <a:lnTo>
                  <a:pt x="173" y="119"/>
                </a:lnTo>
                <a:close/>
              </a:path>
            </a:pathLst>
          </a:custGeom>
          <a:solidFill>
            <a:srgbClr val="00B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60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863" y="1028700"/>
            <a:ext cx="14573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116"/>
          <p:cNvSpPr>
            <a:spLocks/>
          </p:cNvSpPr>
          <p:nvPr/>
        </p:nvSpPr>
        <p:spPr bwMode="auto">
          <a:xfrm>
            <a:off x="3919538" y="2879725"/>
            <a:ext cx="4405312" cy="2627313"/>
          </a:xfrm>
          <a:custGeom>
            <a:avLst/>
            <a:gdLst>
              <a:gd name="T0" fmla="*/ 0 w 590"/>
              <a:gd name="T1" fmla="*/ 0 h 352"/>
              <a:gd name="T2" fmla="*/ 0 w 590"/>
              <a:gd name="T3" fmla="*/ 2147483647 h 352"/>
              <a:gd name="T4" fmla="*/ 2147483647 w 590"/>
              <a:gd name="T5" fmla="*/ 2147483647 h 352"/>
              <a:gd name="T6" fmla="*/ 2147483647 w 590"/>
              <a:gd name="T7" fmla="*/ 2147483647 h 352"/>
              <a:gd name="T8" fmla="*/ 2147483647 w 590"/>
              <a:gd name="T9" fmla="*/ 2147483647 h 352"/>
              <a:gd name="T10" fmla="*/ 2147483647 w 590"/>
              <a:gd name="T11" fmla="*/ 0 h 352"/>
              <a:gd name="T12" fmla="*/ 0 w 590"/>
              <a:gd name="T13" fmla="*/ 0 h 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0" h="352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333"/>
                  <a:pt x="19" y="352"/>
                  <a:pt x="43" y="352"/>
                </a:cubicBezTo>
                <a:cubicBezTo>
                  <a:pt x="548" y="352"/>
                  <a:pt x="548" y="352"/>
                  <a:pt x="548" y="352"/>
                </a:cubicBezTo>
                <a:cubicBezTo>
                  <a:pt x="571" y="352"/>
                  <a:pt x="590" y="333"/>
                  <a:pt x="590" y="309"/>
                </a:cubicBezTo>
                <a:cubicBezTo>
                  <a:pt x="590" y="0"/>
                  <a:pt x="590" y="0"/>
                  <a:pt x="59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80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Freeform 117"/>
          <p:cNvSpPr>
            <a:spLocks/>
          </p:cNvSpPr>
          <p:nvPr/>
        </p:nvSpPr>
        <p:spPr bwMode="auto">
          <a:xfrm>
            <a:off x="6118225" y="2879725"/>
            <a:ext cx="2206625" cy="2627313"/>
          </a:xfrm>
          <a:custGeom>
            <a:avLst/>
            <a:gdLst>
              <a:gd name="T0" fmla="*/ 2147483647 w 295"/>
              <a:gd name="T1" fmla="*/ 0 h 352"/>
              <a:gd name="T2" fmla="*/ 0 w 295"/>
              <a:gd name="T3" fmla="*/ 0 h 352"/>
              <a:gd name="T4" fmla="*/ 0 w 295"/>
              <a:gd name="T5" fmla="*/ 2147483647 h 352"/>
              <a:gd name="T6" fmla="*/ 2147483647 w 295"/>
              <a:gd name="T7" fmla="*/ 2147483647 h 352"/>
              <a:gd name="T8" fmla="*/ 2147483647 w 295"/>
              <a:gd name="T9" fmla="*/ 2147483647 h 352"/>
              <a:gd name="T10" fmla="*/ 2147483647 w 295"/>
              <a:gd name="T11" fmla="*/ 0 h 3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5" h="352">
                <a:moveTo>
                  <a:pt x="29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52"/>
                  <a:pt x="0" y="352"/>
                  <a:pt x="0" y="352"/>
                </a:cubicBezTo>
                <a:cubicBezTo>
                  <a:pt x="253" y="352"/>
                  <a:pt x="253" y="352"/>
                  <a:pt x="253" y="352"/>
                </a:cubicBezTo>
                <a:cubicBezTo>
                  <a:pt x="276" y="352"/>
                  <a:pt x="295" y="333"/>
                  <a:pt x="295" y="309"/>
                </a:cubicBezTo>
                <a:cubicBezTo>
                  <a:pt x="295" y="0"/>
                  <a:pt x="295" y="0"/>
                  <a:pt x="295" y="0"/>
                </a:cubicBezTo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118"/>
          <p:cNvSpPr>
            <a:spLocks/>
          </p:cNvSpPr>
          <p:nvPr/>
        </p:nvSpPr>
        <p:spPr bwMode="auto">
          <a:xfrm>
            <a:off x="3919538" y="928688"/>
            <a:ext cx="4405312" cy="1951037"/>
          </a:xfrm>
          <a:custGeom>
            <a:avLst/>
            <a:gdLst>
              <a:gd name="T0" fmla="*/ 0 w 637"/>
              <a:gd name="T1" fmla="*/ 2147483647 h 282"/>
              <a:gd name="T2" fmla="*/ 2147483647 w 637"/>
              <a:gd name="T3" fmla="*/ 0 h 282"/>
              <a:gd name="T4" fmla="*/ 2147483647 w 637"/>
              <a:gd name="T5" fmla="*/ 2147483647 h 282"/>
              <a:gd name="T6" fmla="*/ 0 w 637"/>
              <a:gd name="T7" fmla="*/ 2147483647 h 2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37" h="282">
                <a:moveTo>
                  <a:pt x="0" y="282"/>
                </a:moveTo>
                <a:lnTo>
                  <a:pt x="318" y="0"/>
                </a:lnTo>
                <a:lnTo>
                  <a:pt x="637" y="282"/>
                </a:lnTo>
                <a:lnTo>
                  <a:pt x="0" y="282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Rectangle 120"/>
          <p:cNvSpPr>
            <a:spLocks noChangeArrowheads="1"/>
          </p:cNvSpPr>
          <p:nvPr/>
        </p:nvSpPr>
        <p:spPr bwMode="auto">
          <a:xfrm>
            <a:off x="4230688" y="4773613"/>
            <a:ext cx="6286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06" name="Rectangle 122"/>
          <p:cNvSpPr>
            <a:spLocks noChangeArrowheads="1"/>
          </p:cNvSpPr>
          <p:nvPr/>
        </p:nvSpPr>
        <p:spPr bwMode="auto">
          <a:xfrm>
            <a:off x="4321175" y="4835525"/>
            <a:ext cx="449263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07" name="Freeform 124"/>
          <p:cNvSpPr>
            <a:spLocks/>
          </p:cNvSpPr>
          <p:nvPr/>
        </p:nvSpPr>
        <p:spPr bwMode="auto">
          <a:xfrm>
            <a:off x="4321175" y="4835525"/>
            <a:ext cx="449263" cy="325438"/>
          </a:xfrm>
          <a:custGeom>
            <a:avLst/>
            <a:gdLst>
              <a:gd name="T0" fmla="*/ 2147483647 w 65"/>
              <a:gd name="T1" fmla="*/ 0 h 47"/>
              <a:gd name="T2" fmla="*/ 0 w 65"/>
              <a:gd name="T3" fmla="*/ 0 h 47"/>
              <a:gd name="T4" fmla="*/ 0 w 65"/>
              <a:gd name="T5" fmla="*/ 2147483647 h 47"/>
              <a:gd name="T6" fmla="*/ 2147483647 w 65"/>
              <a:gd name="T7" fmla="*/ 0 h 4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" h="47">
                <a:moveTo>
                  <a:pt x="65" y="0"/>
                </a:moveTo>
                <a:lnTo>
                  <a:pt x="0" y="0"/>
                </a:lnTo>
                <a:lnTo>
                  <a:pt x="0" y="47"/>
                </a:lnTo>
                <a:lnTo>
                  <a:pt x="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Rectangle 125"/>
          <p:cNvSpPr>
            <a:spLocks noChangeArrowheads="1"/>
          </p:cNvSpPr>
          <p:nvPr/>
        </p:nvSpPr>
        <p:spPr bwMode="auto">
          <a:xfrm>
            <a:off x="4230688" y="1385888"/>
            <a:ext cx="3733800" cy="1493837"/>
          </a:xfrm>
          <a:prstGeom prst="rect">
            <a:avLst/>
          </a:prstGeom>
          <a:solidFill>
            <a:srgbClr val="0CA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09" name="Rectangle 126"/>
          <p:cNvSpPr>
            <a:spLocks noChangeArrowheads="1"/>
          </p:cNvSpPr>
          <p:nvPr/>
        </p:nvSpPr>
        <p:spPr bwMode="auto">
          <a:xfrm>
            <a:off x="4521200" y="1654175"/>
            <a:ext cx="3154363" cy="1225550"/>
          </a:xfrm>
          <a:prstGeom prst="rect">
            <a:avLst/>
          </a:prstGeom>
          <a:solidFill>
            <a:srgbClr val="10C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10" name="Rectangle 140"/>
          <p:cNvSpPr>
            <a:spLocks noChangeArrowheads="1"/>
          </p:cNvSpPr>
          <p:nvPr/>
        </p:nvSpPr>
        <p:spPr bwMode="auto">
          <a:xfrm>
            <a:off x="4770438" y="1931988"/>
            <a:ext cx="2689225" cy="55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11" name="Freeform 71"/>
          <p:cNvSpPr>
            <a:spLocks noEditPoints="1"/>
          </p:cNvSpPr>
          <p:nvPr/>
        </p:nvSpPr>
        <p:spPr bwMode="auto">
          <a:xfrm>
            <a:off x="7435850" y="1601788"/>
            <a:ext cx="336550" cy="339725"/>
          </a:xfrm>
          <a:custGeom>
            <a:avLst/>
            <a:gdLst>
              <a:gd name="T0" fmla="*/ 2147483647 w 192"/>
              <a:gd name="T1" fmla="*/ 2147483647 h 193"/>
              <a:gd name="T2" fmla="*/ 2147483647 w 192"/>
              <a:gd name="T3" fmla="*/ 2147483647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2147483647 w 192"/>
              <a:gd name="T11" fmla="*/ 2147483647 h 193"/>
              <a:gd name="T12" fmla="*/ 2147483647 w 192"/>
              <a:gd name="T13" fmla="*/ 2147483647 h 193"/>
              <a:gd name="T14" fmla="*/ 2147483647 w 192"/>
              <a:gd name="T15" fmla="*/ 2147483647 h 193"/>
              <a:gd name="T16" fmla="*/ 2147483647 w 192"/>
              <a:gd name="T17" fmla="*/ 2147483647 h 193"/>
              <a:gd name="T18" fmla="*/ 2147483647 w 192"/>
              <a:gd name="T19" fmla="*/ 2147483647 h 193"/>
              <a:gd name="T20" fmla="*/ 2147483647 w 192"/>
              <a:gd name="T21" fmla="*/ 2147483647 h 193"/>
              <a:gd name="T22" fmla="*/ 2147483647 w 192"/>
              <a:gd name="T23" fmla="*/ 2147483647 h 193"/>
              <a:gd name="T24" fmla="*/ 2147483647 w 192"/>
              <a:gd name="T25" fmla="*/ 2147483647 h 193"/>
              <a:gd name="T26" fmla="*/ 2147483647 w 192"/>
              <a:gd name="T27" fmla="*/ 2147483647 h 193"/>
              <a:gd name="T28" fmla="*/ 2147483647 w 192"/>
              <a:gd name="T29" fmla="*/ 2147483647 h 193"/>
              <a:gd name="T30" fmla="*/ 2147483647 w 192"/>
              <a:gd name="T31" fmla="*/ 2147483647 h 193"/>
              <a:gd name="T32" fmla="*/ 2147483647 w 192"/>
              <a:gd name="T33" fmla="*/ 2147483647 h 193"/>
              <a:gd name="T34" fmla="*/ 2147483647 w 192"/>
              <a:gd name="T35" fmla="*/ 2147483647 h 193"/>
              <a:gd name="T36" fmla="*/ 2147483647 w 192"/>
              <a:gd name="T37" fmla="*/ 2147483647 h 193"/>
              <a:gd name="T38" fmla="*/ 2147483647 w 192"/>
              <a:gd name="T39" fmla="*/ 2147483647 h 193"/>
              <a:gd name="T40" fmla="*/ 2147483647 w 192"/>
              <a:gd name="T41" fmla="*/ 2147483647 h 193"/>
              <a:gd name="T42" fmla="*/ 2147483647 w 192"/>
              <a:gd name="T43" fmla="*/ 2147483647 h 193"/>
              <a:gd name="T44" fmla="*/ 2147483647 w 192"/>
              <a:gd name="T45" fmla="*/ 2147483647 h 19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92" h="193">
                <a:moveTo>
                  <a:pt x="186" y="34"/>
                </a:moveTo>
                <a:cubicBezTo>
                  <a:pt x="159" y="6"/>
                  <a:pt x="159" y="6"/>
                  <a:pt x="159" y="6"/>
                </a:cubicBezTo>
                <a:cubicBezTo>
                  <a:pt x="153" y="0"/>
                  <a:pt x="143" y="0"/>
                  <a:pt x="136" y="6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18" y="124"/>
                  <a:pt x="17" y="128"/>
                  <a:pt x="17" y="131"/>
                </a:cubicBezTo>
                <a:cubicBezTo>
                  <a:pt x="1" y="182"/>
                  <a:pt x="1" y="182"/>
                  <a:pt x="1" y="182"/>
                </a:cubicBezTo>
                <a:cubicBezTo>
                  <a:pt x="0" y="185"/>
                  <a:pt x="1" y="188"/>
                  <a:pt x="3" y="190"/>
                </a:cubicBezTo>
                <a:cubicBezTo>
                  <a:pt x="5" y="192"/>
                  <a:pt x="8" y="193"/>
                  <a:pt x="11" y="192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65" y="176"/>
                  <a:pt x="68" y="174"/>
                  <a:pt x="71" y="171"/>
                </a:cubicBezTo>
                <a:cubicBezTo>
                  <a:pt x="186" y="56"/>
                  <a:pt x="186" y="56"/>
                  <a:pt x="186" y="56"/>
                </a:cubicBezTo>
                <a:cubicBezTo>
                  <a:pt x="192" y="50"/>
                  <a:pt x="192" y="40"/>
                  <a:pt x="186" y="34"/>
                </a:cubicBezTo>
                <a:close/>
                <a:moveTo>
                  <a:pt x="55" y="162"/>
                </a:moveTo>
                <a:cubicBezTo>
                  <a:pt x="20" y="172"/>
                  <a:pt x="20" y="172"/>
                  <a:pt x="20" y="172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31" y="138"/>
                  <a:pt x="31" y="137"/>
                  <a:pt x="31" y="137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55" y="161"/>
                  <a:pt x="55" y="161"/>
                  <a:pt x="55" y="162"/>
                </a:cubicBezTo>
                <a:close/>
                <a:moveTo>
                  <a:pt x="63" y="157"/>
                </a:moveTo>
                <a:cubicBezTo>
                  <a:pt x="35" y="130"/>
                  <a:pt x="35" y="130"/>
                  <a:pt x="35" y="130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75" y="45"/>
                  <a:pt x="175" y="45"/>
                  <a:pt x="175" y="45"/>
                </a:cubicBezTo>
                <a:lnTo>
                  <a:pt x="63" y="1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文本框 56"/>
          <p:cNvSpPr txBox="1">
            <a:spLocks noChangeArrowheads="1"/>
          </p:cNvSpPr>
          <p:nvPr/>
        </p:nvSpPr>
        <p:spPr bwMode="auto">
          <a:xfrm>
            <a:off x="5308600" y="2170113"/>
            <a:ext cx="1574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OFFER</a:t>
            </a:r>
            <a:endParaRPr lang="zh-CN" altLang="en-US" sz="240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</p:txBody>
      </p:sp>
      <p:sp>
        <p:nvSpPr>
          <p:cNvPr id="25613" name="文本框 57"/>
          <p:cNvSpPr txBox="1">
            <a:spLocks noChangeArrowheads="1"/>
          </p:cNvSpPr>
          <p:nvPr/>
        </p:nvSpPr>
        <p:spPr bwMode="auto">
          <a:xfrm>
            <a:off x="4826000" y="2570163"/>
            <a:ext cx="254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CONGREGATION</a:t>
            </a:r>
            <a:r>
              <a:rPr lang="zh-CN" altLang="en-US" sz="200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！</a:t>
            </a:r>
          </a:p>
        </p:txBody>
      </p:sp>
      <p:pic>
        <p:nvPicPr>
          <p:cNvPr id="256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00" y="4492625"/>
            <a:ext cx="429260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3213100"/>
            <a:ext cx="49498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660400"/>
            <a:ext cx="9204325" cy="553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5"/>
          <p:cNvSpPr>
            <a:spLocks/>
          </p:cNvSpPr>
          <p:nvPr/>
        </p:nvSpPr>
        <p:spPr bwMode="auto">
          <a:xfrm>
            <a:off x="2946400" y="1035050"/>
            <a:ext cx="1558925" cy="1539875"/>
          </a:xfrm>
          <a:custGeom>
            <a:avLst/>
            <a:gdLst>
              <a:gd name="T0" fmla="*/ 2147483647 w 8337"/>
              <a:gd name="T1" fmla="*/ 0 h 8254"/>
              <a:gd name="T2" fmla="*/ 2147483647 w 8337"/>
              <a:gd name="T3" fmla="*/ 2147483647 h 8254"/>
              <a:gd name="T4" fmla="*/ 2147483647 w 8337"/>
              <a:gd name="T5" fmla="*/ 2147483647 h 8254"/>
              <a:gd name="T6" fmla="*/ 2147483647 w 8337"/>
              <a:gd name="T7" fmla="*/ 2147483647 h 8254"/>
              <a:gd name="T8" fmla="*/ 2147483647 w 8337"/>
              <a:gd name="T9" fmla="*/ 2147483647 h 8254"/>
              <a:gd name="T10" fmla="*/ 2147483647 w 8337"/>
              <a:gd name="T11" fmla="*/ 2147483647 h 8254"/>
              <a:gd name="T12" fmla="*/ 2147483647 w 8337"/>
              <a:gd name="T13" fmla="*/ 2147483647 h 8254"/>
              <a:gd name="T14" fmla="*/ 2147483647 w 8337"/>
              <a:gd name="T15" fmla="*/ 2147483647 h 8254"/>
              <a:gd name="T16" fmla="*/ 2147483647 w 8337"/>
              <a:gd name="T17" fmla="*/ 2147483647 h 8254"/>
              <a:gd name="T18" fmla="*/ 2147483647 w 8337"/>
              <a:gd name="T19" fmla="*/ 2147483647 h 8254"/>
              <a:gd name="T20" fmla="*/ 2147483647 w 8337"/>
              <a:gd name="T21" fmla="*/ 0 h 82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337" h="8254">
                <a:moveTo>
                  <a:pt x="4169" y="0"/>
                </a:moveTo>
                <a:cubicBezTo>
                  <a:pt x="6425" y="0"/>
                  <a:pt x="8254" y="1829"/>
                  <a:pt x="8254" y="4085"/>
                </a:cubicBezTo>
                <a:cubicBezTo>
                  <a:pt x="8254" y="6342"/>
                  <a:pt x="6425" y="8171"/>
                  <a:pt x="4169" y="8171"/>
                </a:cubicBezTo>
                <a:cubicBezTo>
                  <a:pt x="1912" y="8171"/>
                  <a:pt x="83" y="6342"/>
                  <a:pt x="83" y="4085"/>
                </a:cubicBezTo>
                <a:cubicBezTo>
                  <a:pt x="83" y="2777"/>
                  <a:pt x="709" y="1549"/>
                  <a:pt x="1767" y="780"/>
                </a:cubicBezTo>
                <a:lnTo>
                  <a:pt x="2008" y="1110"/>
                </a:lnTo>
                <a:cubicBezTo>
                  <a:pt x="365" y="2304"/>
                  <a:pt x="0" y="4604"/>
                  <a:pt x="1194" y="6246"/>
                </a:cubicBezTo>
                <a:cubicBezTo>
                  <a:pt x="2388" y="7889"/>
                  <a:pt x="4687" y="8254"/>
                  <a:pt x="6330" y="7060"/>
                </a:cubicBezTo>
                <a:cubicBezTo>
                  <a:pt x="7973" y="5866"/>
                  <a:pt x="8337" y="3567"/>
                  <a:pt x="7144" y="1924"/>
                </a:cubicBezTo>
                <a:cubicBezTo>
                  <a:pt x="6452" y="972"/>
                  <a:pt x="5346" y="408"/>
                  <a:pt x="4169" y="408"/>
                </a:cubicBezTo>
                <a:lnTo>
                  <a:pt x="4169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Freeform 6"/>
          <p:cNvSpPr>
            <a:spLocks/>
          </p:cNvSpPr>
          <p:nvPr/>
        </p:nvSpPr>
        <p:spPr bwMode="auto">
          <a:xfrm>
            <a:off x="3276600" y="1035050"/>
            <a:ext cx="449263" cy="206375"/>
          </a:xfrm>
          <a:custGeom>
            <a:avLst/>
            <a:gdLst>
              <a:gd name="T0" fmla="*/ 0 w 2402"/>
              <a:gd name="T1" fmla="*/ 2147483647 h 1110"/>
              <a:gd name="T2" fmla="*/ 2147483647 w 2402"/>
              <a:gd name="T3" fmla="*/ 0 h 1110"/>
              <a:gd name="T4" fmla="*/ 2147483647 w 2402"/>
              <a:gd name="T5" fmla="*/ 2147483647 h 1110"/>
              <a:gd name="T6" fmla="*/ 2147483647 w 2402"/>
              <a:gd name="T7" fmla="*/ 2147483647 h 1110"/>
              <a:gd name="T8" fmla="*/ 0 w 2402"/>
              <a:gd name="T9" fmla="*/ 2147483647 h 1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2" h="1110">
                <a:moveTo>
                  <a:pt x="0" y="780"/>
                </a:moveTo>
                <a:cubicBezTo>
                  <a:pt x="698" y="273"/>
                  <a:pt x="1539" y="0"/>
                  <a:pt x="2402" y="0"/>
                </a:cubicBezTo>
                <a:lnTo>
                  <a:pt x="2402" y="408"/>
                </a:lnTo>
                <a:cubicBezTo>
                  <a:pt x="1625" y="408"/>
                  <a:pt x="869" y="654"/>
                  <a:pt x="241" y="1110"/>
                </a:cubicBezTo>
                <a:lnTo>
                  <a:pt x="0" y="7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Freeform 7"/>
          <p:cNvSpPr>
            <a:spLocks noEditPoints="1"/>
          </p:cNvSpPr>
          <p:nvPr/>
        </p:nvSpPr>
        <p:spPr bwMode="auto">
          <a:xfrm>
            <a:off x="593725" y="1035050"/>
            <a:ext cx="1527175" cy="1524000"/>
          </a:xfrm>
          <a:custGeom>
            <a:avLst/>
            <a:gdLst>
              <a:gd name="T0" fmla="*/ 2147483647 w 16342"/>
              <a:gd name="T1" fmla="*/ 0 h 16342"/>
              <a:gd name="T2" fmla="*/ 2147483647 w 16342"/>
              <a:gd name="T3" fmla="*/ 2147483647 h 16342"/>
              <a:gd name="T4" fmla="*/ 2147483647 w 16342"/>
              <a:gd name="T5" fmla="*/ 2147483647 h 16342"/>
              <a:gd name="T6" fmla="*/ 0 w 16342"/>
              <a:gd name="T7" fmla="*/ 2147483647 h 16342"/>
              <a:gd name="T8" fmla="*/ 2147483647 w 16342"/>
              <a:gd name="T9" fmla="*/ 0 h 16342"/>
              <a:gd name="T10" fmla="*/ 2147483647 w 16342"/>
              <a:gd name="T11" fmla="*/ 0 h 16342"/>
              <a:gd name="T12" fmla="*/ 2147483647 w 16342"/>
              <a:gd name="T13" fmla="*/ 2147483647 h 16342"/>
              <a:gd name="T14" fmla="*/ 2147483647 w 16342"/>
              <a:gd name="T15" fmla="*/ 2147483647 h 16342"/>
              <a:gd name="T16" fmla="*/ 2147483647 w 16342"/>
              <a:gd name="T17" fmla="*/ 2147483647 h 16342"/>
              <a:gd name="T18" fmla="*/ 2147483647 w 16342"/>
              <a:gd name="T19" fmla="*/ 2147483647 h 16342"/>
              <a:gd name="T20" fmla="*/ 2147483647 w 16342"/>
              <a:gd name="T21" fmla="*/ 2147483647 h 16342"/>
              <a:gd name="T22" fmla="*/ 2147483647 w 16342"/>
              <a:gd name="T23" fmla="*/ 0 h 163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42" h="16342">
                <a:moveTo>
                  <a:pt x="8171" y="0"/>
                </a:moveTo>
                <a:cubicBezTo>
                  <a:pt x="12684" y="0"/>
                  <a:pt x="16342" y="3658"/>
                  <a:pt x="16342" y="8171"/>
                </a:cubicBezTo>
                <a:cubicBezTo>
                  <a:pt x="16342" y="12684"/>
                  <a:pt x="12684" y="16342"/>
                  <a:pt x="8171" y="16342"/>
                </a:cubicBezTo>
                <a:cubicBezTo>
                  <a:pt x="3658" y="16342"/>
                  <a:pt x="0" y="12684"/>
                  <a:pt x="0" y="8171"/>
                </a:cubicBezTo>
                <a:cubicBezTo>
                  <a:pt x="0" y="3658"/>
                  <a:pt x="3658" y="0"/>
                  <a:pt x="8171" y="0"/>
                </a:cubicBezTo>
                <a:close/>
                <a:moveTo>
                  <a:pt x="8171" y="0"/>
                </a:moveTo>
                <a:lnTo>
                  <a:pt x="8171" y="817"/>
                </a:lnTo>
                <a:cubicBezTo>
                  <a:pt x="4110" y="817"/>
                  <a:pt x="817" y="4109"/>
                  <a:pt x="817" y="8171"/>
                </a:cubicBezTo>
                <a:cubicBezTo>
                  <a:pt x="817" y="12232"/>
                  <a:pt x="4110" y="15525"/>
                  <a:pt x="8171" y="15525"/>
                </a:cubicBezTo>
                <a:cubicBezTo>
                  <a:pt x="12233" y="15525"/>
                  <a:pt x="15525" y="12232"/>
                  <a:pt x="15525" y="8171"/>
                </a:cubicBezTo>
                <a:cubicBezTo>
                  <a:pt x="15525" y="4109"/>
                  <a:pt x="12233" y="817"/>
                  <a:pt x="8171" y="817"/>
                </a:cubicBezTo>
                <a:lnTo>
                  <a:pt x="8171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3" name="组合 1"/>
          <p:cNvGrpSpPr>
            <a:grpSpLocks/>
          </p:cNvGrpSpPr>
          <p:nvPr/>
        </p:nvGrpSpPr>
        <p:grpSpPr bwMode="auto">
          <a:xfrm>
            <a:off x="5324475" y="1035050"/>
            <a:ext cx="1541463" cy="1531938"/>
            <a:chOff x="5324475" y="1035050"/>
            <a:chExt cx="1541463" cy="1531938"/>
          </a:xfrm>
        </p:grpSpPr>
        <p:sp>
          <p:nvSpPr>
            <p:cNvPr id="27680" name="Freeform 8"/>
            <p:cNvSpPr>
              <a:spLocks/>
            </p:cNvSpPr>
            <p:nvPr/>
          </p:nvSpPr>
          <p:spPr bwMode="auto">
            <a:xfrm>
              <a:off x="5324475" y="1035050"/>
              <a:ext cx="1541463" cy="1531938"/>
            </a:xfrm>
            <a:custGeom>
              <a:avLst/>
              <a:gdLst>
                <a:gd name="T0" fmla="*/ 2147483647 w 4125"/>
                <a:gd name="T1" fmla="*/ 0 h 4105"/>
                <a:gd name="T2" fmla="*/ 2147483647 w 4125"/>
                <a:gd name="T3" fmla="*/ 2147483647 h 4105"/>
                <a:gd name="T4" fmla="*/ 2147483647 w 4125"/>
                <a:gd name="T5" fmla="*/ 2147483647 h 4105"/>
                <a:gd name="T6" fmla="*/ 2147483647 w 4125"/>
                <a:gd name="T7" fmla="*/ 2147483647 h 4105"/>
                <a:gd name="T8" fmla="*/ 2147483647 w 4125"/>
                <a:gd name="T9" fmla="*/ 2147483647 h 4105"/>
                <a:gd name="T10" fmla="*/ 2147483647 w 4125"/>
                <a:gd name="T11" fmla="*/ 2147483647 h 4105"/>
                <a:gd name="T12" fmla="*/ 2147483647 w 4125"/>
                <a:gd name="T13" fmla="*/ 2147483647 h 4105"/>
                <a:gd name="T14" fmla="*/ 2147483647 w 4125"/>
                <a:gd name="T15" fmla="*/ 2147483647 h 4105"/>
                <a:gd name="T16" fmla="*/ 2147483647 w 4125"/>
                <a:gd name="T17" fmla="*/ 2147483647 h 4105"/>
                <a:gd name="T18" fmla="*/ 2147483647 w 4125"/>
                <a:gd name="T19" fmla="*/ 2147483647 h 4105"/>
                <a:gd name="T20" fmla="*/ 2147483647 w 4125"/>
                <a:gd name="T21" fmla="*/ 0 h 41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25" h="4105">
                  <a:moveTo>
                    <a:pt x="2062" y="0"/>
                  </a:moveTo>
                  <a:cubicBezTo>
                    <a:pt x="3191" y="0"/>
                    <a:pt x="4105" y="914"/>
                    <a:pt x="4105" y="2042"/>
                  </a:cubicBezTo>
                  <a:cubicBezTo>
                    <a:pt x="4105" y="3170"/>
                    <a:pt x="3191" y="4085"/>
                    <a:pt x="2062" y="4085"/>
                  </a:cubicBezTo>
                  <a:cubicBezTo>
                    <a:pt x="934" y="4085"/>
                    <a:pt x="20" y="3170"/>
                    <a:pt x="20" y="2042"/>
                  </a:cubicBezTo>
                  <a:cubicBezTo>
                    <a:pt x="20" y="1828"/>
                    <a:pt x="53" y="1615"/>
                    <a:pt x="120" y="1411"/>
                  </a:cubicBezTo>
                  <a:lnTo>
                    <a:pt x="314" y="1474"/>
                  </a:lnTo>
                  <a:cubicBezTo>
                    <a:pt x="0" y="2440"/>
                    <a:pt x="529" y="3477"/>
                    <a:pt x="1494" y="3791"/>
                  </a:cubicBezTo>
                  <a:cubicBezTo>
                    <a:pt x="2460" y="4105"/>
                    <a:pt x="3497" y="3576"/>
                    <a:pt x="3811" y="2610"/>
                  </a:cubicBezTo>
                  <a:cubicBezTo>
                    <a:pt x="4125" y="1645"/>
                    <a:pt x="3596" y="608"/>
                    <a:pt x="2631" y="294"/>
                  </a:cubicBezTo>
                  <a:cubicBezTo>
                    <a:pt x="2447" y="234"/>
                    <a:pt x="2255" y="204"/>
                    <a:pt x="2062" y="204"/>
                  </a:cubicBezTo>
                  <a:lnTo>
                    <a:pt x="2062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Freeform 9"/>
            <p:cNvSpPr>
              <a:spLocks/>
            </p:cNvSpPr>
            <p:nvPr/>
          </p:nvSpPr>
          <p:spPr bwMode="auto">
            <a:xfrm>
              <a:off x="5368925" y="1035050"/>
              <a:ext cx="725488" cy="549275"/>
            </a:xfrm>
            <a:custGeom>
              <a:avLst/>
              <a:gdLst>
                <a:gd name="T0" fmla="*/ 0 w 3885"/>
                <a:gd name="T1" fmla="*/ 2147483647 h 2949"/>
                <a:gd name="T2" fmla="*/ 2147483647 w 3885"/>
                <a:gd name="T3" fmla="*/ 0 h 2949"/>
                <a:gd name="T4" fmla="*/ 2147483647 w 3885"/>
                <a:gd name="T5" fmla="*/ 2147483647 h 2949"/>
                <a:gd name="T6" fmla="*/ 2147483647 w 3885"/>
                <a:gd name="T7" fmla="*/ 2147483647 h 2949"/>
                <a:gd name="T8" fmla="*/ 0 w 3885"/>
                <a:gd name="T9" fmla="*/ 2147483647 h 29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85" h="2949">
                  <a:moveTo>
                    <a:pt x="0" y="2823"/>
                  </a:moveTo>
                  <a:cubicBezTo>
                    <a:pt x="547" y="1139"/>
                    <a:pt x="2115" y="0"/>
                    <a:pt x="3885" y="0"/>
                  </a:cubicBezTo>
                  <a:lnTo>
                    <a:pt x="3885" y="408"/>
                  </a:lnTo>
                  <a:cubicBezTo>
                    <a:pt x="2292" y="408"/>
                    <a:pt x="881" y="1434"/>
                    <a:pt x="388" y="2949"/>
                  </a:cubicBezTo>
                  <a:lnTo>
                    <a:pt x="0" y="2823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4" name="Freeform 10"/>
          <p:cNvSpPr>
            <a:spLocks/>
          </p:cNvSpPr>
          <p:nvPr/>
        </p:nvSpPr>
        <p:spPr bwMode="auto">
          <a:xfrm>
            <a:off x="7700963" y="1035050"/>
            <a:ext cx="1527175" cy="1524000"/>
          </a:xfrm>
          <a:custGeom>
            <a:avLst/>
            <a:gdLst>
              <a:gd name="T0" fmla="*/ 2147483647 w 4086"/>
              <a:gd name="T1" fmla="*/ 0 h 4085"/>
              <a:gd name="T2" fmla="*/ 2147483647 w 4086"/>
              <a:gd name="T3" fmla="*/ 2147483647 h 4085"/>
              <a:gd name="T4" fmla="*/ 2147483647 w 4086"/>
              <a:gd name="T5" fmla="*/ 2147483647 h 4085"/>
              <a:gd name="T6" fmla="*/ 0 w 4086"/>
              <a:gd name="T7" fmla="*/ 2147483647 h 4085"/>
              <a:gd name="T8" fmla="*/ 2147483647 w 4086"/>
              <a:gd name="T9" fmla="*/ 2147483647 h 4085"/>
              <a:gd name="T10" fmla="*/ 2147483647 w 4086"/>
              <a:gd name="T11" fmla="*/ 2147483647 h 4085"/>
              <a:gd name="T12" fmla="*/ 2147483647 w 4086"/>
              <a:gd name="T13" fmla="*/ 2147483647 h 4085"/>
              <a:gd name="T14" fmla="*/ 2147483647 w 4086"/>
              <a:gd name="T15" fmla="*/ 2147483647 h 4085"/>
              <a:gd name="T16" fmla="*/ 2147483647 w 4086"/>
              <a:gd name="T17" fmla="*/ 2147483647 h 4085"/>
              <a:gd name="T18" fmla="*/ 2147483647 w 4086"/>
              <a:gd name="T19" fmla="*/ 2147483647 h 4085"/>
              <a:gd name="T20" fmla="*/ 2147483647 w 4086"/>
              <a:gd name="T21" fmla="*/ 0 h 40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086" h="4085">
                <a:moveTo>
                  <a:pt x="2043" y="0"/>
                </a:moveTo>
                <a:cubicBezTo>
                  <a:pt x="3171" y="0"/>
                  <a:pt x="4086" y="914"/>
                  <a:pt x="4086" y="2042"/>
                </a:cubicBezTo>
                <a:cubicBezTo>
                  <a:pt x="4086" y="3170"/>
                  <a:pt x="3171" y="4085"/>
                  <a:pt x="2043" y="4085"/>
                </a:cubicBezTo>
                <a:cubicBezTo>
                  <a:pt x="915" y="4085"/>
                  <a:pt x="0" y="3170"/>
                  <a:pt x="0" y="2042"/>
                </a:cubicBezTo>
                <a:cubicBezTo>
                  <a:pt x="0" y="1923"/>
                  <a:pt x="11" y="1805"/>
                  <a:pt x="31" y="1688"/>
                </a:cubicBezTo>
                <a:lnTo>
                  <a:pt x="233" y="1723"/>
                </a:lnTo>
                <a:cubicBezTo>
                  <a:pt x="56" y="2723"/>
                  <a:pt x="724" y="3677"/>
                  <a:pt x="1724" y="3853"/>
                </a:cubicBezTo>
                <a:cubicBezTo>
                  <a:pt x="2724" y="4029"/>
                  <a:pt x="3677" y="3362"/>
                  <a:pt x="3854" y="2362"/>
                </a:cubicBezTo>
                <a:cubicBezTo>
                  <a:pt x="4030" y="1362"/>
                  <a:pt x="3362" y="408"/>
                  <a:pt x="2362" y="232"/>
                </a:cubicBezTo>
                <a:cubicBezTo>
                  <a:pt x="2257" y="213"/>
                  <a:pt x="2150" y="204"/>
                  <a:pt x="2043" y="204"/>
                </a:cubicBezTo>
                <a:lnTo>
                  <a:pt x="2043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Freeform 11"/>
          <p:cNvSpPr>
            <a:spLocks/>
          </p:cNvSpPr>
          <p:nvPr/>
        </p:nvSpPr>
        <p:spPr bwMode="auto">
          <a:xfrm>
            <a:off x="7712075" y="1035050"/>
            <a:ext cx="752475" cy="642938"/>
          </a:xfrm>
          <a:custGeom>
            <a:avLst/>
            <a:gdLst>
              <a:gd name="T0" fmla="*/ 0 w 2012"/>
              <a:gd name="T1" fmla="*/ 2147483647 h 1723"/>
              <a:gd name="T2" fmla="*/ 2147483647 w 2012"/>
              <a:gd name="T3" fmla="*/ 0 h 1723"/>
              <a:gd name="T4" fmla="*/ 2147483647 w 2012"/>
              <a:gd name="T5" fmla="*/ 2147483647 h 1723"/>
              <a:gd name="T6" fmla="*/ 2147483647 w 2012"/>
              <a:gd name="T7" fmla="*/ 2147483647 h 1723"/>
              <a:gd name="T8" fmla="*/ 0 w 2012"/>
              <a:gd name="T9" fmla="*/ 2147483647 h 1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2" h="1723">
                <a:moveTo>
                  <a:pt x="0" y="1688"/>
                </a:moveTo>
                <a:cubicBezTo>
                  <a:pt x="173" y="711"/>
                  <a:pt x="1021" y="0"/>
                  <a:pt x="2012" y="0"/>
                </a:cubicBezTo>
                <a:lnTo>
                  <a:pt x="2012" y="204"/>
                </a:lnTo>
                <a:cubicBezTo>
                  <a:pt x="1120" y="204"/>
                  <a:pt x="357" y="844"/>
                  <a:pt x="202" y="1723"/>
                </a:cubicBezTo>
                <a:lnTo>
                  <a:pt x="0" y="168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6" name="组合 22"/>
          <p:cNvGrpSpPr>
            <a:grpSpLocks/>
          </p:cNvGrpSpPr>
          <p:nvPr/>
        </p:nvGrpSpPr>
        <p:grpSpPr bwMode="auto">
          <a:xfrm>
            <a:off x="593725" y="4197350"/>
            <a:ext cx="1527175" cy="1524000"/>
            <a:chOff x="593725" y="4197350"/>
            <a:chExt cx="1527176" cy="1524000"/>
          </a:xfrm>
        </p:grpSpPr>
        <p:sp>
          <p:nvSpPr>
            <p:cNvPr id="27678" name="Freeform 12"/>
            <p:cNvSpPr>
              <a:spLocks/>
            </p:cNvSpPr>
            <p:nvPr/>
          </p:nvSpPr>
          <p:spPr bwMode="auto">
            <a:xfrm>
              <a:off x="1357313" y="4197350"/>
              <a:ext cx="763588" cy="1524000"/>
            </a:xfrm>
            <a:custGeom>
              <a:avLst/>
              <a:gdLst>
                <a:gd name="T0" fmla="*/ 0 w 4086"/>
                <a:gd name="T1" fmla="*/ 0 h 8172"/>
                <a:gd name="T2" fmla="*/ 2147483647 w 4086"/>
                <a:gd name="T3" fmla="*/ 2147483647 h 8172"/>
                <a:gd name="T4" fmla="*/ 0 w 4086"/>
                <a:gd name="T5" fmla="*/ 2147483647 h 8172"/>
                <a:gd name="T6" fmla="*/ 0 w 4086"/>
                <a:gd name="T7" fmla="*/ 2147483647 h 8172"/>
                <a:gd name="T8" fmla="*/ 2147483647 w 4086"/>
                <a:gd name="T9" fmla="*/ 2147483647 h 8172"/>
                <a:gd name="T10" fmla="*/ 0 w 4086"/>
                <a:gd name="T11" fmla="*/ 2147483647 h 8172"/>
                <a:gd name="T12" fmla="*/ 0 w 4086"/>
                <a:gd name="T13" fmla="*/ 0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6" h="8172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6342"/>
                    <a:pt x="2257" y="8172"/>
                    <a:pt x="0" y="8172"/>
                  </a:cubicBezTo>
                  <a:lnTo>
                    <a:pt x="0" y="7763"/>
                  </a:lnTo>
                  <a:cubicBezTo>
                    <a:pt x="2031" y="7763"/>
                    <a:pt x="3677" y="6117"/>
                    <a:pt x="3677" y="4086"/>
                  </a:cubicBezTo>
                  <a:cubicBezTo>
                    <a:pt x="3677" y="2055"/>
                    <a:pt x="2031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Freeform 13"/>
            <p:cNvSpPr>
              <a:spLocks/>
            </p:cNvSpPr>
            <p:nvPr/>
          </p:nvSpPr>
          <p:spPr bwMode="auto">
            <a:xfrm>
              <a:off x="593725" y="4197350"/>
              <a:ext cx="763588" cy="1524000"/>
            </a:xfrm>
            <a:custGeom>
              <a:avLst/>
              <a:gdLst>
                <a:gd name="T0" fmla="*/ 2147483647 w 4085"/>
                <a:gd name="T1" fmla="*/ 2147483647 h 8172"/>
                <a:gd name="T2" fmla="*/ 0 w 4085"/>
                <a:gd name="T3" fmla="*/ 2147483647 h 8172"/>
                <a:gd name="T4" fmla="*/ 2147483647 w 4085"/>
                <a:gd name="T5" fmla="*/ 0 h 8172"/>
                <a:gd name="T6" fmla="*/ 2147483647 w 4085"/>
                <a:gd name="T7" fmla="*/ 2147483647 h 8172"/>
                <a:gd name="T8" fmla="*/ 2147483647 w 4085"/>
                <a:gd name="T9" fmla="*/ 2147483647 h 8172"/>
                <a:gd name="T10" fmla="*/ 2147483647 w 4085"/>
                <a:gd name="T11" fmla="*/ 2147483647 h 8172"/>
                <a:gd name="T12" fmla="*/ 2147483647 w 4085"/>
                <a:gd name="T13" fmla="*/ 2147483647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5" h="8172">
                  <a:moveTo>
                    <a:pt x="4085" y="8172"/>
                  </a:moveTo>
                  <a:cubicBezTo>
                    <a:pt x="1829" y="8172"/>
                    <a:pt x="0" y="6342"/>
                    <a:pt x="0" y="4086"/>
                  </a:cubicBezTo>
                  <a:cubicBezTo>
                    <a:pt x="0" y="1830"/>
                    <a:pt x="1829" y="0"/>
                    <a:pt x="4085" y="0"/>
                  </a:cubicBezTo>
                  <a:lnTo>
                    <a:pt x="4085" y="409"/>
                  </a:lnTo>
                  <a:cubicBezTo>
                    <a:pt x="2055" y="409"/>
                    <a:pt x="408" y="2055"/>
                    <a:pt x="408" y="4086"/>
                  </a:cubicBezTo>
                  <a:cubicBezTo>
                    <a:pt x="408" y="6117"/>
                    <a:pt x="2055" y="7763"/>
                    <a:pt x="4085" y="7763"/>
                  </a:cubicBezTo>
                  <a:lnTo>
                    <a:pt x="4085" y="817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57" name="组合 3"/>
          <p:cNvGrpSpPr>
            <a:grpSpLocks/>
          </p:cNvGrpSpPr>
          <p:nvPr/>
        </p:nvGrpSpPr>
        <p:grpSpPr bwMode="auto">
          <a:xfrm>
            <a:off x="2860675" y="4197350"/>
            <a:ext cx="1644650" cy="1625600"/>
            <a:chOff x="2860675" y="4197350"/>
            <a:chExt cx="1644650" cy="1625600"/>
          </a:xfrm>
        </p:grpSpPr>
        <p:sp>
          <p:nvSpPr>
            <p:cNvPr id="27676" name="Freeform 14"/>
            <p:cNvSpPr>
              <a:spLocks/>
            </p:cNvSpPr>
            <p:nvPr/>
          </p:nvSpPr>
          <p:spPr bwMode="auto">
            <a:xfrm>
              <a:off x="3727450" y="4197350"/>
              <a:ext cx="777875" cy="1377950"/>
            </a:xfrm>
            <a:custGeom>
              <a:avLst/>
              <a:gdLst>
                <a:gd name="T0" fmla="*/ 0 w 4169"/>
                <a:gd name="T1" fmla="*/ 0 h 7391"/>
                <a:gd name="T2" fmla="*/ 2147483647 w 4169"/>
                <a:gd name="T3" fmla="*/ 2147483647 h 7391"/>
                <a:gd name="T4" fmla="*/ 2147483647 w 4169"/>
                <a:gd name="T5" fmla="*/ 2147483647 h 7391"/>
                <a:gd name="T6" fmla="*/ 2147483647 w 4169"/>
                <a:gd name="T7" fmla="*/ 2147483647 h 7391"/>
                <a:gd name="T8" fmla="*/ 2147483647 w 4169"/>
                <a:gd name="T9" fmla="*/ 2147483647 h 7391"/>
                <a:gd name="T10" fmla="*/ 0 w 4169"/>
                <a:gd name="T11" fmla="*/ 2147483647 h 7391"/>
                <a:gd name="T12" fmla="*/ 0 w 4169"/>
                <a:gd name="T13" fmla="*/ 0 h 7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69" h="7391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5394"/>
                    <a:pt x="3460" y="6623"/>
                    <a:pt x="2402" y="7391"/>
                  </a:cubicBezTo>
                  <a:lnTo>
                    <a:pt x="2161" y="7061"/>
                  </a:lnTo>
                  <a:cubicBezTo>
                    <a:pt x="3804" y="5867"/>
                    <a:pt x="4169" y="3568"/>
                    <a:pt x="2975" y="1925"/>
                  </a:cubicBezTo>
                  <a:cubicBezTo>
                    <a:pt x="2283" y="973"/>
                    <a:pt x="1177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Freeform 15"/>
            <p:cNvSpPr>
              <a:spLocks/>
            </p:cNvSpPr>
            <p:nvPr/>
          </p:nvSpPr>
          <p:spPr bwMode="auto">
            <a:xfrm>
              <a:off x="2860675" y="4197350"/>
              <a:ext cx="1314450" cy="1625600"/>
            </a:xfrm>
            <a:custGeom>
              <a:avLst/>
              <a:gdLst>
                <a:gd name="T0" fmla="*/ 2147483647 w 7033"/>
                <a:gd name="T1" fmla="*/ 2147483647 h 8718"/>
                <a:gd name="T2" fmla="*/ 2147483647 w 7033"/>
                <a:gd name="T3" fmla="*/ 2147483647 h 8718"/>
                <a:gd name="T4" fmla="*/ 2147483647 w 7033"/>
                <a:gd name="T5" fmla="*/ 2147483647 h 8718"/>
                <a:gd name="T6" fmla="*/ 2147483647 w 7033"/>
                <a:gd name="T7" fmla="*/ 0 h 8718"/>
                <a:gd name="T8" fmla="*/ 2147483647 w 7033"/>
                <a:gd name="T9" fmla="*/ 2147483647 h 8718"/>
                <a:gd name="T10" fmla="*/ 2147483647 w 7033"/>
                <a:gd name="T11" fmla="*/ 2147483647 h 8718"/>
                <a:gd name="T12" fmla="*/ 2147483647 w 7033"/>
                <a:gd name="T13" fmla="*/ 2147483647 h 8718"/>
                <a:gd name="T14" fmla="*/ 2147483647 w 7033"/>
                <a:gd name="T15" fmla="*/ 2147483647 h 8718"/>
                <a:gd name="T16" fmla="*/ 2147483647 w 7033"/>
                <a:gd name="T17" fmla="*/ 2147483647 h 87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33" h="8718">
                  <a:moveTo>
                    <a:pt x="7033" y="7391"/>
                  </a:moveTo>
                  <a:cubicBezTo>
                    <a:pt x="5207" y="8718"/>
                    <a:pt x="2652" y="8313"/>
                    <a:pt x="1326" y="6487"/>
                  </a:cubicBezTo>
                  <a:cubicBezTo>
                    <a:pt x="0" y="4662"/>
                    <a:pt x="404" y="2107"/>
                    <a:pt x="2230" y="781"/>
                  </a:cubicBezTo>
                  <a:cubicBezTo>
                    <a:pt x="2928" y="274"/>
                    <a:pt x="3768" y="0"/>
                    <a:pt x="4631" y="0"/>
                  </a:cubicBezTo>
                  <a:lnTo>
                    <a:pt x="4631" y="409"/>
                  </a:lnTo>
                  <a:cubicBezTo>
                    <a:pt x="2600" y="409"/>
                    <a:pt x="954" y="2055"/>
                    <a:pt x="954" y="4086"/>
                  </a:cubicBezTo>
                  <a:cubicBezTo>
                    <a:pt x="954" y="6117"/>
                    <a:pt x="2600" y="7763"/>
                    <a:pt x="4631" y="7763"/>
                  </a:cubicBezTo>
                  <a:cubicBezTo>
                    <a:pt x="5408" y="7763"/>
                    <a:pt x="6164" y="7517"/>
                    <a:pt x="6792" y="7061"/>
                  </a:cubicBezTo>
                  <a:lnTo>
                    <a:pt x="7033" y="739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8" name="Freeform 16"/>
          <p:cNvSpPr>
            <a:spLocks/>
          </p:cNvSpPr>
          <p:nvPr/>
        </p:nvSpPr>
        <p:spPr bwMode="auto">
          <a:xfrm>
            <a:off x="6096000" y="4197350"/>
            <a:ext cx="771525" cy="998538"/>
          </a:xfrm>
          <a:custGeom>
            <a:avLst/>
            <a:gdLst>
              <a:gd name="T0" fmla="*/ 0 w 2062"/>
              <a:gd name="T1" fmla="*/ 0 h 2675"/>
              <a:gd name="T2" fmla="*/ 2147483647 w 2062"/>
              <a:gd name="T3" fmla="*/ 2147483647 h 2675"/>
              <a:gd name="T4" fmla="*/ 2147483647 w 2062"/>
              <a:gd name="T5" fmla="*/ 2147483647 h 2675"/>
              <a:gd name="T6" fmla="*/ 2147483647 w 2062"/>
              <a:gd name="T7" fmla="*/ 2147483647 h 2675"/>
              <a:gd name="T8" fmla="*/ 2147483647 w 2062"/>
              <a:gd name="T9" fmla="*/ 2147483647 h 2675"/>
              <a:gd name="T10" fmla="*/ 0 w 2062"/>
              <a:gd name="T11" fmla="*/ 2147483647 h 2675"/>
              <a:gd name="T12" fmla="*/ 0 w 2062"/>
              <a:gd name="T13" fmla="*/ 0 h 26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62" h="2675">
                <a:moveTo>
                  <a:pt x="0" y="0"/>
                </a:moveTo>
                <a:cubicBezTo>
                  <a:pt x="1128" y="0"/>
                  <a:pt x="2042" y="915"/>
                  <a:pt x="2042" y="2043"/>
                </a:cubicBezTo>
                <a:cubicBezTo>
                  <a:pt x="2042" y="2258"/>
                  <a:pt x="2009" y="2471"/>
                  <a:pt x="1943" y="2675"/>
                </a:cubicBezTo>
                <a:lnTo>
                  <a:pt x="1748" y="2611"/>
                </a:lnTo>
                <a:cubicBezTo>
                  <a:pt x="2062" y="1646"/>
                  <a:pt x="1534" y="609"/>
                  <a:pt x="568" y="295"/>
                </a:cubicBezTo>
                <a:cubicBezTo>
                  <a:pt x="384" y="235"/>
                  <a:pt x="193" y="205"/>
                  <a:pt x="0" y="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7"/>
          <p:cNvSpPr>
            <a:spLocks/>
          </p:cNvSpPr>
          <p:nvPr/>
        </p:nvSpPr>
        <p:spPr bwMode="auto">
          <a:xfrm>
            <a:off x="5240338" y="4197350"/>
            <a:ext cx="1582737" cy="1617663"/>
          </a:xfrm>
          <a:custGeom>
            <a:avLst/>
            <a:gdLst>
              <a:gd name="T0" fmla="*/ 2147483647 w 4235"/>
              <a:gd name="T1" fmla="*/ 2147483647 h 4335"/>
              <a:gd name="T2" fmla="*/ 2147483647 w 4235"/>
              <a:gd name="T3" fmla="*/ 2147483647 h 4335"/>
              <a:gd name="T4" fmla="*/ 2147483647 w 4235"/>
              <a:gd name="T5" fmla="*/ 2147483647 h 4335"/>
              <a:gd name="T6" fmla="*/ 2147483647 w 4235"/>
              <a:gd name="T7" fmla="*/ 0 h 4335"/>
              <a:gd name="T8" fmla="*/ 2147483647 w 4235"/>
              <a:gd name="T9" fmla="*/ 2147483647 h 4335"/>
              <a:gd name="T10" fmla="*/ 2147483647 w 4235"/>
              <a:gd name="T11" fmla="*/ 2147483647 h 4335"/>
              <a:gd name="T12" fmla="*/ 2147483647 w 4235"/>
              <a:gd name="T13" fmla="*/ 2147483647 h 4335"/>
              <a:gd name="T14" fmla="*/ 2147483647 w 4235"/>
              <a:gd name="T15" fmla="*/ 2147483647 h 4335"/>
              <a:gd name="T16" fmla="*/ 2147483647 w 4235"/>
              <a:gd name="T17" fmla="*/ 2147483647 h 43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235" h="4335">
                <a:moveTo>
                  <a:pt x="4235" y="2675"/>
                </a:moveTo>
                <a:cubicBezTo>
                  <a:pt x="3886" y="3747"/>
                  <a:pt x="2733" y="4335"/>
                  <a:pt x="1660" y="3986"/>
                </a:cubicBezTo>
                <a:cubicBezTo>
                  <a:pt x="587" y="3637"/>
                  <a:pt x="0" y="2485"/>
                  <a:pt x="349" y="1412"/>
                </a:cubicBezTo>
                <a:cubicBezTo>
                  <a:pt x="622" y="570"/>
                  <a:pt x="1407" y="0"/>
                  <a:pt x="2292" y="0"/>
                </a:cubicBezTo>
                <a:lnTo>
                  <a:pt x="2292" y="205"/>
                </a:lnTo>
                <a:cubicBezTo>
                  <a:pt x="1276" y="205"/>
                  <a:pt x="453" y="1028"/>
                  <a:pt x="453" y="2043"/>
                </a:cubicBezTo>
                <a:cubicBezTo>
                  <a:pt x="453" y="3059"/>
                  <a:pt x="1276" y="3882"/>
                  <a:pt x="2292" y="3882"/>
                </a:cubicBezTo>
                <a:cubicBezTo>
                  <a:pt x="3088" y="3882"/>
                  <a:pt x="3794" y="3369"/>
                  <a:pt x="4040" y="2611"/>
                </a:cubicBezTo>
                <a:lnTo>
                  <a:pt x="4235" y="2675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60" name="组合 2"/>
          <p:cNvGrpSpPr>
            <a:grpSpLocks/>
          </p:cNvGrpSpPr>
          <p:nvPr/>
        </p:nvGrpSpPr>
        <p:grpSpPr bwMode="auto">
          <a:xfrm>
            <a:off x="10069513" y="1035050"/>
            <a:ext cx="1527175" cy="1524000"/>
            <a:chOff x="10069513" y="1035050"/>
            <a:chExt cx="1527175" cy="1524000"/>
          </a:xfrm>
        </p:grpSpPr>
        <p:sp>
          <p:nvSpPr>
            <p:cNvPr id="27674" name="Freeform 18"/>
            <p:cNvSpPr>
              <a:spLocks/>
            </p:cNvSpPr>
            <p:nvPr/>
          </p:nvSpPr>
          <p:spPr bwMode="auto">
            <a:xfrm>
              <a:off x="10069513" y="1035050"/>
              <a:ext cx="1527175" cy="1524000"/>
            </a:xfrm>
            <a:custGeom>
              <a:avLst/>
              <a:gdLst>
                <a:gd name="T0" fmla="*/ 2147483647 w 4086"/>
                <a:gd name="T1" fmla="*/ 0 h 4085"/>
                <a:gd name="T2" fmla="*/ 2147483647 w 4086"/>
                <a:gd name="T3" fmla="*/ 2147483647 h 4085"/>
                <a:gd name="T4" fmla="*/ 2147483647 w 4086"/>
                <a:gd name="T5" fmla="*/ 2147483647 h 4085"/>
                <a:gd name="T6" fmla="*/ 0 w 4086"/>
                <a:gd name="T7" fmla="*/ 2147483647 h 4085"/>
                <a:gd name="T8" fmla="*/ 2147483647 w 4086"/>
                <a:gd name="T9" fmla="*/ 2147483647 h 4085"/>
                <a:gd name="T10" fmla="*/ 2147483647 w 4086"/>
                <a:gd name="T11" fmla="*/ 2147483647 h 4085"/>
                <a:gd name="T12" fmla="*/ 2147483647 w 4086"/>
                <a:gd name="T13" fmla="*/ 2147483647 h 4085"/>
                <a:gd name="T14" fmla="*/ 2147483647 w 4086"/>
                <a:gd name="T15" fmla="*/ 2147483647 h 4085"/>
                <a:gd name="T16" fmla="*/ 2147483647 w 4086"/>
                <a:gd name="T17" fmla="*/ 0 h 40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86" h="4085">
                  <a:moveTo>
                    <a:pt x="2043" y="0"/>
                  </a:moveTo>
                  <a:cubicBezTo>
                    <a:pt x="3171" y="0"/>
                    <a:pt x="4086" y="914"/>
                    <a:pt x="4086" y="2042"/>
                  </a:cubicBezTo>
                  <a:cubicBezTo>
                    <a:pt x="4086" y="3170"/>
                    <a:pt x="3171" y="4085"/>
                    <a:pt x="2043" y="4085"/>
                  </a:cubicBezTo>
                  <a:cubicBezTo>
                    <a:pt x="915" y="4085"/>
                    <a:pt x="0" y="3170"/>
                    <a:pt x="0" y="2042"/>
                  </a:cubicBezTo>
                  <a:lnTo>
                    <a:pt x="204" y="2042"/>
                  </a:lnTo>
                  <a:cubicBezTo>
                    <a:pt x="204" y="3058"/>
                    <a:pt x="1028" y="3881"/>
                    <a:pt x="2043" y="3881"/>
                  </a:cubicBezTo>
                  <a:cubicBezTo>
                    <a:pt x="3058" y="3881"/>
                    <a:pt x="3881" y="3058"/>
                    <a:pt x="3881" y="2042"/>
                  </a:cubicBezTo>
                  <a:cubicBezTo>
                    <a:pt x="3881" y="1027"/>
                    <a:pt x="3058" y="204"/>
                    <a:pt x="2043" y="204"/>
                  </a:cubicBezTo>
                  <a:lnTo>
                    <a:pt x="2043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19"/>
            <p:cNvSpPr>
              <a:spLocks/>
            </p:cNvSpPr>
            <p:nvPr/>
          </p:nvSpPr>
          <p:spPr bwMode="auto">
            <a:xfrm>
              <a:off x="10069513" y="1035050"/>
              <a:ext cx="763588" cy="762000"/>
            </a:xfrm>
            <a:custGeom>
              <a:avLst/>
              <a:gdLst>
                <a:gd name="T0" fmla="*/ 0 w 2043"/>
                <a:gd name="T1" fmla="*/ 2147483647 h 2042"/>
                <a:gd name="T2" fmla="*/ 2147483647 w 2043"/>
                <a:gd name="T3" fmla="*/ 0 h 2042"/>
                <a:gd name="T4" fmla="*/ 2147483647 w 2043"/>
                <a:gd name="T5" fmla="*/ 2147483647 h 2042"/>
                <a:gd name="T6" fmla="*/ 2147483647 w 2043"/>
                <a:gd name="T7" fmla="*/ 2147483647 h 2042"/>
                <a:gd name="T8" fmla="*/ 0 w 2043"/>
                <a:gd name="T9" fmla="*/ 2147483647 h 20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3" h="2042">
                  <a:moveTo>
                    <a:pt x="0" y="2042"/>
                  </a:moveTo>
                  <a:cubicBezTo>
                    <a:pt x="0" y="914"/>
                    <a:pt x="915" y="0"/>
                    <a:pt x="2043" y="0"/>
                  </a:cubicBezTo>
                  <a:lnTo>
                    <a:pt x="2043" y="204"/>
                  </a:lnTo>
                  <a:cubicBezTo>
                    <a:pt x="1028" y="204"/>
                    <a:pt x="204" y="1027"/>
                    <a:pt x="204" y="2042"/>
                  </a:cubicBezTo>
                  <a:lnTo>
                    <a:pt x="0" y="204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61" name="Freeform 20"/>
          <p:cNvSpPr>
            <a:spLocks noEditPoints="1"/>
          </p:cNvSpPr>
          <p:nvPr/>
        </p:nvSpPr>
        <p:spPr bwMode="auto">
          <a:xfrm>
            <a:off x="10072688" y="4197350"/>
            <a:ext cx="1525587" cy="1524000"/>
          </a:xfrm>
          <a:custGeom>
            <a:avLst/>
            <a:gdLst>
              <a:gd name="T0" fmla="*/ 2147483647 w 4085"/>
              <a:gd name="T1" fmla="*/ 0 h 4086"/>
              <a:gd name="T2" fmla="*/ 2147483647 w 4085"/>
              <a:gd name="T3" fmla="*/ 2147483647 h 4086"/>
              <a:gd name="T4" fmla="*/ 2147483647 w 4085"/>
              <a:gd name="T5" fmla="*/ 2147483647 h 4086"/>
              <a:gd name="T6" fmla="*/ 0 w 4085"/>
              <a:gd name="T7" fmla="*/ 2147483647 h 4086"/>
              <a:gd name="T8" fmla="*/ 2147483647 w 4085"/>
              <a:gd name="T9" fmla="*/ 0 h 4086"/>
              <a:gd name="T10" fmla="*/ 2147483647 w 4085"/>
              <a:gd name="T11" fmla="*/ 0 h 4086"/>
              <a:gd name="T12" fmla="*/ 2147483647 w 4085"/>
              <a:gd name="T13" fmla="*/ 2147483647 h 4086"/>
              <a:gd name="T14" fmla="*/ 2147483647 w 4085"/>
              <a:gd name="T15" fmla="*/ 2147483647 h 4086"/>
              <a:gd name="T16" fmla="*/ 2147483647 w 4085"/>
              <a:gd name="T17" fmla="*/ 2147483647 h 4086"/>
              <a:gd name="T18" fmla="*/ 2147483647 w 4085"/>
              <a:gd name="T19" fmla="*/ 2147483647 h 4086"/>
              <a:gd name="T20" fmla="*/ 2147483647 w 4085"/>
              <a:gd name="T21" fmla="*/ 2147483647 h 4086"/>
              <a:gd name="T22" fmla="*/ 2147483647 w 4085"/>
              <a:gd name="T23" fmla="*/ 0 h 40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85" h="4086">
                <a:moveTo>
                  <a:pt x="2043" y="0"/>
                </a:moveTo>
                <a:cubicBezTo>
                  <a:pt x="3171" y="0"/>
                  <a:pt x="4085" y="915"/>
                  <a:pt x="4085" y="2043"/>
                </a:cubicBezTo>
                <a:cubicBezTo>
                  <a:pt x="4085" y="3171"/>
                  <a:pt x="3171" y="4086"/>
                  <a:pt x="2043" y="4086"/>
                </a:cubicBezTo>
                <a:cubicBezTo>
                  <a:pt x="914" y="4086"/>
                  <a:pt x="0" y="3171"/>
                  <a:pt x="0" y="2043"/>
                </a:cubicBezTo>
                <a:cubicBezTo>
                  <a:pt x="0" y="915"/>
                  <a:pt x="914" y="0"/>
                  <a:pt x="2043" y="0"/>
                </a:cubicBezTo>
                <a:close/>
                <a:moveTo>
                  <a:pt x="2043" y="0"/>
                </a:moveTo>
                <a:lnTo>
                  <a:pt x="2043" y="205"/>
                </a:lnTo>
                <a:cubicBezTo>
                  <a:pt x="1027" y="205"/>
                  <a:pt x="204" y="1028"/>
                  <a:pt x="204" y="2043"/>
                </a:cubicBezTo>
                <a:cubicBezTo>
                  <a:pt x="204" y="3059"/>
                  <a:pt x="1027" y="3882"/>
                  <a:pt x="2043" y="3882"/>
                </a:cubicBezTo>
                <a:cubicBezTo>
                  <a:pt x="3058" y="3882"/>
                  <a:pt x="3881" y="3059"/>
                  <a:pt x="3881" y="2043"/>
                </a:cubicBezTo>
                <a:cubicBezTo>
                  <a:pt x="3881" y="1028"/>
                  <a:pt x="3058" y="205"/>
                  <a:pt x="2043" y="205"/>
                </a:cubicBezTo>
                <a:lnTo>
                  <a:pt x="2043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21"/>
          <p:cNvSpPr>
            <a:spLocks/>
          </p:cNvSpPr>
          <p:nvPr/>
        </p:nvSpPr>
        <p:spPr bwMode="auto">
          <a:xfrm>
            <a:off x="8466138" y="4197350"/>
            <a:ext cx="725487" cy="550863"/>
          </a:xfrm>
          <a:custGeom>
            <a:avLst/>
            <a:gdLst>
              <a:gd name="T0" fmla="*/ 0 w 1943"/>
              <a:gd name="T1" fmla="*/ 0 h 1475"/>
              <a:gd name="T2" fmla="*/ 2147483647 w 1943"/>
              <a:gd name="T3" fmla="*/ 2147483647 h 1475"/>
              <a:gd name="T4" fmla="*/ 2147483647 w 1943"/>
              <a:gd name="T5" fmla="*/ 2147483647 h 1475"/>
              <a:gd name="T6" fmla="*/ 0 w 1943"/>
              <a:gd name="T7" fmla="*/ 2147483647 h 1475"/>
              <a:gd name="T8" fmla="*/ 0 w 1943"/>
              <a:gd name="T9" fmla="*/ 0 h 14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43" h="1475">
                <a:moveTo>
                  <a:pt x="0" y="0"/>
                </a:moveTo>
                <a:cubicBezTo>
                  <a:pt x="885" y="0"/>
                  <a:pt x="1669" y="570"/>
                  <a:pt x="1943" y="1412"/>
                </a:cubicBezTo>
                <a:lnTo>
                  <a:pt x="1749" y="1475"/>
                </a:lnTo>
                <a:cubicBezTo>
                  <a:pt x="1503" y="718"/>
                  <a:pt x="797" y="205"/>
                  <a:pt x="0" y="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Freeform 22"/>
          <p:cNvSpPr>
            <a:spLocks/>
          </p:cNvSpPr>
          <p:nvPr/>
        </p:nvSpPr>
        <p:spPr bwMode="auto">
          <a:xfrm>
            <a:off x="7608888" y="4197350"/>
            <a:ext cx="1712912" cy="1617663"/>
          </a:xfrm>
          <a:custGeom>
            <a:avLst/>
            <a:gdLst>
              <a:gd name="T0" fmla="*/ 2147483647 w 4583"/>
              <a:gd name="T1" fmla="*/ 2147483647 h 4335"/>
              <a:gd name="T2" fmla="*/ 2147483647 w 4583"/>
              <a:gd name="T3" fmla="*/ 2147483647 h 4335"/>
              <a:gd name="T4" fmla="*/ 2147483647 w 4583"/>
              <a:gd name="T5" fmla="*/ 2147483647 h 4335"/>
              <a:gd name="T6" fmla="*/ 2147483647 w 4583"/>
              <a:gd name="T7" fmla="*/ 2147483647 h 4335"/>
              <a:gd name="T8" fmla="*/ 2147483647 w 4583"/>
              <a:gd name="T9" fmla="*/ 0 h 4335"/>
              <a:gd name="T10" fmla="*/ 2147483647 w 4583"/>
              <a:gd name="T11" fmla="*/ 2147483647 h 4335"/>
              <a:gd name="T12" fmla="*/ 2147483647 w 4583"/>
              <a:gd name="T13" fmla="*/ 2147483647 h 4335"/>
              <a:gd name="T14" fmla="*/ 2147483647 w 4583"/>
              <a:gd name="T15" fmla="*/ 2147483647 h 4335"/>
              <a:gd name="T16" fmla="*/ 2147483647 w 4583"/>
              <a:gd name="T17" fmla="*/ 2147483647 h 4335"/>
              <a:gd name="T18" fmla="*/ 2147483647 w 4583"/>
              <a:gd name="T19" fmla="*/ 2147483647 h 4335"/>
              <a:gd name="T20" fmla="*/ 2147483647 w 4583"/>
              <a:gd name="T21" fmla="*/ 2147483647 h 43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583" h="4335">
                <a:moveTo>
                  <a:pt x="4234" y="1412"/>
                </a:moveTo>
                <a:cubicBezTo>
                  <a:pt x="4583" y="2485"/>
                  <a:pt x="3995" y="3637"/>
                  <a:pt x="2922" y="3986"/>
                </a:cubicBezTo>
                <a:cubicBezTo>
                  <a:pt x="1849" y="4335"/>
                  <a:pt x="697" y="3747"/>
                  <a:pt x="348" y="2675"/>
                </a:cubicBezTo>
                <a:cubicBezTo>
                  <a:pt x="0" y="1602"/>
                  <a:pt x="587" y="449"/>
                  <a:pt x="1660" y="100"/>
                </a:cubicBezTo>
                <a:cubicBezTo>
                  <a:pt x="1864" y="34"/>
                  <a:pt x="2077" y="0"/>
                  <a:pt x="2291" y="0"/>
                </a:cubicBezTo>
                <a:lnTo>
                  <a:pt x="2291" y="205"/>
                </a:lnTo>
                <a:cubicBezTo>
                  <a:pt x="1276" y="205"/>
                  <a:pt x="453" y="1028"/>
                  <a:pt x="453" y="2043"/>
                </a:cubicBezTo>
                <a:cubicBezTo>
                  <a:pt x="453" y="3059"/>
                  <a:pt x="1276" y="3882"/>
                  <a:pt x="2291" y="3882"/>
                </a:cubicBezTo>
                <a:cubicBezTo>
                  <a:pt x="3306" y="3882"/>
                  <a:pt x="4130" y="3059"/>
                  <a:pt x="4130" y="2043"/>
                </a:cubicBezTo>
                <a:cubicBezTo>
                  <a:pt x="4130" y="1850"/>
                  <a:pt x="4099" y="1659"/>
                  <a:pt x="4040" y="1475"/>
                </a:cubicBezTo>
                <a:lnTo>
                  <a:pt x="4234" y="14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文本框 23"/>
          <p:cNvSpPr txBox="1">
            <a:spLocks noChangeArrowheads="1"/>
          </p:cNvSpPr>
          <p:nvPr/>
        </p:nvSpPr>
        <p:spPr bwMode="auto">
          <a:xfrm>
            <a:off x="735013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100%</a:t>
            </a:r>
            <a:endParaRPr lang="zh-CN" altLang="en-US" sz="2000" b="1"/>
          </a:p>
        </p:txBody>
      </p:sp>
      <p:sp>
        <p:nvSpPr>
          <p:cNvPr id="27665" name="文本框 24"/>
          <p:cNvSpPr txBox="1">
            <a:spLocks noChangeArrowheads="1"/>
          </p:cNvSpPr>
          <p:nvPr/>
        </p:nvSpPr>
        <p:spPr bwMode="auto">
          <a:xfrm>
            <a:off x="3097213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90%</a:t>
            </a:r>
            <a:endParaRPr lang="zh-CN" altLang="en-US" sz="2000" b="1"/>
          </a:p>
        </p:txBody>
      </p:sp>
      <p:sp>
        <p:nvSpPr>
          <p:cNvPr id="27666" name="文本框 25"/>
          <p:cNvSpPr txBox="1">
            <a:spLocks noChangeArrowheads="1"/>
          </p:cNvSpPr>
          <p:nvPr/>
        </p:nvSpPr>
        <p:spPr bwMode="auto">
          <a:xfrm>
            <a:off x="5459413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80%</a:t>
            </a:r>
            <a:endParaRPr lang="zh-CN" altLang="en-US" sz="2000" b="1"/>
          </a:p>
        </p:txBody>
      </p:sp>
      <p:sp>
        <p:nvSpPr>
          <p:cNvPr id="27667" name="文本框 26"/>
          <p:cNvSpPr txBox="1">
            <a:spLocks noChangeArrowheads="1"/>
          </p:cNvSpPr>
          <p:nvPr/>
        </p:nvSpPr>
        <p:spPr bwMode="auto">
          <a:xfrm>
            <a:off x="7823200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70%</a:t>
            </a:r>
            <a:endParaRPr lang="zh-CN" altLang="en-US" sz="2000" b="1"/>
          </a:p>
        </p:txBody>
      </p:sp>
      <p:sp>
        <p:nvSpPr>
          <p:cNvPr id="27668" name="文本框 27"/>
          <p:cNvSpPr txBox="1">
            <a:spLocks noChangeArrowheads="1"/>
          </p:cNvSpPr>
          <p:nvPr/>
        </p:nvSpPr>
        <p:spPr bwMode="auto">
          <a:xfrm>
            <a:off x="10185400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60%</a:t>
            </a:r>
            <a:endParaRPr lang="zh-CN" altLang="en-US" sz="2000" b="1"/>
          </a:p>
        </p:txBody>
      </p:sp>
      <p:sp>
        <p:nvSpPr>
          <p:cNvPr id="27669" name="文本框 28"/>
          <p:cNvSpPr txBox="1">
            <a:spLocks noChangeArrowheads="1"/>
          </p:cNvSpPr>
          <p:nvPr/>
        </p:nvSpPr>
        <p:spPr bwMode="auto">
          <a:xfrm>
            <a:off x="735013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50%</a:t>
            </a:r>
            <a:endParaRPr lang="zh-CN" altLang="en-US" sz="2000" b="1"/>
          </a:p>
        </p:txBody>
      </p:sp>
      <p:sp>
        <p:nvSpPr>
          <p:cNvPr id="27670" name="文本框 29"/>
          <p:cNvSpPr txBox="1">
            <a:spLocks noChangeArrowheads="1"/>
          </p:cNvSpPr>
          <p:nvPr/>
        </p:nvSpPr>
        <p:spPr bwMode="auto">
          <a:xfrm>
            <a:off x="3097213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40%</a:t>
            </a:r>
            <a:endParaRPr lang="zh-CN" altLang="en-US" sz="2000" b="1"/>
          </a:p>
        </p:txBody>
      </p:sp>
      <p:sp>
        <p:nvSpPr>
          <p:cNvPr id="27671" name="文本框 30"/>
          <p:cNvSpPr txBox="1">
            <a:spLocks noChangeArrowheads="1"/>
          </p:cNvSpPr>
          <p:nvPr/>
        </p:nvSpPr>
        <p:spPr bwMode="auto">
          <a:xfrm>
            <a:off x="5459413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30%</a:t>
            </a:r>
            <a:endParaRPr lang="zh-CN" altLang="en-US" sz="2000" b="1"/>
          </a:p>
        </p:txBody>
      </p:sp>
      <p:sp>
        <p:nvSpPr>
          <p:cNvPr id="27672" name="文本框 31"/>
          <p:cNvSpPr txBox="1">
            <a:spLocks noChangeArrowheads="1"/>
          </p:cNvSpPr>
          <p:nvPr/>
        </p:nvSpPr>
        <p:spPr bwMode="auto">
          <a:xfrm>
            <a:off x="7823200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20%</a:t>
            </a:r>
            <a:endParaRPr lang="zh-CN" altLang="en-US" sz="2000" b="1"/>
          </a:p>
        </p:txBody>
      </p:sp>
      <p:sp>
        <p:nvSpPr>
          <p:cNvPr id="27673" name="文本框 32"/>
          <p:cNvSpPr txBox="1">
            <a:spLocks noChangeArrowheads="1"/>
          </p:cNvSpPr>
          <p:nvPr/>
        </p:nvSpPr>
        <p:spPr bwMode="auto">
          <a:xfrm>
            <a:off x="10185400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10%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90538" y="933450"/>
            <a:ext cx="1455737" cy="1452563"/>
          </a:xfrm>
          <a:custGeom>
            <a:avLst/>
            <a:gdLst>
              <a:gd name="T0" fmla="*/ 7636 w 15272"/>
              <a:gd name="T1" fmla="*/ 15271 h 15271"/>
              <a:gd name="T2" fmla="*/ 0 w 15272"/>
              <a:gd name="T3" fmla="*/ 7636 h 15271"/>
              <a:gd name="T4" fmla="*/ 7636 w 15272"/>
              <a:gd name="T5" fmla="*/ 0 h 15271"/>
              <a:gd name="T6" fmla="*/ 15272 w 15272"/>
              <a:gd name="T7" fmla="*/ 7636 h 15271"/>
              <a:gd name="T8" fmla="*/ 7636 w 15272"/>
              <a:gd name="T9" fmla="*/ 15271 h 15271"/>
              <a:gd name="T10" fmla="*/ 7636 w 15272"/>
              <a:gd name="T11" fmla="*/ 15271 h 15271"/>
              <a:gd name="T12" fmla="*/ 7636 w 15272"/>
              <a:gd name="T13" fmla="*/ 7636 h 15271"/>
              <a:gd name="T14" fmla="*/ 7636 w 15272"/>
              <a:gd name="T15" fmla="*/ 15271 h 15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72" h="15271">
                <a:moveTo>
                  <a:pt x="7636" y="15271"/>
                </a:moveTo>
                <a:cubicBezTo>
                  <a:pt x="3419" y="15271"/>
                  <a:pt x="0" y="11853"/>
                  <a:pt x="0" y="7636"/>
                </a:cubicBezTo>
                <a:cubicBezTo>
                  <a:pt x="0" y="3418"/>
                  <a:pt x="3419" y="0"/>
                  <a:pt x="7636" y="0"/>
                </a:cubicBezTo>
                <a:cubicBezTo>
                  <a:pt x="11853" y="0"/>
                  <a:pt x="15272" y="3418"/>
                  <a:pt x="15272" y="7636"/>
                </a:cubicBezTo>
                <a:cubicBezTo>
                  <a:pt x="15272" y="11853"/>
                  <a:pt x="11853" y="15271"/>
                  <a:pt x="7636" y="15271"/>
                </a:cubicBezTo>
                <a:close/>
                <a:moveTo>
                  <a:pt x="7636" y="15271"/>
                </a:moveTo>
                <a:lnTo>
                  <a:pt x="7636" y="7636"/>
                </a:lnTo>
                <a:lnTo>
                  <a:pt x="7636" y="15271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75" name="Freeform 7"/>
          <p:cNvSpPr>
            <a:spLocks/>
          </p:cNvSpPr>
          <p:nvPr/>
        </p:nvSpPr>
        <p:spPr bwMode="auto">
          <a:xfrm>
            <a:off x="1217613" y="1660525"/>
            <a:ext cx="0" cy="725488"/>
          </a:xfrm>
          <a:custGeom>
            <a:avLst/>
            <a:gdLst>
              <a:gd name="T0" fmla="*/ 2147483647 h 457"/>
              <a:gd name="T1" fmla="*/ 0 h 457"/>
              <a:gd name="T2" fmla="*/ 2147483647 h 45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7">
                <a:moveTo>
                  <a:pt x="0" y="457"/>
                </a:moveTo>
                <a:lnTo>
                  <a:pt x="0" y="0"/>
                </a:lnTo>
                <a:lnTo>
                  <a:pt x="0" y="45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2928938" y="933450"/>
            <a:ext cx="1455737" cy="1452563"/>
          </a:xfrm>
          <a:custGeom>
            <a:avLst/>
            <a:gdLst>
              <a:gd name="T0" fmla="*/ 3818 w 7636"/>
              <a:gd name="T1" fmla="*/ 7635 h 7635"/>
              <a:gd name="T2" fmla="*/ 0 w 7636"/>
              <a:gd name="T3" fmla="*/ 3818 h 7635"/>
              <a:gd name="T4" fmla="*/ 3818 w 7636"/>
              <a:gd name="T5" fmla="*/ 0 h 7635"/>
              <a:gd name="T6" fmla="*/ 7636 w 7636"/>
              <a:gd name="T7" fmla="*/ 3818 h 7635"/>
              <a:gd name="T8" fmla="*/ 6062 w 7636"/>
              <a:gd name="T9" fmla="*/ 6906 h 7635"/>
              <a:gd name="T10" fmla="*/ 3818 w 7636"/>
              <a:gd name="T11" fmla="*/ 3818 h 7635"/>
              <a:gd name="T12" fmla="*/ 3818 w 7636"/>
              <a:gd name="T13" fmla="*/ 7635 h 7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36" h="7635">
                <a:moveTo>
                  <a:pt x="3818" y="7635"/>
                </a:moveTo>
                <a:cubicBezTo>
                  <a:pt x="1709" y="7635"/>
                  <a:pt x="0" y="5926"/>
                  <a:pt x="0" y="3818"/>
                </a:cubicBezTo>
                <a:cubicBezTo>
                  <a:pt x="0" y="1709"/>
                  <a:pt x="1709" y="0"/>
                  <a:pt x="3818" y="0"/>
                </a:cubicBezTo>
                <a:cubicBezTo>
                  <a:pt x="5926" y="0"/>
                  <a:pt x="7636" y="1709"/>
                  <a:pt x="7636" y="3818"/>
                </a:cubicBezTo>
                <a:cubicBezTo>
                  <a:pt x="7636" y="5040"/>
                  <a:pt x="7051" y="6188"/>
                  <a:pt x="6062" y="6906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77" name="Freeform 10"/>
          <p:cNvSpPr>
            <a:spLocks/>
          </p:cNvSpPr>
          <p:nvPr/>
        </p:nvSpPr>
        <p:spPr bwMode="auto">
          <a:xfrm>
            <a:off x="3657600" y="1660525"/>
            <a:ext cx="427038" cy="725488"/>
          </a:xfrm>
          <a:custGeom>
            <a:avLst/>
            <a:gdLst>
              <a:gd name="T0" fmla="*/ 2147483647 w 2244"/>
              <a:gd name="T1" fmla="*/ 2147483647 h 3817"/>
              <a:gd name="T2" fmla="*/ 0 w 2244"/>
              <a:gd name="T3" fmla="*/ 2147483647 h 3817"/>
              <a:gd name="T4" fmla="*/ 0 w 2244"/>
              <a:gd name="T5" fmla="*/ 0 h 3817"/>
              <a:gd name="T6" fmla="*/ 2147483647 w 2244"/>
              <a:gd name="T7" fmla="*/ 2147483647 h 3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44" h="3817">
                <a:moveTo>
                  <a:pt x="2244" y="3088"/>
                </a:moveTo>
                <a:cubicBezTo>
                  <a:pt x="1592" y="3562"/>
                  <a:pt x="806" y="3817"/>
                  <a:pt x="0" y="3817"/>
                </a:cubicBezTo>
                <a:lnTo>
                  <a:pt x="0" y="0"/>
                </a:lnTo>
                <a:lnTo>
                  <a:pt x="2244" y="308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78" name="组合 2"/>
          <p:cNvGrpSpPr>
            <a:grpSpLocks/>
          </p:cNvGrpSpPr>
          <p:nvPr/>
        </p:nvGrpSpPr>
        <p:grpSpPr bwMode="auto">
          <a:xfrm>
            <a:off x="5368925" y="933450"/>
            <a:ext cx="1454150" cy="1452563"/>
            <a:chOff x="5368926" y="933451"/>
            <a:chExt cx="1454150" cy="1452563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368926" y="933451"/>
              <a:ext cx="1454150" cy="1452563"/>
            </a:xfrm>
            <a:custGeom>
              <a:avLst/>
              <a:gdLst>
                <a:gd name="T0" fmla="*/ 1909 w 3818"/>
                <a:gd name="T1" fmla="*/ 3817 h 3817"/>
                <a:gd name="T2" fmla="*/ 0 w 3818"/>
                <a:gd name="T3" fmla="*/ 1909 h 3817"/>
                <a:gd name="T4" fmla="*/ 1909 w 3818"/>
                <a:gd name="T5" fmla="*/ 0 h 3817"/>
                <a:gd name="T6" fmla="*/ 3818 w 3818"/>
                <a:gd name="T7" fmla="*/ 1909 h 3817"/>
                <a:gd name="T8" fmla="*/ 3724 w 3818"/>
                <a:gd name="T9" fmla="*/ 2498 h 3817"/>
                <a:gd name="T10" fmla="*/ 1909 w 3818"/>
                <a:gd name="T11" fmla="*/ 1909 h 3817"/>
                <a:gd name="T12" fmla="*/ 1909 w 3818"/>
                <a:gd name="T13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18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963" y="0"/>
                    <a:pt x="3818" y="854"/>
                    <a:pt x="3818" y="1909"/>
                  </a:cubicBezTo>
                  <a:cubicBezTo>
                    <a:pt x="3818" y="2109"/>
                    <a:pt x="3786" y="2308"/>
                    <a:pt x="3724" y="2498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707" name="Freeform 13"/>
            <p:cNvSpPr>
              <a:spLocks/>
            </p:cNvSpPr>
            <p:nvPr/>
          </p:nvSpPr>
          <p:spPr bwMode="auto">
            <a:xfrm>
              <a:off x="6096001" y="1660526"/>
              <a:ext cx="692150" cy="725488"/>
            </a:xfrm>
            <a:custGeom>
              <a:avLst/>
              <a:gdLst>
                <a:gd name="T0" fmla="*/ 2147483647 w 1815"/>
                <a:gd name="T1" fmla="*/ 2147483647 h 1908"/>
                <a:gd name="T2" fmla="*/ 0 w 1815"/>
                <a:gd name="T3" fmla="*/ 2147483647 h 1908"/>
                <a:gd name="T4" fmla="*/ 0 w 1815"/>
                <a:gd name="T5" fmla="*/ 0 h 1908"/>
                <a:gd name="T6" fmla="*/ 2147483647 w 1815"/>
                <a:gd name="T7" fmla="*/ 2147483647 h 19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5" h="1908">
                  <a:moveTo>
                    <a:pt x="1815" y="589"/>
                  </a:moveTo>
                  <a:cubicBezTo>
                    <a:pt x="1560" y="1376"/>
                    <a:pt x="827" y="1908"/>
                    <a:pt x="0" y="1908"/>
                  </a:cubicBezTo>
                  <a:lnTo>
                    <a:pt x="0" y="0"/>
                  </a:lnTo>
                  <a:lnTo>
                    <a:pt x="1815" y="589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Freeform 14"/>
          <p:cNvSpPr>
            <a:spLocks/>
          </p:cNvSpPr>
          <p:nvPr/>
        </p:nvSpPr>
        <p:spPr bwMode="auto">
          <a:xfrm>
            <a:off x="7807325" y="933450"/>
            <a:ext cx="1419225" cy="1452563"/>
          </a:xfrm>
          <a:custGeom>
            <a:avLst/>
            <a:gdLst>
              <a:gd name="T0" fmla="*/ 1909 w 3725"/>
              <a:gd name="T1" fmla="*/ 3817 h 3817"/>
              <a:gd name="T2" fmla="*/ 0 w 3725"/>
              <a:gd name="T3" fmla="*/ 1909 h 3817"/>
              <a:gd name="T4" fmla="*/ 1909 w 3725"/>
              <a:gd name="T5" fmla="*/ 0 h 3817"/>
              <a:gd name="T6" fmla="*/ 3725 w 3725"/>
              <a:gd name="T7" fmla="*/ 1319 h 3817"/>
              <a:gd name="T8" fmla="*/ 1909 w 3725"/>
              <a:gd name="T9" fmla="*/ 1909 h 3817"/>
              <a:gd name="T10" fmla="*/ 1909 w 3725"/>
              <a:gd name="T11" fmla="*/ 3817 h 3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5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736" y="0"/>
                  <a:pt x="3469" y="532"/>
                  <a:pt x="3725" y="1319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0" name="Freeform 16"/>
          <p:cNvSpPr>
            <a:spLocks/>
          </p:cNvSpPr>
          <p:nvPr/>
        </p:nvSpPr>
        <p:spPr bwMode="auto">
          <a:xfrm>
            <a:off x="8534400" y="1436688"/>
            <a:ext cx="815975" cy="949325"/>
          </a:xfrm>
          <a:custGeom>
            <a:avLst/>
            <a:gdLst>
              <a:gd name="T0" fmla="*/ 2147483647 w 2141"/>
              <a:gd name="T1" fmla="*/ 0 h 2498"/>
              <a:gd name="T2" fmla="*/ 2147483647 w 2141"/>
              <a:gd name="T3" fmla="*/ 2147483647 h 2498"/>
              <a:gd name="T4" fmla="*/ 0 w 2141"/>
              <a:gd name="T5" fmla="*/ 2147483647 h 2498"/>
              <a:gd name="T6" fmla="*/ 0 w 2141"/>
              <a:gd name="T7" fmla="*/ 2147483647 h 2498"/>
              <a:gd name="T8" fmla="*/ 2147483647 w 2141"/>
              <a:gd name="T9" fmla="*/ 0 h 2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41" h="2498">
                <a:moveTo>
                  <a:pt x="1816" y="0"/>
                </a:moveTo>
                <a:cubicBezTo>
                  <a:pt x="2141" y="1002"/>
                  <a:pt x="1593" y="2079"/>
                  <a:pt x="590" y="2405"/>
                </a:cubicBezTo>
                <a:cubicBezTo>
                  <a:pt x="399" y="2467"/>
                  <a:pt x="200" y="2498"/>
                  <a:pt x="0" y="2498"/>
                </a:cubicBezTo>
                <a:lnTo>
                  <a:pt x="0" y="590"/>
                </a:lnTo>
                <a:lnTo>
                  <a:pt x="1816" y="0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1" name="组合 1"/>
          <p:cNvGrpSpPr>
            <a:grpSpLocks/>
          </p:cNvGrpSpPr>
          <p:nvPr/>
        </p:nvGrpSpPr>
        <p:grpSpPr bwMode="auto">
          <a:xfrm>
            <a:off x="10245725" y="933450"/>
            <a:ext cx="1552575" cy="1452563"/>
            <a:chOff x="10245726" y="933451"/>
            <a:chExt cx="1552575" cy="1452563"/>
          </a:xfrm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245726" y="933451"/>
              <a:ext cx="1155700" cy="1452563"/>
            </a:xfrm>
            <a:custGeom>
              <a:avLst/>
              <a:gdLst>
                <a:gd name="T0" fmla="*/ 1909 w 3031"/>
                <a:gd name="T1" fmla="*/ 3817 h 3817"/>
                <a:gd name="T2" fmla="*/ 0 w 3031"/>
                <a:gd name="T3" fmla="*/ 1909 h 3817"/>
                <a:gd name="T4" fmla="*/ 1909 w 3031"/>
                <a:gd name="T5" fmla="*/ 0 h 3817"/>
                <a:gd name="T6" fmla="*/ 3031 w 3031"/>
                <a:gd name="T7" fmla="*/ 364 h 3817"/>
                <a:gd name="T8" fmla="*/ 1909 w 3031"/>
                <a:gd name="T9" fmla="*/ 1909 h 3817"/>
                <a:gd name="T10" fmla="*/ 1909 w 3031"/>
                <a:gd name="T11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1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312" y="0"/>
                    <a:pt x="2705" y="127"/>
                    <a:pt x="3031" y="364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705" name="Freeform 19"/>
            <p:cNvSpPr>
              <a:spLocks/>
            </p:cNvSpPr>
            <p:nvPr/>
          </p:nvSpPr>
          <p:spPr bwMode="auto">
            <a:xfrm>
              <a:off x="10974388" y="1073151"/>
              <a:ext cx="823913" cy="1312863"/>
            </a:xfrm>
            <a:custGeom>
              <a:avLst/>
              <a:gdLst>
                <a:gd name="T0" fmla="*/ 2147483647 w 2164"/>
                <a:gd name="T1" fmla="*/ 0 h 3453"/>
                <a:gd name="T2" fmla="*/ 2147483647 w 2164"/>
                <a:gd name="T3" fmla="*/ 2147483647 h 3453"/>
                <a:gd name="T4" fmla="*/ 0 w 2164"/>
                <a:gd name="T5" fmla="*/ 2147483647 h 3453"/>
                <a:gd name="T6" fmla="*/ 0 w 2164"/>
                <a:gd name="T7" fmla="*/ 2147483647 h 3453"/>
                <a:gd name="T8" fmla="*/ 2147483647 w 2164"/>
                <a:gd name="T9" fmla="*/ 0 h 34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4" h="3453">
                  <a:moveTo>
                    <a:pt x="1122" y="0"/>
                  </a:moveTo>
                  <a:cubicBezTo>
                    <a:pt x="1975" y="620"/>
                    <a:pt x="2164" y="1814"/>
                    <a:pt x="1545" y="2667"/>
                  </a:cubicBezTo>
                  <a:cubicBezTo>
                    <a:pt x="1185" y="3161"/>
                    <a:pt x="611" y="3453"/>
                    <a:pt x="0" y="3453"/>
                  </a:cubicBezTo>
                  <a:lnTo>
                    <a:pt x="0" y="1545"/>
                  </a:lnTo>
                  <a:lnTo>
                    <a:pt x="1122" y="0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0"/>
          <p:cNvSpPr>
            <a:spLocks/>
          </p:cNvSpPr>
          <p:nvPr/>
        </p:nvSpPr>
        <p:spPr bwMode="auto">
          <a:xfrm>
            <a:off x="490538" y="4129088"/>
            <a:ext cx="727075" cy="1452562"/>
          </a:xfrm>
          <a:custGeom>
            <a:avLst/>
            <a:gdLst>
              <a:gd name="T0" fmla="*/ 3818 w 3818"/>
              <a:gd name="T1" fmla="*/ 7635 h 7635"/>
              <a:gd name="T2" fmla="*/ 0 w 3818"/>
              <a:gd name="T3" fmla="*/ 3818 h 7635"/>
              <a:gd name="T4" fmla="*/ 3818 w 3818"/>
              <a:gd name="T5" fmla="*/ 0 h 7635"/>
              <a:gd name="T6" fmla="*/ 3818 w 3818"/>
              <a:gd name="T7" fmla="*/ 3818 h 7635"/>
              <a:gd name="T8" fmla="*/ 3818 w 3818"/>
              <a:gd name="T9" fmla="*/ 7635 h 7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8" h="7635">
                <a:moveTo>
                  <a:pt x="3818" y="7635"/>
                </a:moveTo>
                <a:cubicBezTo>
                  <a:pt x="1710" y="7635"/>
                  <a:pt x="0" y="5926"/>
                  <a:pt x="0" y="3818"/>
                </a:cubicBezTo>
                <a:cubicBezTo>
                  <a:pt x="0" y="1709"/>
                  <a:pt x="1710" y="0"/>
                  <a:pt x="3818" y="0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3" name="Freeform 22"/>
          <p:cNvSpPr>
            <a:spLocks/>
          </p:cNvSpPr>
          <p:nvPr/>
        </p:nvSpPr>
        <p:spPr bwMode="auto">
          <a:xfrm>
            <a:off x="1217613" y="4129088"/>
            <a:ext cx="728662" cy="1452562"/>
          </a:xfrm>
          <a:custGeom>
            <a:avLst/>
            <a:gdLst>
              <a:gd name="T0" fmla="*/ 0 w 3818"/>
              <a:gd name="T1" fmla="*/ 0 h 7635"/>
              <a:gd name="T2" fmla="*/ 2147483647 w 3818"/>
              <a:gd name="T3" fmla="*/ 2147483647 h 7635"/>
              <a:gd name="T4" fmla="*/ 0 w 3818"/>
              <a:gd name="T5" fmla="*/ 2147483647 h 7635"/>
              <a:gd name="T6" fmla="*/ 0 w 3818"/>
              <a:gd name="T7" fmla="*/ 2147483647 h 7635"/>
              <a:gd name="T8" fmla="*/ 0 w 3818"/>
              <a:gd name="T9" fmla="*/ 0 h 7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7635">
                <a:moveTo>
                  <a:pt x="0" y="0"/>
                </a:moveTo>
                <a:cubicBezTo>
                  <a:pt x="2109" y="0"/>
                  <a:pt x="3818" y="1709"/>
                  <a:pt x="3818" y="3818"/>
                </a:cubicBezTo>
                <a:cubicBezTo>
                  <a:pt x="3818" y="5926"/>
                  <a:pt x="2109" y="7635"/>
                  <a:pt x="0" y="7635"/>
                </a:cubicBezTo>
                <a:lnTo>
                  <a:pt x="0" y="3818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2928938" y="4171950"/>
            <a:ext cx="728662" cy="1409700"/>
          </a:xfrm>
          <a:custGeom>
            <a:avLst/>
            <a:gdLst>
              <a:gd name="T0" fmla="*/ 3818 w 3818"/>
              <a:gd name="T1" fmla="*/ 7405 h 7405"/>
              <a:gd name="T2" fmla="*/ 0 w 3818"/>
              <a:gd name="T3" fmla="*/ 3588 h 7405"/>
              <a:gd name="T4" fmla="*/ 2512 w 3818"/>
              <a:gd name="T5" fmla="*/ 0 h 7405"/>
              <a:gd name="T6" fmla="*/ 3818 w 3818"/>
              <a:gd name="T7" fmla="*/ 3588 h 7405"/>
              <a:gd name="T8" fmla="*/ 3818 w 3818"/>
              <a:gd name="T9" fmla="*/ 7405 h 7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8" h="7405">
                <a:moveTo>
                  <a:pt x="3818" y="7405"/>
                </a:moveTo>
                <a:cubicBezTo>
                  <a:pt x="1709" y="7405"/>
                  <a:pt x="0" y="5696"/>
                  <a:pt x="0" y="3588"/>
                </a:cubicBezTo>
                <a:cubicBezTo>
                  <a:pt x="0" y="1983"/>
                  <a:pt x="1004" y="549"/>
                  <a:pt x="2512" y="0"/>
                </a:cubicBezTo>
                <a:lnTo>
                  <a:pt x="3818" y="3588"/>
                </a:lnTo>
                <a:lnTo>
                  <a:pt x="3818" y="7405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5" name="Freeform 25"/>
          <p:cNvSpPr>
            <a:spLocks/>
          </p:cNvSpPr>
          <p:nvPr/>
        </p:nvSpPr>
        <p:spPr bwMode="auto">
          <a:xfrm>
            <a:off x="3408363" y="4035425"/>
            <a:ext cx="1069975" cy="1546225"/>
          </a:xfrm>
          <a:custGeom>
            <a:avLst/>
            <a:gdLst>
              <a:gd name="T0" fmla="*/ 0 w 5615"/>
              <a:gd name="T1" fmla="*/ 2147483647 h 8126"/>
              <a:gd name="T2" fmla="*/ 2147483647 w 5615"/>
              <a:gd name="T3" fmla="*/ 2147483647 h 8126"/>
              <a:gd name="T4" fmla="*/ 2147483647 w 5615"/>
              <a:gd name="T5" fmla="*/ 2147483647 h 8126"/>
              <a:gd name="T6" fmla="*/ 2147483647 w 5615"/>
              <a:gd name="T7" fmla="*/ 2147483647 h 8126"/>
              <a:gd name="T8" fmla="*/ 2147483647 w 5615"/>
              <a:gd name="T9" fmla="*/ 2147483647 h 8126"/>
              <a:gd name="T10" fmla="*/ 0 w 5615"/>
              <a:gd name="T11" fmla="*/ 2147483647 h 8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15" h="8126">
                <a:moveTo>
                  <a:pt x="0" y="721"/>
                </a:moveTo>
                <a:cubicBezTo>
                  <a:pt x="1981" y="0"/>
                  <a:pt x="4172" y="1021"/>
                  <a:pt x="4893" y="3003"/>
                </a:cubicBezTo>
                <a:cubicBezTo>
                  <a:pt x="5615" y="4984"/>
                  <a:pt x="4593" y="7175"/>
                  <a:pt x="2612" y="7896"/>
                </a:cubicBezTo>
                <a:cubicBezTo>
                  <a:pt x="2193" y="8049"/>
                  <a:pt x="1751" y="8126"/>
                  <a:pt x="1306" y="8126"/>
                </a:cubicBezTo>
                <a:lnTo>
                  <a:pt x="1306" y="4309"/>
                </a:lnTo>
                <a:lnTo>
                  <a:pt x="0" y="721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368925" y="4630738"/>
            <a:ext cx="727075" cy="950912"/>
          </a:xfrm>
          <a:custGeom>
            <a:avLst/>
            <a:gdLst>
              <a:gd name="T0" fmla="*/ 3818 w 3818"/>
              <a:gd name="T1" fmla="*/ 4997 h 4997"/>
              <a:gd name="T2" fmla="*/ 0 w 3818"/>
              <a:gd name="T3" fmla="*/ 1180 h 4997"/>
              <a:gd name="T4" fmla="*/ 187 w 3818"/>
              <a:gd name="T5" fmla="*/ 0 h 4997"/>
              <a:gd name="T6" fmla="*/ 3818 w 3818"/>
              <a:gd name="T7" fmla="*/ 1180 h 4997"/>
              <a:gd name="T8" fmla="*/ 3818 w 3818"/>
              <a:gd name="T9" fmla="*/ 4997 h 4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8" h="4997">
                <a:moveTo>
                  <a:pt x="3818" y="4997"/>
                </a:moveTo>
                <a:cubicBezTo>
                  <a:pt x="1710" y="4997"/>
                  <a:pt x="0" y="3288"/>
                  <a:pt x="0" y="1180"/>
                </a:cubicBezTo>
                <a:cubicBezTo>
                  <a:pt x="0" y="779"/>
                  <a:pt x="63" y="381"/>
                  <a:pt x="187" y="0"/>
                </a:cubicBezTo>
                <a:lnTo>
                  <a:pt x="3818" y="1180"/>
                </a:lnTo>
                <a:lnTo>
                  <a:pt x="3818" y="4997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7" name="Freeform 27"/>
          <p:cNvSpPr>
            <a:spLocks/>
          </p:cNvSpPr>
          <p:nvPr/>
        </p:nvSpPr>
        <p:spPr bwMode="auto">
          <a:xfrm>
            <a:off x="5368925" y="4630738"/>
            <a:ext cx="727075" cy="950912"/>
          </a:xfrm>
          <a:custGeom>
            <a:avLst/>
            <a:gdLst>
              <a:gd name="T0" fmla="*/ 2147483647 w 3818"/>
              <a:gd name="T1" fmla="*/ 2147483647 h 4997"/>
              <a:gd name="T2" fmla="*/ 0 w 3818"/>
              <a:gd name="T3" fmla="*/ 2147483647 h 4997"/>
              <a:gd name="T4" fmla="*/ 2147483647 w 3818"/>
              <a:gd name="T5" fmla="*/ 0 h 4997"/>
              <a:gd name="T6" fmla="*/ 2147483647 w 3818"/>
              <a:gd name="T7" fmla="*/ 2147483647 h 4997"/>
              <a:gd name="T8" fmla="*/ 2147483647 w 3818"/>
              <a:gd name="T9" fmla="*/ 2147483647 h 49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4997">
                <a:moveTo>
                  <a:pt x="3818" y="4997"/>
                </a:moveTo>
                <a:cubicBezTo>
                  <a:pt x="1710" y="4997"/>
                  <a:pt x="0" y="3288"/>
                  <a:pt x="0" y="1180"/>
                </a:cubicBezTo>
                <a:cubicBezTo>
                  <a:pt x="0" y="779"/>
                  <a:pt x="63" y="381"/>
                  <a:pt x="187" y="0"/>
                </a:cubicBezTo>
                <a:lnTo>
                  <a:pt x="3818" y="1180"/>
                </a:lnTo>
                <a:lnTo>
                  <a:pt x="3818" y="499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28"/>
          <p:cNvSpPr>
            <a:spLocks/>
          </p:cNvSpPr>
          <p:nvPr/>
        </p:nvSpPr>
        <p:spPr bwMode="auto">
          <a:xfrm>
            <a:off x="5403850" y="4040188"/>
            <a:ext cx="1508125" cy="1541462"/>
          </a:xfrm>
          <a:custGeom>
            <a:avLst/>
            <a:gdLst>
              <a:gd name="T0" fmla="*/ 0 w 3957"/>
              <a:gd name="T1" fmla="*/ 2147483647 h 4050"/>
              <a:gd name="T2" fmla="*/ 2147483647 w 3957"/>
              <a:gd name="T3" fmla="*/ 2147483647 h 4050"/>
              <a:gd name="T4" fmla="*/ 2147483647 w 3957"/>
              <a:gd name="T5" fmla="*/ 2147483647 h 4050"/>
              <a:gd name="T6" fmla="*/ 2147483647 w 3957"/>
              <a:gd name="T7" fmla="*/ 2147483647 h 4050"/>
              <a:gd name="T8" fmla="*/ 2147483647 w 3957"/>
              <a:gd name="T9" fmla="*/ 2147483647 h 4050"/>
              <a:gd name="T10" fmla="*/ 0 w 3957"/>
              <a:gd name="T11" fmla="*/ 2147483647 h 4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57" h="4050">
                <a:moveTo>
                  <a:pt x="0" y="1552"/>
                </a:moveTo>
                <a:cubicBezTo>
                  <a:pt x="326" y="549"/>
                  <a:pt x="1403" y="0"/>
                  <a:pt x="2406" y="326"/>
                </a:cubicBezTo>
                <a:cubicBezTo>
                  <a:pt x="3408" y="652"/>
                  <a:pt x="3957" y="1729"/>
                  <a:pt x="3631" y="2731"/>
                </a:cubicBezTo>
                <a:cubicBezTo>
                  <a:pt x="3376" y="3518"/>
                  <a:pt x="2643" y="4050"/>
                  <a:pt x="1816" y="4050"/>
                </a:cubicBezTo>
                <a:lnTo>
                  <a:pt x="1816" y="2142"/>
                </a:lnTo>
                <a:lnTo>
                  <a:pt x="0" y="1552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9" name="Freeform 29"/>
          <p:cNvSpPr>
            <a:spLocks/>
          </p:cNvSpPr>
          <p:nvPr/>
        </p:nvSpPr>
        <p:spPr bwMode="auto">
          <a:xfrm>
            <a:off x="7843838" y="4854575"/>
            <a:ext cx="690562" cy="727075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2147483647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1908"/>
                </a:moveTo>
                <a:cubicBezTo>
                  <a:pt x="988" y="1908"/>
                  <a:pt x="255" y="1376"/>
                  <a:pt x="0" y="589"/>
                </a:cubicBezTo>
                <a:lnTo>
                  <a:pt x="1815" y="0"/>
                </a:lnTo>
                <a:lnTo>
                  <a:pt x="1815" y="1908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0" name="Freeform 30"/>
          <p:cNvSpPr>
            <a:spLocks/>
          </p:cNvSpPr>
          <p:nvPr/>
        </p:nvSpPr>
        <p:spPr bwMode="auto">
          <a:xfrm>
            <a:off x="7843838" y="4854575"/>
            <a:ext cx="690562" cy="727075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2147483647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1908"/>
                </a:moveTo>
                <a:cubicBezTo>
                  <a:pt x="988" y="1908"/>
                  <a:pt x="255" y="1376"/>
                  <a:pt x="0" y="589"/>
                </a:cubicBezTo>
                <a:lnTo>
                  <a:pt x="1815" y="0"/>
                </a:lnTo>
                <a:lnTo>
                  <a:pt x="1815" y="190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Freeform 31"/>
          <p:cNvSpPr>
            <a:spLocks/>
          </p:cNvSpPr>
          <p:nvPr/>
        </p:nvSpPr>
        <p:spPr bwMode="auto">
          <a:xfrm>
            <a:off x="7718425" y="4040188"/>
            <a:ext cx="1631950" cy="1541462"/>
          </a:xfrm>
          <a:custGeom>
            <a:avLst/>
            <a:gdLst>
              <a:gd name="T0" fmla="*/ 2147483647 w 4282"/>
              <a:gd name="T1" fmla="*/ 2147483647 h 4050"/>
              <a:gd name="T2" fmla="*/ 2147483647 w 4282"/>
              <a:gd name="T3" fmla="*/ 2147483647 h 4050"/>
              <a:gd name="T4" fmla="*/ 2147483647 w 4282"/>
              <a:gd name="T5" fmla="*/ 2147483647 h 4050"/>
              <a:gd name="T6" fmla="*/ 2147483647 w 4282"/>
              <a:gd name="T7" fmla="*/ 2147483647 h 4050"/>
              <a:gd name="T8" fmla="*/ 2147483647 w 4282"/>
              <a:gd name="T9" fmla="*/ 2147483647 h 4050"/>
              <a:gd name="T10" fmla="*/ 2147483647 w 4282"/>
              <a:gd name="T11" fmla="*/ 2147483647 h 4050"/>
              <a:gd name="T12" fmla="*/ 2147483647 w 4282"/>
              <a:gd name="T13" fmla="*/ 2147483647 h 4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2" h="4050">
                <a:moveTo>
                  <a:pt x="326" y="2731"/>
                </a:moveTo>
                <a:cubicBezTo>
                  <a:pt x="0" y="1729"/>
                  <a:pt x="548" y="652"/>
                  <a:pt x="1551" y="326"/>
                </a:cubicBezTo>
                <a:cubicBezTo>
                  <a:pt x="2554" y="0"/>
                  <a:pt x="3631" y="549"/>
                  <a:pt x="3957" y="1552"/>
                </a:cubicBezTo>
                <a:cubicBezTo>
                  <a:pt x="4282" y="2554"/>
                  <a:pt x="3734" y="3631"/>
                  <a:pt x="2731" y="3957"/>
                </a:cubicBezTo>
                <a:cubicBezTo>
                  <a:pt x="2540" y="4019"/>
                  <a:pt x="2341" y="4050"/>
                  <a:pt x="2141" y="4050"/>
                </a:cubicBezTo>
                <a:lnTo>
                  <a:pt x="2141" y="2142"/>
                </a:lnTo>
                <a:lnTo>
                  <a:pt x="326" y="2731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2" name="Freeform 32"/>
          <p:cNvSpPr>
            <a:spLocks/>
          </p:cNvSpPr>
          <p:nvPr/>
        </p:nvSpPr>
        <p:spPr bwMode="auto">
          <a:xfrm>
            <a:off x="10974388" y="4854575"/>
            <a:ext cx="0" cy="727075"/>
          </a:xfrm>
          <a:custGeom>
            <a:avLst/>
            <a:gdLst>
              <a:gd name="T0" fmla="*/ 2147483647 h 458"/>
              <a:gd name="T1" fmla="*/ 0 h 458"/>
              <a:gd name="T2" fmla="*/ 2147483647 h 458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8">
                <a:moveTo>
                  <a:pt x="0" y="458"/>
                </a:moveTo>
                <a:lnTo>
                  <a:pt x="0" y="0"/>
                </a:lnTo>
                <a:lnTo>
                  <a:pt x="0" y="45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33"/>
          <p:cNvSpPr>
            <a:spLocks noEditPoints="1"/>
          </p:cNvSpPr>
          <p:nvPr/>
        </p:nvSpPr>
        <p:spPr bwMode="auto">
          <a:xfrm>
            <a:off x="10245725" y="4129088"/>
            <a:ext cx="1455738" cy="1452562"/>
          </a:xfrm>
          <a:custGeom>
            <a:avLst/>
            <a:gdLst>
              <a:gd name="T0" fmla="*/ 2147483647 w 3818"/>
              <a:gd name="T1" fmla="*/ 2147483647 h 3817"/>
              <a:gd name="T2" fmla="*/ 0 w 3818"/>
              <a:gd name="T3" fmla="*/ 2147483647 h 3817"/>
              <a:gd name="T4" fmla="*/ 2147483647 w 3818"/>
              <a:gd name="T5" fmla="*/ 0 h 3817"/>
              <a:gd name="T6" fmla="*/ 2147483647 w 3818"/>
              <a:gd name="T7" fmla="*/ 2147483647 h 3817"/>
              <a:gd name="T8" fmla="*/ 2147483647 w 3818"/>
              <a:gd name="T9" fmla="*/ 2147483647 h 3817"/>
              <a:gd name="T10" fmla="*/ 2147483647 w 3818"/>
              <a:gd name="T11" fmla="*/ 2147483647 h 3817"/>
              <a:gd name="T12" fmla="*/ 2147483647 w 3818"/>
              <a:gd name="T13" fmla="*/ 2147483647 h 3817"/>
              <a:gd name="T14" fmla="*/ 2147483647 w 3818"/>
              <a:gd name="T15" fmla="*/ 2147483647 h 38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18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964" y="0"/>
                  <a:pt x="3818" y="854"/>
                  <a:pt x="3818" y="1909"/>
                </a:cubicBezTo>
                <a:cubicBezTo>
                  <a:pt x="3818" y="2963"/>
                  <a:pt x="2964" y="3817"/>
                  <a:pt x="1909" y="3817"/>
                </a:cubicBezTo>
                <a:close/>
                <a:moveTo>
                  <a:pt x="1909" y="3817"/>
                </a:move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文本框 33"/>
          <p:cNvSpPr txBox="1">
            <a:spLocks noChangeArrowheads="1"/>
          </p:cNvSpPr>
          <p:nvPr/>
        </p:nvSpPr>
        <p:spPr bwMode="auto">
          <a:xfrm>
            <a:off x="582613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100%</a:t>
            </a:r>
            <a:endParaRPr lang="zh-CN" altLang="en-US" sz="2000" b="1"/>
          </a:p>
        </p:txBody>
      </p:sp>
      <p:sp>
        <p:nvSpPr>
          <p:cNvPr id="28695" name="文本框 34"/>
          <p:cNvSpPr txBox="1">
            <a:spLocks noChangeArrowheads="1"/>
          </p:cNvSpPr>
          <p:nvPr/>
        </p:nvSpPr>
        <p:spPr bwMode="auto">
          <a:xfrm>
            <a:off x="3025775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90%</a:t>
            </a:r>
            <a:endParaRPr lang="zh-CN" altLang="en-US" sz="2000" b="1"/>
          </a:p>
        </p:txBody>
      </p:sp>
      <p:sp>
        <p:nvSpPr>
          <p:cNvPr id="28696" name="文本框 35"/>
          <p:cNvSpPr txBox="1">
            <a:spLocks noChangeArrowheads="1"/>
          </p:cNvSpPr>
          <p:nvPr/>
        </p:nvSpPr>
        <p:spPr bwMode="auto">
          <a:xfrm>
            <a:off x="546893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80%</a:t>
            </a:r>
            <a:endParaRPr lang="zh-CN" altLang="en-US" sz="2000" b="1"/>
          </a:p>
        </p:txBody>
      </p:sp>
      <p:sp>
        <p:nvSpPr>
          <p:cNvPr id="28697" name="文本框 36"/>
          <p:cNvSpPr txBox="1">
            <a:spLocks noChangeArrowheads="1"/>
          </p:cNvSpPr>
          <p:nvPr/>
        </p:nvSpPr>
        <p:spPr bwMode="auto">
          <a:xfrm>
            <a:off x="791368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70%</a:t>
            </a:r>
            <a:endParaRPr lang="zh-CN" altLang="en-US" sz="2000" b="1"/>
          </a:p>
        </p:txBody>
      </p:sp>
      <p:sp>
        <p:nvSpPr>
          <p:cNvPr id="28698" name="文本框 37"/>
          <p:cNvSpPr txBox="1">
            <a:spLocks noChangeArrowheads="1"/>
          </p:cNvSpPr>
          <p:nvPr/>
        </p:nvSpPr>
        <p:spPr bwMode="auto">
          <a:xfrm>
            <a:off x="10356850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60%</a:t>
            </a:r>
            <a:endParaRPr lang="zh-CN" altLang="en-US" sz="2000" b="1"/>
          </a:p>
        </p:txBody>
      </p:sp>
      <p:sp>
        <p:nvSpPr>
          <p:cNvPr id="28699" name="文本框 38"/>
          <p:cNvSpPr txBox="1">
            <a:spLocks noChangeArrowheads="1"/>
          </p:cNvSpPr>
          <p:nvPr/>
        </p:nvSpPr>
        <p:spPr bwMode="auto">
          <a:xfrm>
            <a:off x="5826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50%</a:t>
            </a:r>
            <a:endParaRPr lang="zh-CN" altLang="en-US" sz="2000" b="1"/>
          </a:p>
        </p:txBody>
      </p:sp>
      <p:sp>
        <p:nvSpPr>
          <p:cNvPr id="28700" name="文本框 39"/>
          <p:cNvSpPr txBox="1">
            <a:spLocks noChangeArrowheads="1"/>
          </p:cNvSpPr>
          <p:nvPr/>
        </p:nvSpPr>
        <p:spPr bwMode="auto">
          <a:xfrm>
            <a:off x="30210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40%</a:t>
            </a:r>
            <a:endParaRPr lang="zh-CN" altLang="en-US" sz="2000" b="1"/>
          </a:p>
        </p:txBody>
      </p:sp>
      <p:sp>
        <p:nvSpPr>
          <p:cNvPr id="28701" name="文本框 40"/>
          <p:cNvSpPr txBox="1">
            <a:spLocks noChangeArrowheads="1"/>
          </p:cNvSpPr>
          <p:nvPr/>
        </p:nvSpPr>
        <p:spPr bwMode="auto">
          <a:xfrm>
            <a:off x="54594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30%</a:t>
            </a:r>
            <a:endParaRPr lang="zh-CN" altLang="en-US" sz="2000" b="1"/>
          </a:p>
        </p:txBody>
      </p:sp>
      <p:sp>
        <p:nvSpPr>
          <p:cNvPr id="28702" name="文本框 41"/>
          <p:cNvSpPr txBox="1">
            <a:spLocks noChangeArrowheads="1"/>
          </p:cNvSpPr>
          <p:nvPr/>
        </p:nvSpPr>
        <p:spPr bwMode="auto">
          <a:xfrm>
            <a:off x="78994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20%</a:t>
            </a:r>
            <a:endParaRPr lang="zh-CN" altLang="en-US" sz="2000" b="1"/>
          </a:p>
        </p:txBody>
      </p:sp>
      <p:sp>
        <p:nvSpPr>
          <p:cNvPr id="28703" name="文本框 42"/>
          <p:cNvSpPr txBox="1">
            <a:spLocks noChangeArrowheads="1"/>
          </p:cNvSpPr>
          <p:nvPr/>
        </p:nvSpPr>
        <p:spPr bwMode="auto">
          <a:xfrm>
            <a:off x="103378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10%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5"/>
          <p:cNvSpPr>
            <a:spLocks noEditPoints="1"/>
          </p:cNvSpPr>
          <p:nvPr/>
        </p:nvSpPr>
        <p:spPr bwMode="auto">
          <a:xfrm>
            <a:off x="490538" y="933450"/>
            <a:ext cx="1455737" cy="1452563"/>
          </a:xfrm>
          <a:custGeom>
            <a:avLst/>
            <a:gdLst>
              <a:gd name="T0" fmla="*/ 2147483647 w 15272"/>
              <a:gd name="T1" fmla="*/ 2147483647 h 15271"/>
              <a:gd name="T2" fmla="*/ 0 w 15272"/>
              <a:gd name="T3" fmla="*/ 2147483647 h 15271"/>
              <a:gd name="T4" fmla="*/ 2147483647 w 15272"/>
              <a:gd name="T5" fmla="*/ 0 h 15271"/>
              <a:gd name="T6" fmla="*/ 2147483647 w 15272"/>
              <a:gd name="T7" fmla="*/ 2147483647 h 15271"/>
              <a:gd name="T8" fmla="*/ 2147483647 w 15272"/>
              <a:gd name="T9" fmla="*/ 2147483647 h 15271"/>
              <a:gd name="T10" fmla="*/ 2147483647 w 15272"/>
              <a:gd name="T11" fmla="*/ 2147483647 h 15271"/>
              <a:gd name="T12" fmla="*/ 2147483647 w 15272"/>
              <a:gd name="T13" fmla="*/ 2147483647 h 15271"/>
              <a:gd name="T14" fmla="*/ 2147483647 w 15272"/>
              <a:gd name="T15" fmla="*/ 2147483647 h 152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272" h="15271">
                <a:moveTo>
                  <a:pt x="7636" y="15271"/>
                </a:moveTo>
                <a:cubicBezTo>
                  <a:pt x="3419" y="15271"/>
                  <a:pt x="0" y="11853"/>
                  <a:pt x="0" y="7636"/>
                </a:cubicBezTo>
                <a:cubicBezTo>
                  <a:pt x="0" y="3418"/>
                  <a:pt x="3419" y="0"/>
                  <a:pt x="7636" y="0"/>
                </a:cubicBezTo>
                <a:cubicBezTo>
                  <a:pt x="11853" y="0"/>
                  <a:pt x="15272" y="3418"/>
                  <a:pt x="15272" y="7636"/>
                </a:cubicBezTo>
                <a:cubicBezTo>
                  <a:pt x="15272" y="11853"/>
                  <a:pt x="11853" y="15271"/>
                  <a:pt x="7636" y="15271"/>
                </a:cubicBezTo>
                <a:close/>
                <a:moveTo>
                  <a:pt x="7636" y="15271"/>
                </a:moveTo>
                <a:lnTo>
                  <a:pt x="7636" y="7636"/>
                </a:lnTo>
                <a:lnTo>
                  <a:pt x="7636" y="15271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Freeform 7"/>
          <p:cNvSpPr>
            <a:spLocks/>
          </p:cNvSpPr>
          <p:nvPr/>
        </p:nvSpPr>
        <p:spPr bwMode="auto">
          <a:xfrm>
            <a:off x="1217613" y="1660525"/>
            <a:ext cx="0" cy="725488"/>
          </a:xfrm>
          <a:custGeom>
            <a:avLst/>
            <a:gdLst>
              <a:gd name="T0" fmla="*/ 2147483647 h 457"/>
              <a:gd name="T1" fmla="*/ 0 h 457"/>
              <a:gd name="T2" fmla="*/ 2147483647 h 45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7">
                <a:moveTo>
                  <a:pt x="0" y="457"/>
                </a:moveTo>
                <a:lnTo>
                  <a:pt x="0" y="0"/>
                </a:lnTo>
                <a:lnTo>
                  <a:pt x="0" y="45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9"/>
          <p:cNvSpPr>
            <a:spLocks/>
          </p:cNvSpPr>
          <p:nvPr/>
        </p:nvSpPr>
        <p:spPr bwMode="auto">
          <a:xfrm>
            <a:off x="2928938" y="933450"/>
            <a:ext cx="1455737" cy="1452563"/>
          </a:xfrm>
          <a:custGeom>
            <a:avLst/>
            <a:gdLst>
              <a:gd name="T0" fmla="*/ 2147483647 w 7636"/>
              <a:gd name="T1" fmla="*/ 2147483647 h 7635"/>
              <a:gd name="T2" fmla="*/ 0 w 7636"/>
              <a:gd name="T3" fmla="*/ 2147483647 h 7635"/>
              <a:gd name="T4" fmla="*/ 2147483647 w 7636"/>
              <a:gd name="T5" fmla="*/ 0 h 7635"/>
              <a:gd name="T6" fmla="*/ 2147483647 w 7636"/>
              <a:gd name="T7" fmla="*/ 2147483647 h 7635"/>
              <a:gd name="T8" fmla="*/ 2147483647 w 7636"/>
              <a:gd name="T9" fmla="*/ 2147483647 h 7635"/>
              <a:gd name="T10" fmla="*/ 2147483647 w 7636"/>
              <a:gd name="T11" fmla="*/ 2147483647 h 7635"/>
              <a:gd name="T12" fmla="*/ 2147483647 w 7636"/>
              <a:gd name="T13" fmla="*/ 2147483647 h 76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636" h="7635">
                <a:moveTo>
                  <a:pt x="3818" y="7635"/>
                </a:moveTo>
                <a:cubicBezTo>
                  <a:pt x="1709" y="7635"/>
                  <a:pt x="0" y="5926"/>
                  <a:pt x="0" y="3818"/>
                </a:cubicBezTo>
                <a:cubicBezTo>
                  <a:pt x="0" y="1709"/>
                  <a:pt x="1709" y="0"/>
                  <a:pt x="3818" y="0"/>
                </a:cubicBezTo>
                <a:cubicBezTo>
                  <a:pt x="5926" y="0"/>
                  <a:pt x="7636" y="1709"/>
                  <a:pt x="7636" y="3818"/>
                </a:cubicBezTo>
                <a:cubicBezTo>
                  <a:pt x="7636" y="5040"/>
                  <a:pt x="7051" y="6188"/>
                  <a:pt x="6062" y="6906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0"/>
          <p:cNvSpPr>
            <a:spLocks/>
          </p:cNvSpPr>
          <p:nvPr/>
        </p:nvSpPr>
        <p:spPr bwMode="auto">
          <a:xfrm>
            <a:off x="3657600" y="1660525"/>
            <a:ext cx="427038" cy="725488"/>
          </a:xfrm>
          <a:custGeom>
            <a:avLst/>
            <a:gdLst>
              <a:gd name="T0" fmla="*/ 2147483647 w 2244"/>
              <a:gd name="T1" fmla="*/ 2147483647 h 3817"/>
              <a:gd name="T2" fmla="*/ 0 w 2244"/>
              <a:gd name="T3" fmla="*/ 2147483647 h 3817"/>
              <a:gd name="T4" fmla="*/ 0 w 2244"/>
              <a:gd name="T5" fmla="*/ 0 h 3817"/>
              <a:gd name="T6" fmla="*/ 2147483647 w 2244"/>
              <a:gd name="T7" fmla="*/ 2147483647 h 3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44" h="3817">
                <a:moveTo>
                  <a:pt x="2244" y="3088"/>
                </a:moveTo>
                <a:cubicBezTo>
                  <a:pt x="1592" y="3562"/>
                  <a:pt x="806" y="3817"/>
                  <a:pt x="0" y="3817"/>
                </a:cubicBezTo>
                <a:lnTo>
                  <a:pt x="0" y="0"/>
                </a:lnTo>
                <a:lnTo>
                  <a:pt x="2244" y="3088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12"/>
          <p:cNvSpPr>
            <a:spLocks/>
          </p:cNvSpPr>
          <p:nvPr/>
        </p:nvSpPr>
        <p:spPr bwMode="auto">
          <a:xfrm>
            <a:off x="5368925" y="933450"/>
            <a:ext cx="1454150" cy="1452563"/>
          </a:xfrm>
          <a:custGeom>
            <a:avLst/>
            <a:gdLst>
              <a:gd name="T0" fmla="*/ 2147483647 w 3818"/>
              <a:gd name="T1" fmla="*/ 2147483647 h 3817"/>
              <a:gd name="T2" fmla="*/ 0 w 3818"/>
              <a:gd name="T3" fmla="*/ 2147483647 h 3817"/>
              <a:gd name="T4" fmla="*/ 2147483647 w 3818"/>
              <a:gd name="T5" fmla="*/ 0 h 3817"/>
              <a:gd name="T6" fmla="*/ 2147483647 w 3818"/>
              <a:gd name="T7" fmla="*/ 2147483647 h 3817"/>
              <a:gd name="T8" fmla="*/ 2147483647 w 3818"/>
              <a:gd name="T9" fmla="*/ 2147483647 h 3817"/>
              <a:gd name="T10" fmla="*/ 2147483647 w 3818"/>
              <a:gd name="T11" fmla="*/ 2147483647 h 3817"/>
              <a:gd name="T12" fmla="*/ 2147483647 w 3818"/>
              <a:gd name="T13" fmla="*/ 2147483647 h 38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18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963" y="0"/>
                  <a:pt x="3818" y="854"/>
                  <a:pt x="3818" y="1909"/>
                </a:cubicBezTo>
                <a:cubicBezTo>
                  <a:pt x="3818" y="2109"/>
                  <a:pt x="3786" y="2308"/>
                  <a:pt x="3724" y="2498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13"/>
          <p:cNvSpPr>
            <a:spLocks/>
          </p:cNvSpPr>
          <p:nvPr/>
        </p:nvSpPr>
        <p:spPr bwMode="auto">
          <a:xfrm>
            <a:off x="6096000" y="1660525"/>
            <a:ext cx="692150" cy="725488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0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589"/>
                </a:moveTo>
                <a:cubicBezTo>
                  <a:pt x="1560" y="1376"/>
                  <a:pt x="827" y="1908"/>
                  <a:pt x="0" y="1908"/>
                </a:cubicBezTo>
                <a:lnTo>
                  <a:pt x="0" y="0"/>
                </a:lnTo>
                <a:lnTo>
                  <a:pt x="1815" y="589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15"/>
          <p:cNvSpPr>
            <a:spLocks/>
          </p:cNvSpPr>
          <p:nvPr/>
        </p:nvSpPr>
        <p:spPr bwMode="auto">
          <a:xfrm>
            <a:off x="7807325" y="933450"/>
            <a:ext cx="1419225" cy="1452563"/>
          </a:xfrm>
          <a:custGeom>
            <a:avLst/>
            <a:gdLst>
              <a:gd name="T0" fmla="*/ 2147483647 w 3725"/>
              <a:gd name="T1" fmla="*/ 2147483647 h 3817"/>
              <a:gd name="T2" fmla="*/ 0 w 3725"/>
              <a:gd name="T3" fmla="*/ 2147483647 h 3817"/>
              <a:gd name="T4" fmla="*/ 2147483647 w 3725"/>
              <a:gd name="T5" fmla="*/ 0 h 3817"/>
              <a:gd name="T6" fmla="*/ 2147483647 w 3725"/>
              <a:gd name="T7" fmla="*/ 2147483647 h 3817"/>
              <a:gd name="T8" fmla="*/ 2147483647 w 3725"/>
              <a:gd name="T9" fmla="*/ 2147483647 h 3817"/>
              <a:gd name="T10" fmla="*/ 2147483647 w 3725"/>
              <a:gd name="T11" fmla="*/ 2147483647 h 38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25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736" y="0"/>
                  <a:pt x="3469" y="532"/>
                  <a:pt x="3725" y="1319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16"/>
          <p:cNvSpPr>
            <a:spLocks/>
          </p:cNvSpPr>
          <p:nvPr/>
        </p:nvSpPr>
        <p:spPr bwMode="auto">
          <a:xfrm>
            <a:off x="8534400" y="1436688"/>
            <a:ext cx="815975" cy="949325"/>
          </a:xfrm>
          <a:custGeom>
            <a:avLst/>
            <a:gdLst>
              <a:gd name="T0" fmla="*/ 2147483647 w 2141"/>
              <a:gd name="T1" fmla="*/ 0 h 2498"/>
              <a:gd name="T2" fmla="*/ 2147483647 w 2141"/>
              <a:gd name="T3" fmla="*/ 2147483647 h 2498"/>
              <a:gd name="T4" fmla="*/ 0 w 2141"/>
              <a:gd name="T5" fmla="*/ 2147483647 h 2498"/>
              <a:gd name="T6" fmla="*/ 0 w 2141"/>
              <a:gd name="T7" fmla="*/ 2147483647 h 2498"/>
              <a:gd name="T8" fmla="*/ 2147483647 w 2141"/>
              <a:gd name="T9" fmla="*/ 0 h 2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41" h="2498">
                <a:moveTo>
                  <a:pt x="1816" y="0"/>
                </a:moveTo>
                <a:cubicBezTo>
                  <a:pt x="2141" y="1002"/>
                  <a:pt x="1593" y="2079"/>
                  <a:pt x="590" y="2405"/>
                </a:cubicBezTo>
                <a:cubicBezTo>
                  <a:pt x="399" y="2467"/>
                  <a:pt x="200" y="2498"/>
                  <a:pt x="0" y="2498"/>
                </a:cubicBezTo>
                <a:lnTo>
                  <a:pt x="0" y="590"/>
                </a:lnTo>
                <a:lnTo>
                  <a:pt x="1816" y="0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18"/>
          <p:cNvSpPr>
            <a:spLocks/>
          </p:cNvSpPr>
          <p:nvPr/>
        </p:nvSpPr>
        <p:spPr bwMode="auto">
          <a:xfrm>
            <a:off x="10245725" y="933450"/>
            <a:ext cx="1155700" cy="1452563"/>
          </a:xfrm>
          <a:custGeom>
            <a:avLst/>
            <a:gdLst>
              <a:gd name="T0" fmla="*/ 2147483647 w 3031"/>
              <a:gd name="T1" fmla="*/ 2147483647 h 3817"/>
              <a:gd name="T2" fmla="*/ 0 w 3031"/>
              <a:gd name="T3" fmla="*/ 2147483647 h 3817"/>
              <a:gd name="T4" fmla="*/ 2147483647 w 3031"/>
              <a:gd name="T5" fmla="*/ 0 h 3817"/>
              <a:gd name="T6" fmla="*/ 2147483647 w 3031"/>
              <a:gd name="T7" fmla="*/ 2147483647 h 3817"/>
              <a:gd name="T8" fmla="*/ 2147483647 w 3031"/>
              <a:gd name="T9" fmla="*/ 2147483647 h 3817"/>
              <a:gd name="T10" fmla="*/ 2147483647 w 3031"/>
              <a:gd name="T11" fmla="*/ 2147483647 h 38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31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312" y="0"/>
                  <a:pt x="2705" y="127"/>
                  <a:pt x="3031" y="364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19"/>
          <p:cNvSpPr>
            <a:spLocks/>
          </p:cNvSpPr>
          <p:nvPr/>
        </p:nvSpPr>
        <p:spPr bwMode="auto">
          <a:xfrm>
            <a:off x="10974388" y="1073150"/>
            <a:ext cx="823912" cy="1312863"/>
          </a:xfrm>
          <a:custGeom>
            <a:avLst/>
            <a:gdLst>
              <a:gd name="T0" fmla="*/ 2147483647 w 2164"/>
              <a:gd name="T1" fmla="*/ 0 h 3453"/>
              <a:gd name="T2" fmla="*/ 2147483647 w 2164"/>
              <a:gd name="T3" fmla="*/ 2147483647 h 3453"/>
              <a:gd name="T4" fmla="*/ 0 w 2164"/>
              <a:gd name="T5" fmla="*/ 2147483647 h 3453"/>
              <a:gd name="T6" fmla="*/ 0 w 2164"/>
              <a:gd name="T7" fmla="*/ 2147483647 h 3453"/>
              <a:gd name="T8" fmla="*/ 2147483647 w 2164"/>
              <a:gd name="T9" fmla="*/ 0 h 3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4" h="3453">
                <a:moveTo>
                  <a:pt x="1122" y="0"/>
                </a:moveTo>
                <a:cubicBezTo>
                  <a:pt x="1975" y="620"/>
                  <a:pt x="2164" y="1814"/>
                  <a:pt x="1545" y="2667"/>
                </a:cubicBezTo>
                <a:cubicBezTo>
                  <a:pt x="1185" y="3161"/>
                  <a:pt x="611" y="3453"/>
                  <a:pt x="0" y="3453"/>
                </a:cubicBezTo>
                <a:lnTo>
                  <a:pt x="0" y="1545"/>
                </a:lnTo>
                <a:lnTo>
                  <a:pt x="1122" y="0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21"/>
          <p:cNvSpPr>
            <a:spLocks/>
          </p:cNvSpPr>
          <p:nvPr/>
        </p:nvSpPr>
        <p:spPr bwMode="auto">
          <a:xfrm>
            <a:off x="490538" y="4129088"/>
            <a:ext cx="727075" cy="1452562"/>
          </a:xfrm>
          <a:custGeom>
            <a:avLst/>
            <a:gdLst>
              <a:gd name="T0" fmla="*/ 2147483647 w 3818"/>
              <a:gd name="T1" fmla="*/ 2147483647 h 7635"/>
              <a:gd name="T2" fmla="*/ 0 w 3818"/>
              <a:gd name="T3" fmla="*/ 2147483647 h 7635"/>
              <a:gd name="T4" fmla="*/ 2147483647 w 3818"/>
              <a:gd name="T5" fmla="*/ 0 h 7635"/>
              <a:gd name="T6" fmla="*/ 2147483647 w 3818"/>
              <a:gd name="T7" fmla="*/ 2147483647 h 7635"/>
              <a:gd name="T8" fmla="*/ 2147483647 w 3818"/>
              <a:gd name="T9" fmla="*/ 2147483647 h 7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7635">
                <a:moveTo>
                  <a:pt x="3818" y="7635"/>
                </a:moveTo>
                <a:cubicBezTo>
                  <a:pt x="1710" y="7635"/>
                  <a:pt x="0" y="5926"/>
                  <a:pt x="0" y="3818"/>
                </a:cubicBezTo>
                <a:cubicBezTo>
                  <a:pt x="0" y="1709"/>
                  <a:pt x="1710" y="0"/>
                  <a:pt x="3818" y="0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22"/>
          <p:cNvSpPr>
            <a:spLocks/>
          </p:cNvSpPr>
          <p:nvPr/>
        </p:nvSpPr>
        <p:spPr bwMode="auto">
          <a:xfrm>
            <a:off x="1217613" y="4129088"/>
            <a:ext cx="728662" cy="1452562"/>
          </a:xfrm>
          <a:custGeom>
            <a:avLst/>
            <a:gdLst>
              <a:gd name="T0" fmla="*/ 0 w 3818"/>
              <a:gd name="T1" fmla="*/ 0 h 7635"/>
              <a:gd name="T2" fmla="*/ 2147483647 w 3818"/>
              <a:gd name="T3" fmla="*/ 2147483647 h 7635"/>
              <a:gd name="T4" fmla="*/ 0 w 3818"/>
              <a:gd name="T5" fmla="*/ 2147483647 h 7635"/>
              <a:gd name="T6" fmla="*/ 0 w 3818"/>
              <a:gd name="T7" fmla="*/ 2147483647 h 7635"/>
              <a:gd name="T8" fmla="*/ 0 w 3818"/>
              <a:gd name="T9" fmla="*/ 0 h 7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7635">
                <a:moveTo>
                  <a:pt x="0" y="0"/>
                </a:moveTo>
                <a:cubicBezTo>
                  <a:pt x="2109" y="0"/>
                  <a:pt x="3818" y="1709"/>
                  <a:pt x="3818" y="3818"/>
                </a:cubicBezTo>
                <a:cubicBezTo>
                  <a:pt x="3818" y="5926"/>
                  <a:pt x="2109" y="7635"/>
                  <a:pt x="0" y="7635"/>
                </a:cubicBezTo>
                <a:lnTo>
                  <a:pt x="0" y="3818"/>
                </a:lnTo>
                <a:lnTo>
                  <a:pt x="0" y="0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710" name="组合 1"/>
          <p:cNvGrpSpPr>
            <a:grpSpLocks/>
          </p:cNvGrpSpPr>
          <p:nvPr/>
        </p:nvGrpSpPr>
        <p:grpSpPr bwMode="auto">
          <a:xfrm>
            <a:off x="2928938" y="4035425"/>
            <a:ext cx="1549400" cy="1546225"/>
            <a:chOff x="2928938" y="4035426"/>
            <a:chExt cx="1549400" cy="1546225"/>
          </a:xfrm>
        </p:grpSpPr>
        <p:sp>
          <p:nvSpPr>
            <p:cNvPr id="29728" name="Freeform 24"/>
            <p:cNvSpPr>
              <a:spLocks/>
            </p:cNvSpPr>
            <p:nvPr/>
          </p:nvSpPr>
          <p:spPr bwMode="auto">
            <a:xfrm>
              <a:off x="2928938" y="4171951"/>
              <a:ext cx="728663" cy="1409700"/>
            </a:xfrm>
            <a:custGeom>
              <a:avLst/>
              <a:gdLst>
                <a:gd name="T0" fmla="*/ 2147483647 w 3818"/>
                <a:gd name="T1" fmla="*/ 2147483647 h 7405"/>
                <a:gd name="T2" fmla="*/ 0 w 3818"/>
                <a:gd name="T3" fmla="*/ 2147483647 h 7405"/>
                <a:gd name="T4" fmla="*/ 2147483647 w 3818"/>
                <a:gd name="T5" fmla="*/ 0 h 7405"/>
                <a:gd name="T6" fmla="*/ 2147483647 w 3818"/>
                <a:gd name="T7" fmla="*/ 2147483647 h 7405"/>
                <a:gd name="T8" fmla="*/ 2147483647 w 3818"/>
                <a:gd name="T9" fmla="*/ 2147483647 h 7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18" h="7405">
                  <a:moveTo>
                    <a:pt x="3818" y="7405"/>
                  </a:moveTo>
                  <a:cubicBezTo>
                    <a:pt x="1709" y="7405"/>
                    <a:pt x="0" y="5696"/>
                    <a:pt x="0" y="3588"/>
                  </a:cubicBezTo>
                  <a:cubicBezTo>
                    <a:pt x="0" y="1983"/>
                    <a:pt x="1004" y="549"/>
                    <a:pt x="2512" y="0"/>
                  </a:cubicBezTo>
                  <a:lnTo>
                    <a:pt x="3818" y="3588"/>
                  </a:lnTo>
                  <a:lnTo>
                    <a:pt x="3818" y="7405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Freeform 25"/>
            <p:cNvSpPr>
              <a:spLocks/>
            </p:cNvSpPr>
            <p:nvPr/>
          </p:nvSpPr>
          <p:spPr bwMode="auto">
            <a:xfrm>
              <a:off x="3408363" y="4035426"/>
              <a:ext cx="1069975" cy="1546225"/>
            </a:xfrm>
            <a:custGeom>
              <a:avLst/>
              <a:gdLst>
                <a:gd name="T0" fmla="*/ 0 w 5615"/>
                <a:gd name="T1" fmla="*/ 2147483647 h 8126"/>
                <a:gd name="T2" fmla="*/ 2147483647 w 5615"/>
                <a:gd name="T3" fmla="*/ 2147483647 h 8126"/>
                <a:gd name="T4" fmla="*/ 2147483647 w 5615"/>
                <a:gd name="T5" fmla="*/ 2147483647 h 8126"/>
                <a:gd name="T6" fmla="*/ 2147483647 w 5615"/>
                <a:gd name="T7" fmla="*/ 2147483647 h 8126"/>
                <a:gd name="T8" fmla="*/ 2147483647 w 5615"/>
                <a:gd name="T9" fmla="*/ 2147483647 h 8126"/>
                <a:gd name="T10" fmla="*/ 0 w 5615"/>
                <a:gd name="T11" fmla="*/ 2147483647 h 8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15" h="8126">
                  <a:moveTo>
                    <a:pt x="0" y="721"/>
                  </a:moveTo>
                  <a:cubicBezTo>
                    <a:pt x="1981" y="0"/>
                    <a:pt x="4172" y="1021"/>
                    <a:pt x="4893" y="3003"/>
                  </a:cubicBezTo>
                  <a:cubicBezTo>
                    <a:pt x="5615" y="4984"/>
                    <a:pt x="4593" y="7175"/>
                    <a:pt x="2612" y="7896"/>
                  </a:cubicBezTo>
                  <a:cubicBezTo>
                    <a:pt x="2193" y="8049"/>
                    <a:pt x="1751" y="8126"/>
                    <a:pt x="1306" y="8126"/>
                  </a:cubicBezTo>
                  <a:lnTo>
                    <a:pt x="1306" y="4309"/>
                  </a:lnTo>
                  <a:lnTo>
                    <a:pt x="0" y="721"/>
                  </a:lnTo>
                  <a:close/>
                </a:path>
              </a:pathLst>
            </a:custGeom>
            <a:solidFill>
              <a:srgbClr val="F49100"/>
            </a:solidFill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1" name="组合 2"/>
          <p:cNvGrpSpPr>
            <a:grpSpLocks/>
          </p:cNvGrpSpPr>
          <p:nvPr/>
        </p:nvGrpSpPr>
        <p:grpSpPr bwMode="auto">
          <a:xfrm>
            <a:off x="5368925" y="4040188"/>
            <a:ext cx="1543050" cy="1541462"/>
            <a:chOff x="5368926" y="4040188"/>
            <a:chExt cx="1543050" cy="1541463"/>
          </a:xfrm>
        </p:grpSpPr>
        <p:sp>
          <p:nvSpPr>
            <p:cNvPr id="29726" name="Freeform 27"/>
            <p:cNvSpPr>
              <a:spLocks/>
            </p:cNvSpPr>
            <p:nvPr/>
          </p:nvSpPr>
          <p:spPr bwMode="auto">
            <a:xfrm>
              <a:off x="5368926" y="4630738"/>
              <a:ext cx="727075" cy="950913"/>
            </a:xfrm>
            <a:custGeom>
              <a:avLst/>
              <a:gdLst>
                <a:gd name="T0" fmla="*/ 2147483647 w 3818"/>
                <a:gd name="T1" fmla="*/ 2147483647 h 4997"/>
                <a:gd name="T2" fmla="*/ 0 w 3818"/>
                <a:gd name="T3" fmla="*/ 2147483647 h 4997"/>
                <a:gd name="T4" fmla="*/ 2147483647 w 3818"/>
                <a:gd name="T5" fmla="*/ 0 h 4997"/>
                <a:gd name="T6" fmla="*/ 2147483647 w 3818"/>
                <a:gd name="T7" fmla="*/ 2147483647 h 4997"/>
                <a:gd name="T8" fmla="*/ 2147483647 w 3818"/>
                <a:gd name="T9" fmla="*/ 2147483647 h 49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18" h="4997">
                  <a:moveTo>
                    <a:pt x="3818" y="4997"/>
                  </a:moveTo>
                  <a:cubicBezTo>
                    <a:pt x="1710" y="4997"/>
                    <a:pt x="0" y="3288"/>
                    <a:pt x="0" y="1180"/>
                  </a:cubicBezTo>
                  <a:cubicBezTo>
                    <a:pt x="0" y="779"/>
                    <a:pt x="63" y="381"/>
                    <a:pt x="187" y="0"/>
                  </a:cubicBezTo>
                  <a:lnTo>
                    <a:pt x="3818" y="1180"/>
                  </a:lnTo>
                  <a:lnTo>
                    <a:pt x="3818" y="4997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Freeform 28"/>
            <p:cNvSpPr>
              <a:spLocks/>
            </p:cNvSpPr>
            <p:nvPr/>
          </p:nvSpPr>
          <p:spPr bwMode="auto">
            <a:xfrm>
              <a:off x="5403851" y="4040188"/>
              <a:ext cx="1508125" cy="1541463"/>
            </a:xfrm>
            <a:custGeom>
              <a:avLst/>
              <a:gdLst>
                <a:gd name="T0" fmla="*/ 0 w 3957"/>
                <a:gd name="T1" fmla="*/ 2147483647 h 4050"/>
                <a:gd name="T2" fmla="*/ 2147483647 w 3957"/>
                <a:gd name="T3" fmla="*/ 2147483647 h 4050"/>
                <a:gd name="T4" fmla="*/ 2147483647 w 3957"/>
                <a:gd name="T5" fmla="*/ 2147483647 h 4050"/>
                <a:gd name="T6" fmla="*/ 2147483647 w 3957"/>
                <a:gd name="T7" fmla="*/ 2147483647 h 4050"/>
                <a:gd name="T8" fmla="*/ 2147483647 w 3957"/>
                <a:gd name="T9" fmla="*/ 2147483647 h 4050"/>
                <a:gd name="T10" fmla="*/ 0 w 3957"/>
                <a:gd name="T11" fmla="*/ 2147483647 h 40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57" h="4050">
                  <a:moveTo>
                    <a:pt x="0" y="1552"/>
                  </a:moveTo>
                  <a:cubicBezTo>
                    <a:pt x="326" y="549"/>
                    <a:pt x="1403" y="0"/>
                    <a:pt x="2406" y="326"/>
                  </a:cubicBezTo>
                  <a:cubicBezTo>
                    <a:pt x="3408" y="652"/>
                    <a:pt x="3957" y="1729"/>
                    <a:pt x="3631" y="2731"/>
                  </a:cubicBezTo>
                  <a:cubicBezTo>
                    <a:pt x="3376" y="3518"/>
                    <a:pt x="2643" y="4050"/>
                    <a:pt x="1816" y="4050"/>
                  </a:cubicBezTo>
                  <a:lnTo>
                    <a:pt x="1816" y="2142"/>
                  </a:lnTo>
                  <a:lnTo>
                    <a:pt x="0" y="1552"/>
                  </a:lnTo>
                  <a:close/>
                </a:path>
              </a:pathLst>
            </a:custGeom>
            <a:solidFill>
              <a:srgbClr val="F49100"/>
            </a:solidFill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12" name="Freeform 30"/>
          <p:cNvSpPr>
            <a:spLocks/>
          </p:cNvSpPr>
          <p:nvPr/>
        </p:nvSpPr>
        <p:spPr bwMode="auto">
          <a:xfrm>
            <a:off x="7843838" y="4854575"/>
            <a:ext cx="690562" cy="727075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2147483647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1908"/>
                </a:moveTo>
                <a:cubicBezTo>
                  <a:pt x="988" y="1908"/>
                  <a:pt x="255" y="1376"/>
                  <a:pt x="0" y="589"/>
                </a:cubicBezTo>
                <a:lnTo>
                  <a:pt x="1815" y="0"/>
                </a:lnTo>
                <a:lnTo>
                  <a:pt x="1815" y="190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31"/>
          <p:cNvSpPr>
            <a:spLocks/>
          </p:cNvSpPr>
          <p:nvPr/>
        </p:nvSpPr>
        <p:spPr bwMode="auto">
          <a:xfrm>
            <a:off x="7718425" y="4040188"/>
            <a:ext cx="1631950" cy="1541462"/>
          </a:xfrm>
          <a:custGeom>
            <a:avLst/>
            <a:gdLst>
              <a:gd name="T0" fmla="*/ 2147483647 w 4282"/>
              <a:gd name="T1" fmla="*/ 2147483647 h 4050"/>
              <a:gd name="T2" fmla="*/ 2147483647 w 4282"/>
              <a:gd name="T3" fmla="*/ 2147483647 h 4050"/>
              <a:gd name="T4" fmla="*/ 2147483647 w 4282"/>
              <a:gd name="T5" fmla="*/ 2147483647 h 4050"/>
              <a:gd name="T6" fmla="*/ 2147483647 w 4282"/>
              <a:gd name="T7" fmla="*/ 2147483647 h 4050"/>
              <a:gd name="T8" fmla="*/ 2147483647 w 4282"/>
              <a:gd name="T9" fmla="*/ 2147483647 h 4050"/>
              <a:gd name="T10" fmla="*/ 2147483647 w 4282"/>
              <a:gd name="T11" fmla="*/ 2147483647 h 4050"/>
              <a:gd name="T12" fmla="*/ 2147483647 w 4282"/>
              <a:gd name="T13" fmla="*/ 2147483647 h 4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2" h="4050">
                <a:moveTo>
                  <a:pt x="326" y="2731"/>
                </a:moveTo>
                <a:cubicBezTo>
                  <a:pt x="0" y="1729"/>
                  <a:pt x="548" y="652"/>
                  <a:pt x="1551" y="326"/>
                </a:cubicBezTo>
                <a:cubicBezTo>
                  <a:pt x="2554" y="0"/>
                  <a:pt x="3631" y="549"/>
                  <a:pt x="3957" y="1552"/>
                </a:cubicBezTo>
                <a:cubicBezTo>
                  <a:pt x="4282" y="2554"/>
                  <a:pt x="3734" y="3631"/>
                  <a:pt x="2731" y="3957"/>
                </a:cubicBezTo>
                <a:cubicBezTo>
                  <a:pt x="2540" y="4019"/>
                  <a:pt x="2341" y="4050"/>
                  <a:pt x="2141" y="4050"/>
                </a:cubicBezTo>
                <a:lnTo>
                  <a:pt x="2141" y="2142"/>
                </a:lnTo>
                <a:lnTo>
                  <a:pt x="326" y="2731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32"/>
          <p:cNvSpPr>
            <a:spLocks/>
          </p:cNvSpPr>
          <p:nvPr/>
        </p:nvSpPr>
        <p:spPr bwMode="auto">
          <a:xfrm>
            <a:off x="10974388" y="4854575"/>
            <a:ext cx="0" cy="727075"/>
          </a:xfrm>
          <a:custGeom>
            <a:avLst/>
            <a:gdLst>
              <a:gd name="T0" fmla="*/ 2147483647 h 458"/>
              <a:gd name="T1" fmla="*/ 0 h 458"/>
              <a:gd name="T2" fmla="*/ 2147483647 h 458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8">
                <a:moveTo>
                  <a:pt x="0" y="458"/>
                </a:moveTo>
                <a:lnTo>
                  <a:pt x="0" y="0"/>
                </a:lnTo>
                <a:lnTo>
                  <a:pt x="0" y="45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5" name="Freeform 33"/>
          <p:cNvSpPr>
            <a:spLocks noEditPoints="1"/>
          </p:cNvSpPr>
          <p:nvPr/>
        </p:nvSpPr>
        <p:spPr bwMode="auto">
          <a:xfrm>
            <a:off x="10245725" y="4129088"/>
            <a:ext cx="1455738" cy="1452562"/>
          </a:xfrm>
          <a:custGeom>
            <a:avLst/>
            <a:gdLst>
              <a:gd name="T0" fmla="*/ 2147483647 w 3818"/>
              <a:gd name="T1" fmla="*/ 2147483647 h 3817"/>
              <a:gd name="T2" fmla="*/ 0 w 3818"/>
              <a:gd name="T3" fmla="*/ 2147483647 h 3817"/>
              <a:gd name="T4" fmla="*/ 2147483647 w 3818"/>
              <a:gd name="T5" fmla="*/ 0 h 3817"/>
              <a:gd name="T6" fmla="*/ 2147483647 w 3818"/>
              <a:gd name="T7" fmla="*/ 2147483647 h 3817"/>
              <a:gd name="T8" fmla="*/ 2147483647 w 3818"/>
              <a:gd name="T9" fmla="*/ 2147483647 h 3817"/>
              <a:gd name="T10" fmla="*/ 2147483647 w 3818"/>
              <a:gd name="T11" fmla="*/ 2147483647 h 3817"/>
              <a:gd name="T12" fmla="*/ 2147483647 w 3818"/>
              <a:gd name="T13" fmla="*/ 2147483647 h 3817"/>
              <a:gd name="T14" fmla="*/ 2147483647 w 3818"/>
              <a:gd name="T15" fmla="*/ 2147483647 h 38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18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964" y="0"/>
                  <a:pt x="3818" y="854"/>
                  <a:pt x="3818" y="1909"/>
                </a:cubicBezTo>
                <a:cubicBezTo>
                  <a:pt x="3818" y="2963"/>
                  <a:pt x="2964" y="3817"/>
                  <a:pt x="1909" y="3817"/>
                </a:cubicBezTo>
                <a:close/>
                <a:moveTo>
                  <a:pt x="1909" y="3817"/>
                </a:move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6" name="文本框 33"/>
          <p:cNvSpPr txBox="1">
            <a:spLocks noChangeArrowheads="1"/>
          </p:cNvSpPr>
          <p:nvPr/>
        </p:nvSpPr>
        <p:spPr bwMode="auto">
          <a:xfrm>
            <a:off x="582613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0%</a:t>
            </a:r>
            <a:endParaRPr lang="zh-CN" altLang="en-US" sz="2000" b="1"/>
          </a:p>
        </p:txBody>
      </p:sp>
      <p:sp>
        <p:nvSpPr>
          <p:cNvPr id="29717" name="文本框 34"/>
          <p:cNvSpPr txBox="1">
            <a:spLocks noChangeArrowheads="1"/>
          </p:cNvSpPr>
          <p:nvPr/>
        </p:nvSpPr>
        <p:spPr bwMode="auto">
          <a:xfrm>
            <a:off x="3025775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10%</a:t>
            </a:r>
            <a:endParaRPr lang="zh-CN" altLang="en-US" sz="2000" b="1"/>
          </a:p>
        </p:txBody>
      </p:sp>
      <p:sp>
        <p:nvSpPr>
          <p:cNvPr id="29718" name="文本框 35"/>
          <p:cNvSpPr txBox="1">
            <a:spLocks noChangeArrowheads="1"/>
          </p:cNvSpPr>
          <p:nvPr/>
        </p:nvSpPr>
        <p:spPr bwMode="auto">
          <a:xfrm>
            <a:off x="546893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20%</a:t>
            </a:r>
            <a:endParaRPr lang="zh-CN" altLang="en-US" sz="2000" b="1"/>
          </a:p>
        </p:txBody>
      </p:sp>
      <p:sp>
        <p:nvSpPr>
          <p:cNvPr id="29719" name="文本框 36"/>
          <p:cNvSpPr txBox="1">
            <a:spLocks noChangeArrowheads="1"/>
          </p:cNvSpPr>
          <p:nvPr/>
        </p:nvSpPr>
        <p:spPr bwMode="auto">
          <a:xfrm>
            <a:off x="791368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30%</a:t>
            </a:r>
            <a:endParaRPr lang="zh-CN" altLang="en-US" sz="2000" b="1"/>
          </a:p>
        </p:txBody>
      </p:sp>
      <p:sp>
        <p:nvSpPr>
          <p:cNvPr id="29720" name="文本框 37"/>
          <p:cNvSpPr txBox="1">
            <a:spLocks noChangeArrowheads="1"/>
          </p:cNvSpPr>
          <p:nvPr/>
        </p:nvSpPr>
        <p:spPr bwMode="auto">
          <a:xfrm>
            <a:off x="10356850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40%</a:t>
            </a:r>
            <a:endParaRPr lang="zh-CN" altLang="en-US" sz="2000" b="1"/>
          </a:p>
        </p:txBody>
      </p:sp>
      <p:sp>
        <p:nvSpPr>
          <p:cNvPr id="29721" name="文本框 38"/>
          <p:cNvSpPr txBox="1">
            <a:spLocks noChangeArrowheads="1"/>
          </p:cNvSpPr>
          <p:nvPr/>
        </p:nvSpPr>
        <p:spPr bwMode="auto">
          <a:xfrm>
            <a:off x="5826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50%</a:t>
            </a:r>
            <a:endParaRPr lang="zh-CN" altLang="en-US" sz="2000" b="1"/>
          </a:p>
        </p:txBody>
      </p:sp>
      <p:sp>
        <p:nvSpPr>
          <p:cNvPr id="29722" name="文本框 39"/>
          <p:cNvSpPr txBox="1">
            <a:spLocks noChangeArrowheads="1"/>
          </p:cNvSpPr>
          <p:nvPr/>
        </p:nvSpPr>
        <p:spPr bwMode="auto">
          <a:xfrm>
            <a:off x="30210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60%</a:t>
            </a:r>
            <a:endParaRPr lang="zh-CN" altLang="en-US" sz="2000" b="1"/>
          </a:p>
        </p:txBody>
      </p:sp>
      <p:sp>
        <p:nvSpPr>
          <p:cNvPr id="29723" name="文本框 40"/>
          <p:cNvSpPr txBox="1">
            <a:spLocks noChangeArrowheads="1"/>
          </p:cNvSpPr>
          <p:nvPr/>
        </p:nvSpPr>
        <p:spPr bwMode="auto">
          <a:xfrm>
            <a:off x="54594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70%</a:t>
            </a:r>
            <a:endParaRPr lang="zh-CN" altLang="en-US" sz="2000" b="1"/>
          </a:p>
        </p:txBody>
      </p:sp>
      <p:sp>
        <p:nvSpPr>
          <p:cNvPr id="29724" name="文本框 41"/>
          <p:cNvSpPr txBox="1">
            <a:spLocks noChangeArrowheads="1"/>
          </p:cNvSpPr>
          <p:nvPr/>
        </p:nvSpPr>
        <p:spPr bwMode="auto">
          <a:xfrm>
            <a:off x="78994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80%</a:t>
            </a:r>
            <a:endParaRPr lang="zh-CN" altLang="en-US" sz="2000" b="1"/>
          </a:p>
        </p:txBody>
      </p:sp>
      <p:sp>
        <p:nvSpPr>
          <p:cNvPr id="29725" name="文本框 42"/>
          <p:cNvSpPr txBox="1">
            <a:spLocks noChangeArrowheads="1"/>
          </p:cNvSpPr>
          <p:nvPr/>
        </p:nvSpPr>
        <p:spPr bwMode="auto">
          <a:xfrm>
            <a:off x="103378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100%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8" y="393700"/>
            <a:ext cx="90519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9"/>
          <p:cNvSpPr>
            <a:spLocks noEditPoints="1"/>
          </p:cNvSpPr>
          <p:nvPr/>
        </p:nvSpPr>
        <p:spPr bwMode="auto">
          <a:xfrm>
            <a:off x="387350" y="5629275"/>
            <a:ext cx="207963" cy="204788"/>
          </a:xfrm>
          <a:custGeom>
            <a:avLst/>
            <a:gdLst>
              <a:gd name="T0" fmla="*/ 2147483647 w 36"/>
              <a:gd name="T1" fmla="*/ 0 h 35"/>
              <a:gd name="T2" fmla="*/ 0 w 36"/>
              <a:gd name="T3" fmla="*/ 2147483647 h 35"/>
              <a:gd name="T4" fmla="*/ 2147483647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0 h 35"/>
              <a:gd name="T10" fmla="*/ 2147483647 w 36"/>
              <a:gd name="T11" fmla="*/ 2147483647 h 35"/>
              <a:gd name="T12" fmla="*/ 2147483647 w 36"/>
              <a:gd name="T13" fmla="*/ 2147483647 h 35"/>
              <a:gd name="T14" fmla="*/ 2147483647 w 36"/>
              <a:gd name="T15" fmla="*/ 2147483647 h 35"/>
              <a:gd name="T16" fmla="*/ 2147483647 w 36"/>
              <a:gd name="T17" fmla="*/ 2147483647 h 35"/>
              <a:gd name="T18" fmla="*/ 2147483647 w 36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" h="35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8" y="35"/>
                  <a:pt x="18" y="35"/>
                </a:cubicBezTo>
                <a:cubicBezTo>
                  <a:pt x="28" y="35"/>
                  <a:pt x="36" y="27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32"/>
                </a:moveTo>
                <a:cubicBezTo>
                  <a:pt x="10" y="32"/>
                  <a:pt x="3" y="26"/>
                  <a:pt x="3" y="18"/>
                </a:cubicBezTo>
                <a:cubicBezTo>
                  <a:pt x="3" y="9"/>
                  <a:pt x="10" y="3"/>
                  <a:pt x="18" y="3"/>
                </a:cubicBezTo>
                <a:cubicBezTo>
                  <a:pt x="26" y="3"/>
                  <a:pt x="33" y="9"/>
                  <a:pt x="33" y="18"/>
                </a:cubicBezTo>
                <a:cubicBezTo>
                  <a:pt x="33" y="26"/>
                  <a:pt x="26" y="32"/>
                  <a:pt x="18" y="3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Freeform 10"/>
          <p:cNvSpPr>
            <a:spLocks noEditPoints="1"/>
          </p:cNvSpPr>
          <p:nvPr/>
        </p:nvSpPr>
        <p:spPr bwMode="auto">
          <a:xfrm>
            <a:off x="228600" y="5465763"/>
            <a:ext cx="525463" cy="530225"/>
          </a:xfrm>
          <a:custGeom>
            <a:avLst/>
            <a:gdLst>
              <a:gd name="T0" fmla="*/ 2147483647 w 90"/>
              <a:gd name="T1" fmla="*/ 2147483647 h 91"/>
              <a:gd name="T2" fmla="*/ 2147483647 w 90"/>
              <a:gd name="T3" fmla="*/ 2147483647 h 91"/>
              <a:gd name="T4" fmla="*/ 2147483647 w 90"/>
              <a:gd name="T5" fmla="*/ 2147483647 h 91"/>
              <a:gd name="T6" fmla="*/ 2147483647 w 90"/>
              <a:gd name="T7" fmla="*/ 2147483647 h 91"/>
              <a:gd name="T8" fmla="*/ 2147483647 w 90"/>
              <a:gd name="T9" fmla="*/ 0 h 91"/>
              <a:gd name="T10" fmla="*/ 2147483647 w 90"/>
              <a:gd name="T11" fmla="*/ 2147483647 h 91"/>
              <a:gd name="T12" fmla="*/ 2147483647 w 90"/>
              <a:gd name="T13" fmla="*/ 2147483647 h 91"/>
              <a:gd name="T14" fmla="*/ 2147483647 w 90"/>
              <a:gd name="T15" fmla="*/ 2147483647 h 91"/>
              <a:gd name="T16" fmla="*/ 2147483647 w 90"/>
              <a:gd name="T17" fmla="*/ 2147483647 h 91"/>
              <a:gd name="T18" fmla="*/ 0 w 90"/>
              <a:gd name="T19" fmla="*/ 2147483647 h 91"/>
              <a:gd name="T20" fmla="*/ 2147483647 w 90"/>
              <a:gd name="T21" fmla="*/ 2147483647 h 91"/>
              <a:gd name="T22" fmla="*/ 2147483647 w 90"/>
              <a:gd name="T23" fmla="*/ 2147483647 h 91"/>
              <a:gd name="T24" fmla="*/ 2147483647 w 90"/>
              <a:gd name="T25" fmla="*/ 2147483647 h 91"/>
              <a:gd name="T26" fmla="*/ 2147483647 w 90"/>
              <a:gd name="T27" fmla="*/ 2147483647 h 91"/>
              <a:gd name="T28" fmla="*/ 2147483647 w 90"/>
              <a:gd name="T29" fmla="*/ 2147483647 h 91"/>
              <a:gd name="T30" fmla="*/ 2147483647 w 90"/>
              <a:gd name="T31" fmla="*/ 2147483647 h 91"/>
              <a:gd name="T32" fmla="*/ 2147483647 w 90"/>
              <a:gd name="T33" fmla="*/ 2147483647 h 91"/>
              <a:gd name="T34" fmla="*/ 2147483647 w 90"/>
              <a:gd name="T35" fmla="*/ 2147483647 h 91"/>
              <a:gd name="T36" fmla="*/ 2147483647 w 90"/>
              <a:gd name="T37" fmla="*/ 2147483647 h 91"/>
              <a:gd name="T38" fmla="*/ 2147483647 w 90"/>
              <a:gd name="T39" fmla="*/ 2147483647 h 91"/>
              <a:gd name="T40" fmla="*/ 2147483647 w 90"/>
              <a:gd name="T41" fmla="*/ 2147483647 h 91"/>
              <a:gd name="T42" fmla="*/ 2147483647 w 90"/>
              <a:gd name="T43" fmla="*/ 2147483647 h 91"/>
              <a:gd name="T44" fmla="*/ 2147483647 w 90"/>
              <a:gd name="T45" fmla="*/ 2147483647 h 91"/>
              <a:gd name="T46" fmla="*/ 2147483647 w 90"/>
              <a:gd name="T47" fmla="*/ 2147483647 h 91"/>
              <a:gd name="T48" fmla="*/ 2147483647 w 90"/>
              <a:gd name="T49" fmla="*/ 2147483647 h 91"/>
              <a:gd name="T50" fmla="*/ 2147483647 w 90"/>
              <a:gd name="T51" fmla="*/ 2147483647 h 91"/>
              <a:gd name="T52" fmla="*/ 2147483647 w 90"/>
              <a:gd name="T53" fmla="*/ 2147483647 h 91"/>
              <a:gd name="T54" fmla="*/ 2147483647 w 90"/>
              <a:gd name="T55" fmla="*/ 2147483647 h 91"/>
              <a:gd name="T56" fmla="*/ 2147483647 w 90"/>
              <a:gd name="T57" fmla="*/ 2147483647 h 91"/>
              <a:gd name="T58" fmla="*/ 2147483647 w 90"/>
              <a:gd name="T59" fmla="*/ 2147483647 h 91"/>
              <a:gd name="T60" fmla="*/ 2147483647 w 90"/>
              <a:gd name="T61" fmla="*/ 2147483647 h 91"/>
              <a:gd name="T62" fmla="*/ 2147483647 w 90"/>
              <a:gd name="T63" fmla="*/ 2147483647 h 91"/>
              <a:gd name="T64" fmla="*/ 2147483647 w 90"/>
              <a:gd name="T65" fmla="*/ 2147483647 h 91"/>
              <a:gd name="T66" fmla="*/ 2147483647 w 90"/>
              <a:gd name="T67" fmla="*/ 2147483647 h 91"/>
              <a:gd name="T68" fmla="*/ 2147483647 w 90"/>
              <a:gd name="T69" fmla="*/ 2147483647 h 91"/>
              <a:gd name="T70" fmla="*/ 2147483647 w 90"/>
              <a:gd name="T71" fmla="*/ 2147483647 h 91"/>
              <a:gd name="T72" fmla="*/ 2147483647 w 90"/>
              <a:gd name="T73" fmla="*/ 2147483647 h 91"/>
              <a:gd name="T74" fmla="*/ 2147483647 w 90"/>
              <a:gd name="T75" fmla="*/ 2147483647 h 91"/>
              <a:gd name="T76" fmla="*/ 2147483647 w 90"/>
              <a:gd name="T77" fmla="*/ 2147483647 h 91"/>
              <a:gd name="T78" fmla="*/ 2147483647 w 90"/>
              <a:gd name="T79" fmla="*/ 2147483647 h 91"/>
              <a:gd name="T80" fmla="*/ 2147483647 w 90"/>
              <a:gd name="T81" fmla="*/ 2147483647 h 9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0" h="91">
                <a:moveTo>
                  <a:pt x="89" y="33"/>
                </a:moveTo>
                <a:cubicBezTo>
                  <a:pt x="78" y="32"/>
                  <a:pt x="78" y="32"/>
                  <a:pt x="78" y="32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2"/>
                  <a:pt x="85" y="21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5"/>
                  <a:pt x="68" y="5"/>
                  <a:pt x="67" y="6"/>
                </a:cubicBezTo>
                <a:cubicBezTo>
                  <a:pt x="59" y="12"/>
                  <a:pt x="59" y="12"/>
                  <a:pt x="59" y="1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1"/>
                  <a:pt x="57" y="0"/>
                  <a:pt x="5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1"/>
                  <a:pt x="32" y="2"/>
                </a:cubicBezTo>
                <a:cubicBezTo>
                  <a:pt x="31" y="12"/>
                  <a:pt x="31" y="12"/>
                  <a:pt x="31" y="12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5"/>
                  <a:pt x="21" y="5"/>
                  <a:pt x="21" y="6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3"/>
                  <a:pt x="5" y="23"/>
                </a:cubicBezTo>
                <a:cubicBezTo>
                  <a:pt x="12" y="32"/>
                  <a:pt x="12" y="32"/>
                  <a:pt x="12" y="32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4"/>
                  <a:pt x="0" y="3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7"/>
                  <a:pt x="0" y="58"/>
                  <a:pt x="1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5" y="68"/>
                  <a:pt x="5" y="68"/>
                  <a:pt x="5" y="68"/>
                </a:cubicBezTo>
                <a:cubicBezTo>
                  <a:pt x="5" y="68"/>
                  <a:pt x="5" y="69"/>
                  <a:pt x="5" y="70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2" y="86"/>
                  <a:pt x="23" y="85"/>
                </a:cubicBezTo>
                <a:cubicBezTo>
                  <a:pt x="31" y="79"/>
                  <a:pt x="31" y="79"/>
                  <a:pt x="31" y="79"/>
                </a:cubicBezTo>
                <a:cubicBezTo>
                  <a:pt x="32" y="89"/>
                  <a:pt x="32" y="89"/>
                  <a:pt x="32" y="89"/>
                </a:cubicBezTo>
                <a:cubicBezTo>
                  <a:pt x="33" y="90"/>
                  <a:pt x="33" y="91"/>
                  <a:pt x="3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57" y="91"/>
                  <a:pt x="57" y="90"/>
                  <a:pt x="57" y="89"/>
                </a:cubicBezTo>
                <a:cubicBezTo>
                  <a:pt x="59" y="79"/>
                  <a:pt x="59" y="79"/>
                  <a:pt x="59" y="79"/>
                </a:cubicBezTo>
                <a:cubicBezTo>
                  <a:pt x="67" y="85"/>
                  <a:pt x="67" y="85"/>
                  <a:pt x="67" y="85"/>
                </a:cubicBezTo>
                <a:cubicBezTo>
                  <a:pt x="68" y="86"/>
                  <a:pt x="69" y="86"/>
                  <a:pt x="69" y="85"/>
                </a:cubicBezTo>
                <a:cubicBezTo>
                  <a:pt x="85" y="70"/>
                  <a:pt x="85" y="70"/>
                  <a:pt x="85" y="70"/>
                </a:cubicBezTo>
                <a:cubicBezTo>
                  <a:pt x="85" y="69"/>
                  <a:pt x="85" y="68"/>
                  <a:pt x="85" y="68"/>
                </a:cubicBezTo>
                <a:cubicBezTo>
                  <a:pt x="78" y="59"/>
                  <a:pt x="78" y="59"/>
                  <a:pt x="78" y="59"/>
                </a:cubicBezTo>
                <a:cubicBezTo>
                  <a:pt x="89" y="58"/>
                  <a:pt x="89" y="58"/>
                  <a:pt x="89" y="58"/>
                </a:cubicBezTo>
                <a:cubicBezTo>
                  <a:pt x="90" y="58"/>
                  <a:pt x="90" y="57"/>
                  <a:pt x="90" y="56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4"/>
                  <a:pt x="90" y="33"/>
                  <a:pt x="89" y="33"/>
                </a:cubicBezTo>
                <a:close/>
                <a:moveTo>
                  <a:pt x="87" y="55"/>
                </a:moveTo>
                <a:cubicBezTo>
                  <a:pt x="75" y="56"/>
                  <a:pt x="75" y="56"/>
                  <a:pt x="75" y="56"/>
                </a:cubicBezTo>
                <a:cubicBezTo>
                  <a:pt x="74" y="57"/>
                  <a:pt x="74" y="57"/>
                  <a:pt x="74" y="57"/>
                </a:cubicBezTo>
                <a:cubicBezTo>
                  <a:pt x="73" y="58"/>
                  <a:pt x="74" y="59"/>
                  <a:pt x="74" y="59"/>
                </a:cubicBezTo>
                <a:cubicBezTo>
                  <a:pt x="81" y="68"/>
                  <a:pt x="81" y="68"/>
                  <a:pt x="81" y="68"/>
                </a:cubicBezTo>
                <a:cubicBezTo>
                  <a:pt x="68" y="82"/>
                  <a:pt x="68" y="82"/>
                  <a:pt x="68" y="82"/>
                </a:cubicBezTo>
                <a:cubicBezTo>
                  <a:pt x="59" y="74"/>
                  <a:pt x="59" y="74"/>
                  <a:pt x="59" y="74"/>
                </a:cubicBezTo>
                <a:cubicBezTo>
                  <a:pt x="58" y="74"/>
                  <a:pt x="57" y="74"/>
                  <a:pt x="57" y="74"/>
                </a:cubicBezTo>
                <a:cubicBezTo>
                  <a:pt x="56" y="75"/>
                  <a:pt x="56" y="75"/>
                  <a:pt x="56" y="76"/>
                </a:cubicBezTo>
                <a:cubicBezTo>
                  <a:pt x="54" y="87"/>
                  <a:pt x="54" y="87"/>
                  <a:pt x="54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5"/>
                  <a:pt x="34" y="75"/>
                  <a:pt x="33" y="74"/>
                </a:cubicBezTo>
                <a:cubicBezTo>
                  <a:pt x="33" y="74"/>
                  <a:pt x="32" y="74"/>
                  <a:pt x="31" y="74"/>
                </a:cubicBezTo>
                <a:cubicBezTo>
                  <a:pt x="22" y="82"/>
                  <a:pt x="22" y="82"/>
                  <a:pt x="22" y="82"/>
                </a:cubicBezTo>
                <a:cubicBezTo>
                  <a:pt x="9" y="68"/>
                  <a:pt x="9" y="68"/>
                  <a:pt x="9" y="68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8"/>
                  <a:pt x="16" y="57"/>
                </a:cubicBezTo>
                <a:cubicBezTo>
                  <a:pt x="16" y="57"/>
                  <a:pt x="15" y="57"/>
                  <a:pt x="15" y="56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36"/>
                  <a:pt x="3" y="36"/>
                  <a:pt x="3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6" y="34"/>
                  <a:pt x="16" y="34"/>
                </a:cubicBezTo>
                <a:cubicBezTo>
                  <a:pt x="16" y="33"/>
                  <a:pt x="16" y="32"/>
                  <a:pt x="16" y="32"/>
                </a:cubicBezTo>
                <a:cubicBezTo>
                  <a:pt x="9" y="23"/>
                  <a:pt x="9" y="23"/>
                  <a:pt x="9" y="23"/>
                </a:cubicBezTo>
                <a:cubicBezTo>
                  <a:pt x="22" y="9"/>
                  <a:pt x="22" y="9"/>
                  <a:pt x="22" y="9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4" y="17"/>
                  <a:pt x="34" y="16"/>
                  <a:pt x="34" y="15"/>
                </a:cubicBezTo>
                <a:cubicBezTo>
                  <a:pt x="36" y="4"/>
                  <a:pt x="36" y="4"/>
                  <a:pt x="36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6"/>
                  <a:pt x="56" y="17"/>
                  <a:pt x="57" y="17"/>
                </a:cubicBezTo>
                <a:cubicBezTo>
                  <a:pt x="57" y="17"/>
                  <a:pt x="58" y="17"/>
                  <a:pt x="59" y="17"/>
                </a:cubicBezTo>
                <a:cubicBezTo>
                  <a:pt x="68" y="9"/>
                  <a:pt x="68" y="9"/>
                  <a:pt x="68" y="9"/>
                </a:cubicBezTo>
                <a:cubicBezTo>
                  <a:pt x="81" y="23"/>
                  <a:pt x="81" y="23"/>
                  <a:pt x="81" y="23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3" y="33"/>
                  <a:pt x="74" y="34"/>
                </a:cubicBezTo>
                <a:cubicBezTo>
                  <a:pt x="74" y="34"/>
                  <a:pt x="74" y="35"/>
                  <a:pt x="75" y="35"/>
                </a:cubicBezTo>
                <a:cubicBezTo>
                  <a:pt x="87" y="36"/>
                  <a:pt x="87" y="36"/>
                  <a:pt x="87" y="36"/>
                </a:cubicBezTo>
                <a:lnTo>
                  <a:pt x="87" y="55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11"/>
          <p:cNvSpPr>
            <a:spLocks noEditPoints="1"/>
          </p:cNvSpPr>
          <p:nvPr/>
        </p:nvSpPr>
        <p:spPr bwMode="auto">
          <a:xfrm>
            <a:off x="2747963" y="5688013"/>
            <a:ext cx="92075" cy="87312"/>
          </a:xfrm>
          <a:custGeom>
            <a:avLst/>
            <a:gdLst>
              <a:gd name="T0" fmla="*/ 2147483647 w 16"/>
              <a:gd name="T1" fmla="*/ 0 h 15"/>
              <a:gd name="T2" fmla="*/ 0 w 16"/>
              <a:gd name="T3" fmla="*/ 2147483647 h 15"/>
              <a:gd name="T4" fmla="*/ 2147483647 w 16"/>
              <a:gd name="T5" fmla="*/ 2147483647 h 15"/>
              <a:gd name="T6" fmla="*/ 2147483647 w 16"/>
              <a:gd name="T7" fmla="*/ 2147483647 h 15"/>
              <a:gd name="T8" fmla="*/ 2147483647 w 16"/>
              <a:gd name="T9" fmla="*/ 0 h 15"/>
              <a:gd name="T10" fmla="*/ 2147483647 w 16"/>
              <a:gd name="T11" fmla="*/ 2147483647 h 15"/>
              <a:gd name="T12" fmla="*/ 2147483647 w 16"/>
              <a:gd name="T13" fmla="*/ 2147483647 h 15"/>
              <a:gd name="T14" fmla="*/ 2147483647 w 16"/>
              <a:gd name="T15" fmla="*/ 2147483647 h 15"/>
              <a:gd name="T16" fmla="*/ 2147483647 w 16"/>
              <a:gd name="T17" fmla="*/ 2147483647 h 15"/>
              <a:gd name="T18" fmla="*/ 2147483647 w 16"/>
              <a:gd name="T19" fmla="*/ 2147483647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15">
                <a:moveTo>
                  <a:pt x="8" y="0"/>
                </a:moveTo>
                <a:cubicBezTo>
                  <a:pt x="3" y="0"/>
                  <a:pt x="0" y="3"/>
                  <a:pt x="0" y="8"/>
                </a:cubicBezTo>
                <a:cubicBezTo>
                  <a:pt x="0" y="12"/>
                  <a:pt x="3" y="15"/>
                  <a:pt x="8" y="15"/>
                </a:cubicBezTo>
                <a:cubicBezTo>
                  <a:pt x="12" y="15"/>
                  <a:pt x="16" y="12"/>
                  <a:pt x="16" y="8"/>
                </a:cubicBezTo>
                <a:cubicBezTo>
                  <a:pt x="16" y="3"/>
                  <a:pt x="12" y="0"/>
                  <a:pt x="8" y="0"/>
                </a:cubicBezTo>
                <a:close/>
                <a:moveTo>
                  <a:pt x="8" y="12"/>
                </a:moveTo>
                <a:cubicBezTo>
                  <a:pt x="5" y="12"/>
                  <a:pt x="3" y="10"/>
                  <a:pt x="3" y="8"/>
                </a:cubicBezTo>
                <a:cubicBezTo>
                  <a:pt x="3" y="5"/>
                  <a:pt x="5" y="3"/>
                  <a:pt x="8" y="3"/>
                </a:cubicBezTo>
                <a:cubicBezTo>
                  <a:pt x="10" y="3"/>
                  <a:pt x="12" y="5"/>
                  <a:pt x="12" y="8"/>
                </a:cubicBezTo>
                <a:cubicBezTo>
                  <a:pt x="12" y="10"/>
                  <a:pt x="10" y="12"/>
                  <a:pt x="8" y="1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12"/>
          <p:cNvSpPr>
            <a:spLocks noEditPoints="1"/>
          </p:cNvSpPr>
          <p:nvPr/>
        </p:nvSpPr>
        <p:spPr bwMode="auto">
          <a:xfrm>
            <a:off x="2747963" y="5502275"/>
            <a:ext cx="92075" cy="90488"/>
          </a:xfrm>
          <a:custGeom>
            <a:avLst/>
            <a:gdLst>
              <a:gd name="T0" fmla="*/ 2147483647 w 16"/>
              <a:gd name="T1" fmla="*/ 0 h 16"/>
              <a:gd name="T2" fmla="*/ 0 w 16"/>
              <a:gd name="T3" fmla="*/ 2147483647 h 16"/>
              <a:gd name="T4" fmla="*/ 2147483647 w 16"/>
              <a:gd name="T5" fmla="*/ 2147483647 h 16"/>
              <a:gd name="T6" fmla="*/ 2147483647 w 16"/>
              <a:gd name="T7" fmla="*/ 2147483647 h 16"/>
              <a:gd name="T8" fmla="*/ 2147483647 w 16"/>
              <a:gd name="T9" fmla="*/ 0 h 16"/>
              <a:gd name="T10" fmla="*/ 2147483647 w 16"/>
              <a:gd name="T11" fmla="*/ 2147483647 h 16"/>
              <a:gd name="T12" fmla="*/ 2147483647 w 16"/>
              <a:gd name="T13" fmla="*/ 2147483647 h 16"/>
              <a:gd name="T14" fmla="*/ 2147483647 w 16"/>
              <a:gd name="T15" fmla="*/ 2147483647 h 16"/>
              <a:gd name="T16" fmla="*/ 2147483647 w 16"/>
              <a:gd name="T17" fmla="*/ 2147483647 h 16"/>
              <a:gd name="T18" fmla="*/ 2147483647 w 16"/>
              <a:gd name="T19" fmla="*/ 214748364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3" y="0"/>
                  <a:pt x="0" y="3"/>
                  <a:pt x="0" y="8"/>
                </a:cubicBezTo>
                <a:cubicBezTo>
                  <a:pt x="0" y="12"/>
                  <a:pt x="3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3"/>
                  <a:pt x="12" y="0"/>
                  <a:pt x="8" y="0"/>
                </a:cubicBezTo>
                <a:close/>
                <a:moveTo>
                  <a:pt x="8" y="13"/>
                </a:moveTo>
                <a:cubicBezTo>
                  <a:pt x="5" y="13"/>
                  <a:pt x="3" y="10"/>
                  <a:pt x="3" y="8"/>
                </a:cubicBezTo>
                <a:cubicBezTo>
                  <a:pt x="3" y="5"/>
                  <a:pt x="5" y="3"/>
                  <a:pt x="8" y="3"/>
                </a:cubicBezTo>
                <a:cubicBezTo>
                  <a:pt x="10" y="3"/>
                  <a:pt x="12" y="5"/>
                  <a:pt x="12" y="8"/>
                </a:cubicBezTo>
                <a:cubicBezTo>
                  <a:pt x="12" y="10"/>
                  <a:pt x="10" y="13"/>
                  <a:pt x="8" y="1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13"/>
          <p:cNvSpPr>
            <a:spLocks noEditPoints="1"/>
          </p:cNvSpPr>
          <p:nvPr/>
        </p:nvSpPr>
        <p:spPr bwMode="auto">
          <a:xfrm>
            <a:off x="2747963" y="5865813"/>
            <a:ext cx="92075" cy="95250"/>
          </a:xfrm>
          <a:custGeom>
            <a:avLst/>
            <a:gdLst>
              <a:gd name="T0" fmla="*/ 2147483647 w 16"/>
              <a:gd name="T1" fmla="*/ 0 h 16"/>
              <a:gd name="T2" fmla="*/ 0 w 16"/>
              <a:gd name="T3" fmla="*/ 2147483647 h 16"/>
              <a:gd name="T4" fmla="*/ 2147483647 w 16"/>
              <a:gd name="T5" fmla="*/ 2147483647 h 16"/>
              <a:gd name="T6" fmla="*/ 2147483647 w 16"/>
              <a:gd name="T7" fmla="*/ 2147483647 h 16"/>
              <a:gd name="T8" fmla="*/ 2147483647 w 16"/>
              <a:gd name="T9" fmla="*/ 0 h 16"/>
              <a:gd name="T10" fmla="*/ 2147483647 w 16"/>
              <a:gd name="T11" fmla="*/ 2147483647 h 16"/>
              <a:gd name="T12" fmla="*/ 2147483647 w 16"/>
              <a:gd name="T13" fmla="*/ 2147483647 h 16"/>
              <a:gd name="T14" fmla="*/ 2147483647 w 16"/>
              <a:gd name="T15" fmla="*/ 2147483647 h 16"/>
              <a:gd name="T16" fmla="*/ 2147483647 w 16"/>
              <a:gd name="T17" fmla="*/ 2147483647 h 16"/>
              <a:gd name="T18" fmla="*/ 2147483647 w 16"/>
              <a:gd name="T19" fmla="*/ 214748364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8" y="16"/>
                </a:cubicBezTo>
                <a:cubicBezTo>
                  <a:pt x="12" y="16"/>
                  <a:pt x="16" y="13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8" y="13"/>
                </a:moveTo>
                <a:cubicBezTo>
                  <a:pt x="5" y="13"/>
                  <a:pt x="3" y="11"/>
                  <a:pt x="3" y="8"/>
                </a:cubicBezTo>
                <a:cubicBezTo>
                  <a:pt x="3" y="6"/>
                  <a:pt x="5" y="3"/>
                  <a:pt x="8" y="3"/>
                </a:cubicBezTo>
                <a:cubicBezTo>
                  <a:pt x="10" y="3"/>
                  <a:pt x="12" y="6"/>
                  <a:pt x="12" y="8"/>
                </a:cubicBezTo>
                <a:cubicBezTo>
                  <a:pt x="12" y="11"/>
                  <a:pt x="10" y="13"/>
                  <a:pt x="8" y="1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14"/>
          <p:cNvSpPr>
            <a:spLocks/>
          </p:cNvSpPr>
          <p:nvPr/>
        </p:nvSpPr>
        <p:spPr bwMode="auto">
          <a:xfrm>
            <a:off x="2894013" y="5905500"/>
            <a:ext cx="366712" cy="19050"/>
          </a:xfrm>
          <a:custGeom>
            <a:avLst/>
            <a:gdLst>
              <a:gd name="T0" fmla="*/ 2147483647 w 63"/>
              <a:gd name="T1" fmla="*/ 0 h 3"/>
              <a:gd name="T2" fmla="*/ 2147483647 w 63"/>
              <a:gd name="T3" fmla="*/ 0 h 3"/>
              <a:gd name="T4" fmla="*/ 0 w 63"/>
              <a:gd name="T5" fmla="*/ 2147483647 h 3"/>
              <a:gd name="T6" fmla="*/ 2147483647 w 63"/>
              <a:gd name="T7" fmla="*/ 2147483647 h 3"/>
              <a:gd name="T8" fmla="*/ 2147483647 w 63"/>
              <a:gd name="T9" fmla="*/ 2147483647 h 3"/>
              <a:gd name="T10" fmla="*/ 2147483647 w 63"/>
              <a:gd name="T11" fmla="*/ 2147483647 h 3"/>
              <a:gd name="T12" fmla="*/ 2147483647 w 63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3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2" y="3"/>
                  <a:pt x="63" y="2"/>
                  <a:pt x="63" y="1"/>
                </a:cubicBezTo>
                <a:cubicBezTo>
                  <a:pt x="63" y="0"/>
                  <a:pt x="62" y="0"/>
                  <a:pt x="61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15"/>
          <p:cNvSpPr>
            <a:spLocks/>
          </p:cNvSpPr>
          <p:nvPr/>
        </p:nvSpPr>
        <p:spPr bwMode="auto">
          <a:xfrm>
            <a:off x="2894013" y="5719763"/>
            <a:ext cx="366712" cy="19050"/>
          </a:xfrm>
          <a:custGeom>
            <a:avLst/>
            <a:gdLst>
              <a:gd name="T0" fmla="*/ 2147483647 w 63"/>
              <a:gd name="T1" fmla="*/ 0 h 3"/>
              <a:gd name="T2" fmla="*/ 2147483647 w 63"/>
              <a:gd name="T3" fmla="*/ 0 h 3"/>
              <a:gd name="T4" fmla="*/ 0 w 63"/>
              <a:gd name="T5" fmla="*/ 2147483647 h 3"/>
              <a:gd name="T6" fmla="*/ 2147483647 w 63"/>
              <a:gd name="T7" fmla="*/ 2147483647 h 3"/>
              <a:gd name="T8" fmla="*/ 2147483647 w 63"/>
              <a:gd name="T9" fmla="*/ 2147483647 h 3"/>
              <a:gd name="T10" fmla="*/ 2147483647 w 63"/>
              <a:gd name="T11" fmla="*/ 2147483647 h 3"/>
              <a:gd name="T12" fmla="*/ 2147483647 w 63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3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2" y="3"/>
                  <a:pt x="63" y="2"/>
                  <a:pt x="63" y="2"/>
                </a:cubicBezTo>
                <a:cubicBezTo>
                  <a:pt x="63" y="1"/>
                  <a:pt x="62" y="0"/>
                  <a:pt x="61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16"/>
          <p:cNvSpPr>
            <a:spLocks/>
          </p:cNvSpPr>
          <p:nvPr/>
        </p:nvSpPr>
        <p:spPr bwMode="auto">
          <a:xfrm>
            <a:off x="2894013" y="5534025"/>
            <a:ext cx="366712" cy="26988"/>
          </a:xfrm>
          <a:custGeom>
            <a:avLst/>
            <a:gdLst>
              <a:gd name="T0" fmla="*/ 2147483647 w 63"/>
              <a:gd name="T1" fmla="*/ 0 h 4"/>
              <a:gd name="T2" fmla="*/ 2147483647 w 63"/>
              <a:gd name="T3" fmla="*/ 0 h 4"/>
              <a:gd name="T4" fmla="*/ 0 w 63"/>
              <a:gd name="T5" fmla="*/ 2147483647 h 4"/>
              <a:gd name="T6" fmla="*/ 2147483647 w 63"/>
              <a:gd name="T7" fmla="*/ 2147483647 h 4"/>
              <a:gd name="T8" fmla="*/ 2147483647 w 63"/>
              <a:gd name="T9" fmla="*/ 2147483647 h 4"/>
              <a:gd name="T10" fmla="*/ 2147483647 w 63"/>
              <a:gd name="T11" fmla="*/ 2147483647 h 4"/>
              <a:gd name="T12" fmla="*/ 2147483647 w 63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4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4"/>
                  <a:pt x="63" y="3"/>
                  <a:pt x="63" y="2"/>
                </a:cubicBezTo>
                <a:cubicBezTo>
                  <a:pt x="63" y="1"/>
                  <a:pt x="62" y="0"/>
                  <a:pt x="61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17"/>
          <p:cNvSpPr>
            <a:spLocks noEditPoints="1"/>
          </p:cNvSpPr>
          <p:nvPr/>
        </p:nvSpPr>
        <p:spPr bwMode="auto">
          <a:xfrm>
            <a:off x="1479550" y="5465763"/>
            <a:ext cx="552450" cy="534987"/>
          </a:xfrm>
          <a:custGeom>
            <a:avLst/>
            <a:gdLst>
              <a:gd name="T0" fmla="*/ 2147483647 w 95"/>
              <a:gd name="T1" fmla="*/ 0 h 92"/>
              <a:gd name="T2" fmla="*/ 2147483647 w 95"/>
              <a:gd name="T3" fmla="*/ 2147483647 h 92"/>
              <a:gd name="T4" fmla="*/ 2147483647 w 95"/>
              <a:gd name="T5" fmla="*/ 0 h 92"/>
              <a:gd name="T6" fmla="*/ 2147483647 w 95"/>
              <a:gd name="T7" fmla="*/ 2147483647 h 92"/>
              <a:gd name="T8" fmla="*/ 0 w 95"/>
              <a:gd name="T9" fmla="*/ 2147483647 h 92"/>
              <a:gd name="T10" fmla="*/ 2147483647 w 95"/>
              <a:gd name="T11" fmla="*/ 2147483647 h 92"/>
              <a:gd name="T12" fmla="*/ 2147483647 w 95"/>
              <a:gd name="T13" fmla="*/ 2147483647 h 92"/>
              <a:gd name="T14" fmla="*/ 2147483647 w 95"/>
              <a:gd name="T15" fmla="*/ 2147483647 h 92"/>
              <a:gd name="T16" fmla="*/ 2147483647 w 95"/>
              <a:gd name="T17" fmla="*/ 2147483647 h 92"/>
              <a:gd name="T18" fmla="*/ 2147483647 w 95"/>
              <a:gd name="T19" fmla="*/ 0 h 92"/>
              <a:gd name="T20" fmla="*/ 2147483647 w 95"/>
              <a:gd name="T21" fmla="*/ 2147483647 h 92"/>
              <a:gd name="T22" fmla="*/ 2147483647 w 95"/>
              <a:gd name="T23" fmla="*/ 2147483647 h 92"/>
              <a:gd name="T24" fmla="*/ 2147483647 w 95"/>
              <a:gd name="T25" fmla="*/ 2147483647 h 92"/>
              <a:gd name="T26" fmla="*/ 2147483647 w 95"/>
              <a:gd name="T27" fmla="*/ 2147483647 h 92"/>
              <a:gd name="T28" fmla="*/ 2147483647 w 95"/>
              <a:gd name="T29" fmla="*/ 2147483647 h 92"/>
              <a:gd name="T30" fmla="*/ 2147483647 w 95"/>
              <a:gd name="T31" fmla="*/ 2147483647 h 92"/>
              <a:gd name="T32" fmla="*/ 2147483647 w 95"/>
              <a:gd name="T33" fmla="*/ 2147483647 h 92"/>
              <a:gd name="T34" fmla="*/ 2147483647 w 95"/>
              <a:gd name="T35" fmla="*/ 2147483647 h 92"/>
              <a:gd name="T36" fmla="*/ 2147483647 w 95"/>
              <a:gd name="T37" fmla="*/ 2147483647 h 92"/>
              <a:gd name="T38" fmla="*/ 2147483647 w 95"/>
              <a:gd name="T39" fmla="*/ 2147483647 h 92"/>
              <a:gd name="T40" fmla="*/ 2147483647 w 95"/>
              <a:gd name="T41" fmla="*/ 2147483647 h 92"/>
              <a:gd name="T42" fmla="*/ 2147483647 w 95"/>
              <a:gd name="T43" fmla="*/ 2147483647 h 9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5" h="92">
                <a:moveTo>
                  <a:pt x="63" y="0"/>
                </a:moveTo>
                <a:cubicBezTo>
                  <a:pt x="57" y="0"/>
                  <a:pt x="51" y="1"/>
                  <a:pt x="46" y="5"/>
                </a:cubicBezTo>
                <a:cubicBezTo>
                  <a:pt x="41" y="1"/>
                  <a:pt x="36" y="0"/>
                  <a:pt x="30" y="0"/>
                </a:cubicBezTo>
                <a:cubicBezTo>
                  <a:pt x="22" y="0"/>
                  <a:pt x="15" y="3"/>
                  <a:pt x="9" y="8"/>
                </a:cubicBezTo>
                <a:cubicBezTo>
                  <a:pt x="3" y="14"/>
                  <a:pt x="0" y="21"/>
                  <a:pt x="0" y="29"/>
                </a:cubicBezTo>
                <a:cubicBezTo>
                  <a:pt x="0" y="37"/>
                  <a:pt x="3" y="44"/>
                  <a:pt x="9" y="50"/>
                </a:cubicBezTo>
                <a:cubicBezTo>
                  <a:pt x="46" y="92"/>
                  <a:pt x="46" y="92"/>
                  <a:pt x="46" y="92"/>
                </a:cubicBezTo>
                <a:cubicBezTo>
                  <a:pt x="84" y="50"/>
                  <a:pt x="84" y="50"/>
                  <a:pt x="84" y="50"/>
                </a:cubicBezTo>
                <a:cubicBezTo>
                  <a:pt x="95" y="38"/>
                  <a:pt x="95" y="20"/>
                  <a:pt x="84" y="8"/>
                </a:cubicBezTo>
                <a:cubicBezTo>
                  <a:pt x="78" y="3"/>
                  <a:pt x="71" y="0"/>
                  <a:pt x="63" y="0"/>
                </a:cubicBezTo>
                <a:close/>
                <a:moveTo>
                  <a:pt x="81" y="47"/>
                </a:moveTo>
                <a:cubicBezTo>
                  <a:pt x="46" y="87"/>
                  <a:pt x="46" y="87"/>
                  <a:pt x="46" y="87"/>
                </a:cubicBezTo>
                <a:cubicBezTo>
                  <a:pt x="11" y="47"/>
                  <a:pt x="11" y="47"/>
                  <a:pt x="11" y="47"/>
                </a:cubicBezTo>
                <a:cubicBezTo>
                  <a:pt x="6" y="42"/>
                  <a:pt x="4" y="36"/>
                  <a:pt x="4" y="29"/>
                </a:cubicBezTo>
                <a:cubicBezTo>
                  <a:pt x="4" y="22"/>
                  <a:pt x="6" y="15"/>
                  <a:pt x="11" y="10"/>
                </a:cubicBezTo>
                <a:cubicBezTo>
                  <a:pt x="16" y="6"/>
                  <a:pt x="23" y="3"/>
                  <a:pt x="30" y="3"/>
                </a:cubicBezTo>
                <a:cubicBezTo>
                  <a:pt x="35" y="3"/>
                  <a:pt x="41" y="5"/>
                  <a:pt x="45" y="8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8"/>
                  <a:pt x="47" y="8"/>
                  <a:pt x="47" y="8"/>
                </a:cubicBezTo>
                <a:cubicBezTo>
                  <a:pt x="52" y="5"/>
                  <a:pt x="57" y="3"/>
                  <a:pt x="63" y="3"/>
                </a:cubicBezTo>
                <a:cubicBezTo>
                  <a:pt x="70" y="3"/>
                  <a:pt x="76" y="6"/>
                  <a:pt x="81" y="10"/>
                </a:cubicBezTo>
                <a:cubicBezTo>
                  <a:pt x="92" y="21"/>
                  <a:pt x="92" y="37"/>
                  <a:pt x="81" y="47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18"/>
          <p:cNvSpPr>
            <a:spLocks noEditPoints="1"/>
          </p:cNvSpPr>
          <p:nvPr/>
        </p:nvSpPr>
        <p:spPr bwMode="auto">
          <a:xfrm>
            <a:off x="3986213" y="5465763"/>
            <a:ext cx="534987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0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0 h 91"/>
              <a:gd name="T14" fmla="*/ 2147483647 w 92"/>
              <a:gd name="T15" fmla="*/ 2147483647 h 91"/>
              <a:gd name="T16" fmla="*/ 2147483647 w 92"/>
              <a:gd name="T17" fmla="*/ 2147483647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2" h="91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70"/>
                  <a:pt x="20" y="91"/>
                  <a:pt x="45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0" y="91"/>
                  <a:pt x="91" y="71"/>
                  <a:pt x="91" y="46"/>
                </a:cubicBezTo>
                <a:cubicBezTo>
                  <a:pt x="92" y="21"/>
                  <a:pt x="72" y="0"/>
                  <a:pt x="47" y="0"/>
                </a:cubicBezTo>
                <a:close/>
                <a:moveTo>
                  <a:pt x="46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22" y="88"/>
                  <a:pt x="3" y="68"/>
                  <a:pt x="3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70" y="4"/>
                  <a:pt x="89" y="23"/>
                  <a:pt x="88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9"/>
          <p:cNvSpPr>
            <a:spLocks/>
          </p:cNvSpPr>
          <p:nvPr/>
        </p:nvSpPr>
        <p:spPr bwMode="auto">
          <a:xfrm>
            <a:off x="4125913" y="5651500"/>
            <a:ext cx="249237" cy="158750"/>
          </a:xfrm>
          <a:custGeom>
            <a:avLst/>
            <a:gdLst>
              <a:gd name="T0" fmla="*/ 2147483647 w 43"/>
              <a:gd name="T1" fmla="*/ 2147483647 h 27"/>
              <a:gd name="T2" fmla="*/ 2147483647 w 43"/>
              <a:gd name="T3" fmla="*/ 2147483647 h 27"/>
              <a:gd name="T4" fmla="*/ 2147483647 w 43"/>
              <a:gd name="T5" fmla="*/ 2147483647 h 27"/>
              <a:gd name="T6" fmla="*/ 2147483647 w 43"/>
              <a:gd name="T7" fmla="*/ 2147483647 h 27"/>
              <a:gd name="T8" fmla="*/ 2147483647 w 43"/>
              <a:gd name="T9" fmla="*/ 2147483647 h 27"/>
              <a:gd name="T10" fmla="*/ 2147483647 w 43"/>
              <a:gd name="T11" fmla="*/ 2147483647 h 27"/>
              <a:gd name="T12" fmla="*/ 2147483647 w 43"/>
              <a:gd name="T13" fmla="*/ 2147483647 h 27"/>
              <a:gd name="T14" fmla="*/ 2147483647 w 43"/>
              <a:gd name="T15" fmla="*/ 2147483647 h 27"/>
              <a:gd name="T16" fmla="*/ 2147483647 w 43"/>
              <a:gd name="T17" fmla="*/ 2147483647 h 27"/>
              <a:gd name="T18" fmla="*/ 2147483647 w 43"/>
              <a:gd name="T19" fmla="*/ 2147483647 h 27"/>
              <a:gd name="T20" fmla="*/ 2147483647 w 43"/>
              <a:gd name="T21" fmla="*/ 2147483647 h 2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" h="27">
                <a:moveTo>
                  <a:pt x="40" y="1"/>
                </a:moveTo>
                <a:cubicBezTo>
                  <a:pt x="18" y="23"/>
                  <a:pt x="18" y="23"/>
                  <a:pt x="18" y="23"/>
                </a:cubicBezTo>
                <a:cubicBezTo>
                  <a:pt x="3" y="8"/>
                  <a:pt x="3" y="8"/>
                  <a:pt x="3" y="8"/>
                </a:cubicBezTo>
                <a:cubicBezTo>
                  <a:pt x="3" y="7"/>
                  <a:pt x="2" y="7"/>
                  <a:pt x="1" y="8"/>
                </a:cubicBezTo>
                <a:cubicBezTo>
                  <a:pt x="1" y="9"/>
                  <a:pt x="0" y="10"/>
                  <a:pt x="1" y="10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7"/>
                  <a:pt x="17" y="27"/>
                  <a:pt x="18" y="27"/>
                </a:cubicBezTo>
                <a:cubicBezTo>
                  <a:pt x="18" y="27"/>
                  <a:pt x="18" y="27"/>
                  <a:pt x="19" y="26"/>
                </a:cubicBez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3" y="2"/>
                  <a:pt x="43" y="1"/>
                </a:cubicBezTo>
                <a:cubicBezTo>
                  <a:pt x="42" y="0"/>
                  <a:pt x="41" y="0"/>
                  <a:pt x="40" y="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20"/>
          <p:cNvSpPr>
            <a:spLocks noEditPoints="1"/>
          </p:cNvSpPr>
          <p:nvPr/>
        </p:nvSpPr>
        <p:spPr bwMode="auto">
          <a:xfrm>
            <a:off x="5241925" y="5465763"/>
            <a:ext cx="534988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2147483647 w 92"/>
              <a:gd name="T17" fmla="*/ 2147483647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92" h="91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22" y="0"/>
                  <a:pt x="1" y="20"/>
                  <a:pt x="1" y="45"/>
                </a:cubicBezTo>
                <a:cubicBezTo>
                  <a:pt x="0" y="70"/>
                  <a:pt x="20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1" y="91"/>
                  <a:pt x="92" y="71"/>
                  <a:pt x="92" y="46"/>
                </a:cubicBezTo>
                <a:cubicBezTo>
                  <a:pt x="92" y="34"/>
                  <a:pt x="88" y="23"/>
                  <a:pt x="79" y="14"/>
                </a:cubicBezTo>
                <a:cubicBezTo>
                  <a:pt x="71" y="5"/>
                  <a:pt x="59" y="0"/>
                  <a:pt x="47" y="0"/>
                </a:cubicBezTo>
                <a:close/>
                <a:moveTo>
                  <a:pt x="46" y="88"/>
                </a:moveTo>
                <a:cubicBezTo>
                  <a:pt x="46" y="88"/>
                  <a:pt x="46" y="88"/>
                  <a:pt x="46" y="88"/>
                </a:cubicBezTo>
                <a:cubicBezTo>
                  <a:pt x="22" y="88"/>
                  <a:pt x="4" y="68"/>
                  <a:pt x="4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8" y="3"/>
                  <a:pt x="69" y="8"/>
                  <a:pt x="77" y="16"/>
                </a:cubicBezTo>
                <a:cubicBezTo>
                  <a:pt x="85" y="24"/>
                  <a:pt x="89" y="35"/>
                  <a:pt x="89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21"/>
          <p:cNvSpPr>
            <a:spLocks/>
          </p:cNvSpPr>
          <p:nvPr/>
        </p:nvSpPr>
        <p:spPr bwMode="auto">
          <a:xfrm>
            <a:off x="5408613" y="5629275"/>
            <a:ext cx="204787" cy="204788"/>
          </a:xfrm>
          <a:custGeom>
            <a:avLst/>
            <a:gdLst>
              <a:gd name="T0" fmla="*/ 2147483647 w 35"/>
              <a:gd name="T1" fmla="*/ 2147483647 h 35"/>
              <a:gd name="T2" fmla="*/ 2147483647 w 35"/>
              <a:gd name="T3" fmla="*/ 2147483647 h 35"/>
              <a:gd name="T4" fmla="*/ 2147483647 w 35"/>
              <a:gd name="T5" fmla="*/ 2147483647 h 35"/>
              <a:gd name="T6" fmla="*/ 2147483647 w 35"/>
              <a:gd name="T7" fmla="*/ 0 h 35"/>
              <a:gd name="T8" fmla="*/ 2147483647 w 35"/>
              <a:gd name="T9" fmla="*/ 2147483647 h 35"/>
              <a:gd name="T10" fmla="*/ 2147483647 w 35"/>
              <a:gd name="T11" fmla="*/ 2147483647 h 35"/>
              <a:gd name="T12" fmla="*/ 0 w 35"/>
              <a:gd name="T13" fmla="*/ 2147483647 h 35"/>
              <a:gd name="T14" fmla="*/ 0 w 35"/>
              <a:gd name="T15" fmla="*/ 2147483647 h 35"/>
              <a:gd name="T16" fmla="*/ 2147483647 w 35"/>
              <a:gd name="T17" fmla="*/ 2147483647 h 35"/>
              <a:gd name="T18" fmla="*/ 2147483647 w 35"/>
              <a:gd name="T19" fmla="*/ 2147483647 h 35"/>
              <a:gd name="T20" fmla="*/ 2147483647 w 35"/>
              <a:gd name="T21" fmla="*/ 2147483647 h 35"/>
              <a:gd name="T22" fmla="*/ 2147483647 w 35"/>
              <a:gd name="T23" fmla="*/ 2147483647 h 35"/>
              <a:gd name="T24" fmla="*/ 2147483647 w 35"/>
              <a:gd name="T25" fmla="*/ 2147483647 h 35"/>
              <a:gd name="T26" fmla="*/ 2147483647 w 35"/>
              <a:gd name="T27" fmla="*/ 2147483647 h 35"/>
              <a:gd name="T28" fmla="*/ 2147483647 w 35"/>
              <a:gd name="T29" fmla="*/ 2147483647 h 35"/>
              <a:gd name="T30" fmla="*/ 2147483647 w 35"/>
              <a:gd name="T31" fmla="*/ 2147483647 h 35"/>
              <a:gd name="T32" fmla="*/ 2147483647 w 35"/>
              <a:gd name="T33" fmla="*/ 2147483647 h 35"/>
              <a:gd name="T34" fmla="*/ 2147483647 w 35"/>
              <a:gd name="T35" fmla="*/ 2147483647 h 35"/>
              <a:gd name="T36" fmla="*/ 2147483647 w 35"/>
              <a:gd name="T37" fmla="*/ 2147483647 h 3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5" h="35">
                <a:moveTo>
                  <a:pt x="32" y="1"/>
                </a:moveTo>
                <a:cubicBezTo>
                  <a:pt x="17" y="15"/>
                  <a:pt x="17" y="15"/>
                  <a:pt x="17" y="1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5" y="17"/>
                  <a:pt x="15" y="17"/>
                  <a:pt x="15" y="1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3"/>
                  <a:pt x="0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3" y="34"/>
                </a:cubicBezTo>
                <a:cubicBezTo>
                  <a:pt x="17" y="20"/>
                  <a:pt x="17" y="20"/>
                  <a:pt x="17" y="20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5"/>
                  <a:pt x="32" y="35"/>
                  <a:pt x="33" y="35"/>
                </a:cubicBezTo>
                <a:cubicBezTo>
                  <a:pt x="33" y="35"/>
                  <a:pt x="33" y="35"/>
                  <a:pt x="34" y="35"/>
                </a:cubicBezTo>
                <a:cubicBezTo>
                  <a:pt x="34" y="34"/>
                  <a:pt x="34" y="33"/>
                  <a:pt x="34" y="32"/>
                </a:cubicBezTo>
                <a:cubicBezTo>
                  <a:pt x="20" y="18"/>
                  <a:pt x="20" y="18"/>
                  <a:pt x="20" y="18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4" y="1"/>
                </a:cubicBezTo>
                <a:cubicBezTo>
                  <a:pt x="34" y="0"/>
                  <a:pt x="33" y="0"/>
                  <a:pt x="32" y="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22"/>
          <p:cNvSpPr>
            <a:spLocks noEditPoints="1"/>
          </p:cNvSpPr>
          <p:nvPr/>
        </p:nvSpPr>
        <p:spPr bwMode="auto">
          <a:xfrm>
            <a:off x="7766050" y="5465763"/>
            <a:ext cx="534988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0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2147483647 h 91"/>
              <a:gd name="T16" fmla="*/ 2147483647 w 92"/>
              <a:gd name="T17" fmla="*/ 2147483647 h 91"/>
              <a:gd name="T18" fmla="*/ 2147483647 w 92"/>
              <a:gd name="T19" fmla="*/ 0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2" h="91"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"/>
                  <a:pt x="4" y="68"/>
                  <a:pt x="13" y="77"/>
                </a:cubicBezTo>
                <a:cubicBezTo>
                  <a:pt x="21" y="86"/>
                  <a:pt x="33" y="91"/>
                  <a:pt x="45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0" y="91"/>
                  <a:pt x="91" y="71"/>
                  <a:pt x="91" y="46"/>
                </a:cubicBezTo>
                <a:cubicBezTo>
                  <a:pt x="92" y="34"/>
                  <a:pt x="87" y="23"/>
                  <a:pt x="79" y="14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6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34" y="88"/>
                  <a:pt x="23" y="83"/>
                  <a:pt x="15" y="75"/>
                </a:cubicBezTo>
                <a:cubicBezTo>
                  <a:pt x="7" y="67"/>
                  <a:pt x="3" y="56"/>
                  <a:pt x="3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8" y="3"/>
                  <a:pt x="68" y="8"/>
                  <a:pt x="76" y="16"/>
                </a:cubicBezTo>
                <a:cubicBezTo>
                  <a:pt x="84" y="24"/>
                  <a:pt x="88" y="35"/>
                  <a:pt x="88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23"/>
          <p:cNvSpPr>
            <a:spLocks/>
          </p:cNvSpPr>
          <p:nvPr/>
        </p:nvSpPr>
        <p:spPr bwMode="auto">
          <a:xfrm>
            <a:off x="7893050" y="5592763"/>
            <a:ext cx="271463" cy="273050"/>
          </a:xfrm>
          <a:custGeom>
            <a:avLst/>
            <a:gdLst>
              <a:gd name="T0" fmla="*/ 2147483647 w 47"/>
              <a:gd name="T1" fmla="*/ 2147483647 h 47"/>
              <a:gd name="T2" fmla="*/ 2147483647 w 47"/>
              <a:gd name="T3" fmla="*/ 2147483647 h 47"/>
              <a:gd name="T4" fmla="*/ 2147483647 w 47"/>
              <a:gd name="T5" fmla="*/ 2147483647 h 47"/>
              <a:gd name="T6" fmla="*/ 2147483647 w 47"/>
              <a:gd name="T7" fmla="*/ 2147483647 h 47"/>
              <a:gd name="T8" fmla="*/ 2147483647 w 47"/>
              <a:gd name="T9" fmla="*/ 2147483647 h 47"/>
              <a:gd name="T10" fmla="*/ 0 w 47"/>
              <a:gd name="T11" fmla="*/ 2147483647 h 47"/>
              <a:gd name="T12" fmla="*/ 2147483647 w 47"/>
              <a:gd name="T13" fmla="*/ 2147483647 h 47"/>
              <a:gd name="T14" fmla="*/ 2147483647 w 47"/>
              <a:gd name="T15" fmla="*/ 2147483647 h 47"/>
              <a:gd name="T16" fmla="*/ 2147483647 w 47"/>
              <a:gd name="T17" fmla="*/ 2147483647 h 47"/>
              <a:gd name="T18" fmla="*/ 2147483647 w 47"/>
              <a:gd name="T19" fmla="*/ 2147483647 h 47"/>
              <a:gd name="T20" fmla="*/ 2147483647 w 47"/>
              <a:gd name="T21" fmla="*/ 2147483647 h 47"/>
              <a:gd name="T22" fmla="*/ 2147483647 w 47"/>
              <a:gd name="T23" fmla="*/ 2147483647 h 47"/>
              <a:gd name="T24" fmla="*/ 2147483647 w 47"/>
              <a:gd name="T25" fmla="*/ 2147483647 h 47"/>
              <a:gd name="T26" fmla="*/ 2147483647 w 47"/>
              <a:gd name="T27" fmla="*/ 2147483647 h 47"/>
              <a:gd name="T28" fmla="*/ 2147483647 w 47"/>
              <a:gd name="T29" fmla="*/ 2147483647 h 47"/>
              <a:gd name="T30" fmla="*/ 2147483647 w 47"/>
              <a:gd name="T31" fmla="*/ 2147483647 h 47"/>
              <a:gd name="T32" fmla="*/ 2147483647 w 47"/>
              <a:gd name="T33" fmla="*/ 2147483647 h 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7" h="47">
                <a:moveTo>
                  <a:pt x="45" y="22"/>
                </a:moveTo>
                <a:cubicBezTo>
                  <a:pt x="6" y="22"/>
                  <a:pt x="6" y="22"/>
                  <a:pt x="6" y="22"/>
                </a:cubicBezTo>
                <a:cubicBezTo>
                  <a:pt x="25" y="3"/>
                  <a:pt x="25" y="3"/>
                  <a:pt x="25" y="3"/>
                </a:cubicBezTo>
                <a:cubicBezTo>
                  <a:pt x="26" y="2"/>
                  <a:pt x="26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7"/>
                  <a:pt x="23" y="47"/>
                  <a:pt x="23" y="47"/>
                </a:cubicBezTo>
                <a:cubicBezTo>
                  <a:pt x="24" y="47"/>
                  <a:pt x="24" y="47"/>
                  <a:pt x="24" y="46"/>
                </a:cubicBezTo>
                <a:cubicBezTo>
                  <a:pt x="25" y="46"/>
                  <a:pt x="25" y="45"/>
                  <a:pt x="24" y="44"/>
                </a:cubicBezTo>
                <a:cubicBezTo>
                  <a:pt x="6" y="25"/>
                  <a:pt x="6" y="25"/>
                  <a:pt x="6" y="2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6"/>
                  <a:pt x="47" y="25"/>
                  <a:pt x="47" y="24"/>
                </a:cubicBezTo>
                <a:cubicBezTo>
                  <a:pt x="47" y="23"/>
                  <a:pt x="46" y="22"/>
                  <a:pt x="45" y="2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24"/>
          <p:cNvSpPr>
            <a:spLocks noEditPoints="1"/>
          </p:cNvSpPr>
          <p:nvPr/>
        </p:nvSpPr>
        <p:spPr bwMode="auto">
          <a:xfrm>
            <a:off x="6502400" y="5465763"/>
            <a:ext cx="533400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0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2147483647 h 91"/>
              <a:gd name="T16" fmla="*/ 2147483647 w 92"/>
              <a:gd name="T17" fmla="*/ 0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2" h="91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1" y="20"/>
                  <a:pt x="0" y="45"/>
                </a:cubicBezTo>
                <a:cubicBezTo>
                  <a:pt x="0" y="57"/>
                  <a:pt x="5" y="68"/>
                  <a:pt x="13" y="77"/>
                </a:cubicBezTo>
                <a:cubicBezTo>
                  <a:pt x="22" y="86"/>
                  <a:pt x="33" y="91"/>
                  <a:pt x="45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1" y="91"/>
                  <a:pt x="91" y="71"/>
                  <a:pt x="92" y="46"/>
                </a:cubicBezTo>
                <a:cubicBezTo>
                  <a:pt x="92" y="21"/>
                  <a:pt x="72" y="0"/>
                  <a:pt x="47" y="0"/>
                </a:cubicBezTo>
                <a:close/>
                <a:moveTo>
                  <a:pt x="46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34" y="88"/>
                  <a:pt x="23" y="83"/>
                  <a:pt x="15" y="75"/>
                </a:cubicBezTo>
                <a:cubicBezTo>
                  <a:pt x="8" y="67"/>
                  <a:pt x="3" y="56"/>
                  <a:pt x="4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70" y="4"/>
                  <a:pt x="89" y="23"/>
                  <a:pt x="88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2" name="Freeform 25"/>
          <p:cNvSpPr>
            <a:spLocks/>
          </p:cNvSpPr>
          <p:nvPr/>
        </p:nvSpPr>
        <p:spPr bwMode="auto">
          <a:xfrm>
            <a:off x="6637338" y="5592763"/>
            <a:ext cx="273050" cy="273050"/>
          </a:xfrm>
          <a:custGeom>
            <a:avLst/>
            <a:gdLst>
              <a:gd name="T0" fmla="*/ 2147483647 w 47"/>
              <a:gd name="T1" fmla="*/ 2147483647 h 47"/>
              <a:gd name="T2" fmla="*/ 2147483647 w 47"/>
              <a:gd name="T3" fmla="*/ 2147483647 h 47"/>
              <a:gd name="T4" fmla="*/ 2147483647 w 47"/>
              <a:gd name="T5" fmla="*/ 2147483647 h 47"/>
              <a:gd name="T6" fmla="*/ 2147483647 w 47"/>
              <a:gd name="T7" fmla="*/ 2147483647 h 47"/>
              <a:gd name="T8" fmla="*/ 2147483647 w 47"/>
              <a:gd name="T9" fmla="*/ 2147483647 h 47"/>
              <a:gd name="T10" fmla="*/ 2147483647 w 47"/>
              <a:gd name="T11" fmla="*/ 2147483647 h 47"/>
              <a:gd name="T12" fmla="*/ 2147483647 w 47"/>
              <a:gd name="T13" fmla="*/ 2147483647 h 47"/>
              <a:gd name="T14" fmla="*/ 0 w 47"/>
              <a:gd name="T15" fmla="*/ 2147483647 h 47"/>
              <a:gd name="T16" fmla="*/ 2147483647 w 47"/>
              <a:gd name="T17" fmla="*/ 2147483647 h 47"/>
              <a:gd name="T18" fmla="*/ 2147483647 w 47"/>
              <a:gd name="T19" fmla="*/ 2147483647 h 47"/>
              <a:gd name="T20" fmla="*/ 2147483647 w 47"/>
              <a:gd name="T21" fmla="*/ 2147483647 h 47"/>
              <a:gd name="T22" fmla="*/ 2147483647 w 47"/>
              <a:gd name="T23" fmla="*/ 2147483647 h 47"/>
              <a:gd name="T24" fmla="*/ 2147483647 w 47"/>
              <a:gd name="T25" fmla="*/ 2147483647 h 47"/>
              <a:gd name="T26" fmla="*/ 2147483647 w 47"/>
              <a:gd name="T27" fmla="*/ 2147483647 h 47"/>
              <a:gd name="T28" fmla="*/ 2147483647 w 47"/>
              <a:gd name="T29" fmla="*/ 2147483647 h 47"/>
              <a:gd name="T30" fmla="*/ 2147483647 w 47"/>
              <a:gd name="T31" fmla="*/ 2147483647 h 47"/>
              <a:gd name="T32" fmla="*/ 2147483647 w 47"/>
              <a:gd name="T33" fmla="*/ 2147483647 h 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7" h="47">
                <a:moveTo>
                  <a:pt x="46" y="23"/>
                </a:move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0"/>
                  <a:pt x="22" y="1"/>
                </a:cubicBezTo>
                <a:cubicBezTo>
                  <a:pt x="22" y="1"/>
                  <a:pt x="22" y="2"/>
                  <a:pt x="22" y="3"/>
                </a:cubicBezTo>
                <a:cubicBezTo>
                  <a:pt x="41" y="22"/>
                  <a:pt x="41" y="22"/>
                  <a:pt x="41" y="22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3"/>
                </a:cubicBezTo>
                <a:cubicBezTo>
                  <a:pt x="0" y="24"/>
                  <a:pt x="0" y="25"/>
                  <a:pt x="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5"/>
                  <a:pt x="21" y="46"/>
                  <a:pt x="21" y="46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3" y="47"/>
                  <a:pt x="24" y="46"/>
                </a:cubicBezTo>
                <a:cubicBezTo>
                  <a:pt x="47" y="24"/>
                  <a:pt x="47" y="24"/>
                  <a:pt x="47" y="24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Freeform 26"/>
          <p:cNvSpPr>
            <a:spLocks/>
          </p:cNvSpPr>
          <p:nvPr/>
        </p:nvSpPr>
        <p:spPr bwMode="auto">
          <a:xfrm>
            <a:off x="10282238" y="5529263"/>
            <a:ext cx="534987" cy="403225"/>
          </a:xfrm>
          <a:custGeom>
            <a:avLst/>
            <a:gdLst>
              <a:gd name="T0" fmla="*/ 2147483647 w 92"/>
              <a:gd name="T1" fmla="*/ 2147483647 h 69"/>
              <a:gd name="T2" fmla="*/ 2147483647 w 92"/>
              <a:gd name="T3" fmla="*/ 2147483647 h 69"/>
              <a:gd name="T4" fmla="*/ 2147483647 w 92"/>
              <a:gd name="T5" fmla="*/ 2147483647 h 69"/>
              <a:gd name="T6" fmla="*/ 2147483647 w 92"/>
              <a:gd name="T7" fmla="*/ 0 h 69"/>
              <a:gd name="T8" fmla="*/ 2147483647 w 92"/>
              <a:gd name="T9" fmla="*/ 0 h 69"/>
              <a:gd name="T10" fmla="*/ 2147483647 w 92"/>
              <a:gd name="T11" fmla="*/ 2147483647 h 69"/>
              <a:gd name="T12" fmla="*/ 0 w 92"/>
              <a:gd name="T13" fmla="*/ 2147483647 h 69"/>
              <a:gd name="T14" fmla="*/ 2147483647 w 92"/>
              <a:gd name="T15" fmla="*/ 2147483647 h 69"/>
              <a:gd name="T16" fmla="*/ 2147483647 w 92"/>
              <a:gd name="T17" fmla="*/ 2147483647 h 69"/>
              <a:gd name="T18" fmla="*/ 2147483647 w 92"/>
              <a:gd name="T19" fmla="*/ 2147483647 h 69"/>
              <a:gd name="T20" fmla="*/ 2147483647 w 92"/>
              <a:gd name="T21" fmla="*/ 2147483647 h 69"/>
              <a:gd name="T22" fmla="*/ 2147483647 w 92"/>
              <a:gd name="T23" fmla="*/ 2147483647 h 69"/>
              <a:gd name="T24" fmla="*/ 2147483647 w 92"/>
              <a:gd name="T25" fmla="*/ 2147483647 h 69"/>
              <a:gd name="T26" fmla="*/ 2147483647 w 92"/>
              <a:gd name="T27" fmla="*/ 2147483647 h 69"/>
              <a:gd name="T28" fmla="*/ 2147483647 w 92"/>
              <a:gd name="T29" fmla="*/ 2147483647 h 69"/>
              <a:gd name="T30" fmla="*/ 2147483647 w 92"/>
              <a:gd name="T31" fmla="*/ 2147483647 h 69"/>
              <a:gd name="T32" fmla="*/ 2147483647 w 92"/>
              <a:gd name="T33" fmla="*/ 2147483647 h 69"/>
              <a:gd name="T34" fmla="*/ 2147483647 w 92"/>
              <a:gd name="T35" fmla="*/ 2147483647 h 69"/>
              <a:gd name="T36" fmla="*/ 2147483647 w 92"/>
              <a:gd name="T37" fmla="*/ 2147483647 h 69"/>
              <a:gd name="T38" fmla="*/ 2147483647 w 92"/>
              <a:gd name="T39" fmla="*/ 2147483647 h 69"/>
              <a:gd name="T40" fmla="*/ 2147483647 w 92"/>
              <a:gd name="T41" fmla="*/ 2147483647 h 69"/>
              <a:gd name="T42" fmla="*/ 2147483647 w 92"/>
              <a:gd name="T43" fmla="*/ 2147483647 h 6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2" h="69">
                <a:moveTo>
                  <a:pt x="62" y="11"/>
                </a:moveTo>
                <a:cubicBezTo>
                  <a:pt x="6" y="11"/>
                  <a:pt x="6" y="11"/>
                  <a:pt x="6" y="1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2"/>
                  <a:pt x="15" y="1"/>
                  <a:pt x="14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3"/>
                  <a:pt x="0" y="13"/>
                  <a:pt x="1" y="1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5"/>
                  <a:pt x="14" y="25"/>
                  <a:pt x="14" y="25"/>
                </a:cubicBezTo>
                <a:cubicBezTo>
                  <a:pt x="15" y="24"/>
                  <a:pt x="15" y="23"/>
                  <a:pt x="14" y="22"/>
                </a:cubicBezTo>
                <a:cubicBezTo>
                  <a:pt x="6" y="14"/>
                  <a:pt x="6" y="14"/>
                  <a:pt x="6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77" y="14"/>
                  <a:pt x="88" y="26"/>
                  <a:pt x="88" y="40"/>
                </a:cubicBezTo>
                <a:cubicBezTo>
                  <a:pt x="88" y="54"/>
                  <a:pt x="77" y="66"/>
                  <a:pt x="62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2" y="66"/>
                  <a:pt x="11" y="67"/>
                  <a:pt x="11" y="68"/>
                </a:cubicBezTo>
                <a:cubicBezTo>
                  <a:pt x="11" y="68"/>
                  <a:pt x="12" y="69"/>
                  <a:pt x="13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79" y="69"/>
                  <a:pt x="92" y="56"/>
                  <a:pt x="92" y="40"/>
                </a:cubicBezTo>
                <a:cubicBezTo>
                  <a:pt x="92" y="24"/>
                  <a:pt x="79" y="11"/>
                  <a:pt x="62" y="1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4" name="Freeform 27"/>
          <p:cNvSpPr>
            <a:spLocks/>
          </p:cNvSpPr>
          <p:nvPr/>
        </p:nvSpPr>
        <p:spPr bwMode="auto">
          <a:xfrm>
            <a:off x="9026525" y="5529263"/>
            <a:ext cx="530225" cy="403225"/>
          </a:xfrm>
          <a:custGeom>
            <a:avLst/>
            <a:gdLst>
              <a:gd name="T0" fmla="*/ 2147483647 w 91"/>
              <a:gd name="T1" fmla="*/ 0 h 69"/>
              <a:gd name="T2" fmla="*/ 2147483647 w 91"/>
              <a:gd name="T3" fmla="*/ 0 h 69"/>
              <a:gd name="T4" fmla="*/ 2147483647 w 91"/>
              <a:gd name="T5" fmla="*/ 2147483647 h 69"/>
              <a:gd name="T6" fmla="*/ 2147483647 w 91"/>
              <a:gd name="T7" fmla="*/ 2147483647 h 69"/>
              <a:gd name="T8" fmla="*/ 2147483647 w 91"/>
              <a:gd name="T9" fmla="*/ 2147483647 h 69"/>
              <a:gd name="T10" fmla="*/ 0 w 91"/>
              <a:gd name="T11" fmla="*/ 2147483647 h 69"/>
              <a:gd name="T12" fmla="*/ 2147483647 w 91"/>
              <a:gd name="T13" fmla="*/ 2147483647 h 69"/>
              <a:gd name="T14" fmla="*/ 2147483647 w 91"/>
              <a:gd name="T15" fmla="*/ 2147483647 h 69"/>
              <a:gd name="T16" fmla="*/ 2147483647 w 91"/>
              <a:gd name="T17" fmla="*/ 2147483647 h 69"/>
              <a:gd name="T18" fmla="*/ 2147483647 w 91"/>
              <a:gd name="T19" fmla="*/ 2147483647 h 69"/>
              <a:gd name="T20" fmla="*/ 2147483647 w 91"/>
              <a:gd name="T21" fmla="*/ 2147483647 h 69"/>
              <a:gd name="T22" fmla="*/ 2147483647 w 91"/>
              <a:gd name="T23" fmla="*/ 2147483647 h 69"/>
              <a:gd name="T24" fmla="*/ 2147483647 w 91"/>
              <a:gd name="T25" fmla="*/ 2147483647 h 69"/>
              <a:gd name="T26" fmla="*/ 2147483647 w 91"/>
              <a:gd name="T27" fmla="*/ 2147483647 h 69"/>
              <a:gd name="T28" fmla="*/ 2147483647 w 91"/>
              <a:gd name="T29" fmla="*/ 2147483647 h 69"/>
              <a:gd name="T30" fmla="*/ 2147483647 w 91"/>
              <a:gd name="T31" fmla="*/ 2147483647 h 69"/>
              <a:gd name="T32" fmla="*/ 2147483647 w 91"/>
              <a:gd name="T33" fmla="*/ 2147483647 h 69"/>
              <a:gd name="T34" fmla="*/ 2147483647 w 91"/>
              <a:gd name="T35" fmla="*/ 2147483647 h 69"/>
              <a:gd name="T36" fmla="*/ 2147483647 w 91"/>
              <a:gd name="T37" fmla="*/ 2147483647 h 69"/>
              <a:gd name="T38" fmla="*/ 2147483647 w 91"/>
              <a:gd name="T39" fmla="*/ 2147483647 h 69"/>
              <a:gd name="T40" fmla="*/ 2147483647 w 91"/>
              <a:gd name="T41" fmla="*/ 2147483647 h 69"/>
              <a:gd name="T42" fmla="*/ 2147483647 w 91"/>
              <a:gd name="T43" fmla="*/ 0 h 6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1" h="69">
                <a:moveTo>
                  <a:pt x="79" y="0"/>
                </a:moveTo>
                <a:cubicBezTo>
                  <a:pt x="79" y="0"/>
                  <a:pt x="78" y="0"/>
                  <a:pt x="77" y="0"/>
                </a:cubicBezTo>
                <a:cubicBezTo>
                  <a:pt x="77" y="1"/>
                  <a:pt x="77" y="2"/>
                  <a:pt x="77" y="3"/>
                </a:cubicBezTo>
                <a:cubicBezTo>
                  <a:pt x="85" y="11"/>
                  <a:pt x="85" y="11"/>
                  <a:pt x="85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13" y="11"/>
                  <a:pt x="0" y="24"/>
                  <a:pt x="0" y="40"/>
                </a:cubicBezTo>
                <a:cubicBezTo>
                  <a:pt x="0" y="56"/>
                  <a:pt x="13" y="69"/>
                  <a:pt x="29" y="69"/>
                </a:cubicBezTo>
                <a:cubicBezTo>
                  <a:pt x="78" y="69"/>
                  <a:pt x="78" y="69"/>
                  <a:pt x="78" y="69"/>
                </a:cubicBezTo>
                <a:cubicBezTo>
                  <a:pt x="79" y="69"/>
                  <a:pt x="80" y="68"/>
                  <a:pt x="80" y="68"/>
                </a:cubicBezTo>
                <a:cubicBezTo>
                  <a:pt x="80" y="67"/>
                  <a:pt x="79" y="66"/>
                  <a:pt x="78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14" y="66"/>
                  <a:pt x="3" y="54"/>
                  <a:pt x="3" y="40"/>
                </a:cubicBezTo>
                <a:cubicBezTo>
                  <a:pt x="3" y="26"/>
                  <a:pt x="14" y="14"/>
                  <a:pt x="29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23"/>
                  <a:pt x="77" y="24"/>
                  <a:pt x="77" y="25"/>
                </a:cubicBezTo>
                <a:cubicBezTo>
                  <a:pt x="77" y="25"/>
                  <a:pt x="78" y="25"/>
                  <a:pt x="78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2"/>
                  <a:pt x="91" y="12"/>
                  <a:pt x="90" y="11"/>
                </a:cubicBezTo>
                <a:lnTo>
                  <a:pt x="79" y="0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Freeform 28"/>
          <p:cNvSpPr>
            <a:spLocks/>
          </p:cNvSpPr>
          <p:nvPr/>
        </p:nvSpPr>
        <p:spPr bwMode="auto">
          <a:xfrm>
            <a:off x="11577638" y="5656263"/>
            <a:ext cx="385762" cy="285750"/>
          </a:xfrm>
          <a:custGeom>
            <a:avLst/>
            <a:gdLst>
              <a:gd name="T0" fmla="*/ 2147483647 w 66"/>
              <a:gd name="T1" fmla="*/ 2147483647 h 49"/>
              <a:gd name="T2" fmla="*/ 2147483647 w 66"/>
              <a:gd name="T3" fmla="*/ 0 h 49"/>
              <a:gd name="T4" fmla="*/ 2147483647 w 66"/>
              <a:gd name="T5" fmla="*/ 2147483647 h 49"/>
              <a:gd name="T6" fmla="*/ 2147483647 w 66"/>
              <a:gd name="T7" fmla="*/ 2147483647 h 49"/>
              <a:gd name="T8" fmla="*/ 2147483647 w 66"/>
              <a:gd name="T9" fmla="*/ 2147483647 h 49"/>
              <a:gd name="T10" fmla="*/ 2147483647 w 66"/>
              <a:gd name="T11" fmla="*/ 2147483647 h 49"/>
              <a:gd name="T12" fmla="*/ 2147483647 w 66"/>
              <a:gd name="T13" fmla="*/ 2147483647 h 49"/>
              <a:gd name="T14" fmla="*/ 2147483647 w 66"/>
              <a:gd name="T15" fmla="*/ 2147483647 h 49"/>
              <a:gd name="T16" fmla="*/ 2147483647 w 66"/>
              <a:gd name="T17" fmla="*/ 2147483647 h 49"/>
              <a:gd name="T18" fmla="*/ 2147483647 w 66"/>
              <a:gd name="T19" fmla="*/ 2147483647 h 49"/>
              <a:gd name="T20" fmla="*/ 2147483647 w 66"/>
              <a:gd name="T21" fmla="*/ 2147483647 h 49"/>
              <a:gd name="T22" fmla="*/ 2147483647 w 66"/>
              <a:gd name="T23" fmla="*/ 2147483647 h 49"/>
              <a:gd name="T24" fmla="*/ 0 w 66"/>
              <a:gd name="T25" fmla="*/ 2147483647 h 49"/>
              <a:gd name="T26" fmla="*/ 0 w 66"/>
              <a:gd name="T27" fmla="*/ 2147483647 h 49"/>
              <a:gd name="T28" fmla="*/ 2147483647 w 66"/>
              <a:gd name="T29" fmla="*/ 2147483647 h 49"/>
              <a:gd name="T30" fmla="*/ 2147483647 w 66"/>
              <a:gd name="T31" fmla="*/ 2147483647 h 49"/>
              <a:gd name="T32" fmla="*/ 2147483647 w 66"/>
              <a:gd name="T33" fmla="*/ 2147483647 h 49"/>
              <a:gd name="T34" fmla="*/ 2147483647 w 66"/>
              <a:gd name="T35" fmla="*/ 2147483647 h 49"/>
              <a:gd name="T36" fmla="*/ 2147483647 w 66"/>
              <a:gd name="T37" fmla="*/ 2147483647 h 49"/>
              <a:gd name="T38" fmla="*/ 2147483647 w 66"/>
              <a:gd name="T39" fmla="*/ 2147483647 h 49"/>
              <a:gd name="T40" fmla="*/ 2147483647 w 66"/>
              <a:gd name="T41" fmla="*/ 2147483647 h 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6" h="49">
                <a:moveTo>
                  <a:pt x="62" y="1"/>
                </a:moveTo>
                <a:cubicBezTo>
                  <a:pt x="61" y="1"/>
                  <a:pt x="61" y="0"/>
                  <a:pt x="60" y="0"/>
                </a:cubicBezTo>
                <a:cubicBezTo>
                  <a:pt x="59" y="1"/>
                  <a:pt x="58" y="2"/>
                  <a:pt x="59" y="2"/>
                </a:cubicBezTo>
                <a:cubicBezTo>
                  <a:pt x="63" y="14"/>
                  <a:pt x="60" y="26"/>
                  <a:pt x="51" y="35"/>
                </a:cubicBezTo>
                <a:cubicBezTo>
                  <a:pt x="39" y="47"/>
                  <a:pt x="19" y="47"/>
                  <a:pt x="6" y="35"/>
                </a:cubicBezTo>
                <a:cubicBezTo>
                  <a:pt x="6" y="35"/>
                  <a:pt x="6" y="34"/>
                  <a:pt x="5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4"/>
                  <a:pt x="19" y="33"/>
                  <a:pt x="19" y="32"/>
                </a:cubicBezTo>
                <a:cubicBezTo>
                  <a:pt x="19" y="31"/>
                  <a:pt x="18" y="31"/>
                  <a:pt x="17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30"/>
                  <a:pt x="1" y="30"/>
                  <a:pt x="1" y="30"/>
                </a:cubicBezTo>
                <a:cubicBezTo>
                  <a:pt x="1" y="30"/>
                  <a:pt x="1" y="31"/>
                  <a:pt x="1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49"/>
                  <a:pt x="1" y="49"/>
                </a:cubicBezTo>
                <a:cubicBezTo>
                  <a:pt x="2" y="49"/>
                  <a:pt x="3" y="49"/>
                  <a:pt x="3" y="48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4" y="37"/>
                  <a:pt x="4" y="37"/>
                </a:cubicBezTo>
                <a:cubicBezTo>
                  <a:pt x="11" y="44"/>
                  <a:pt x="20" y="47"/>
                  <a:pt x="29" y="47"/>
                </a:cubicBezTo>
                <a:cubicBezTo>
                  <a:pt x="38" y="47"/>
                  <a:pt x="47" y="44"/>
                  <a:pt x="53" y="37"/>
                </a:cubicBezTo>
                <a:cubicBezTo>
                  <a:pt x="63" y="28"/>
                  <a:pt x="66" y="14"/>
                  <a:pt x="62" y="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6" name="Freeform 29"/>
          <p:cNvSpPr>
            <a:spLocks/>
          </p:cNvSpPr>
          <p:nvPr/>
        </p:nvSpPr>
        <p:spPr bwMode="auto">
          <a:xfrm>
            <a:off x="11528425" y="5507038"/>
            <a:ext cx="388938" cy="295275"/>
          </a:xfrm>
          <a:custGeom>
            <a:avLst/>
            <a:gdLst>
              <a:gd name="T0" fmla="*/ 2147483647 w 67"/>
              <a:gd name="T1" fmla="*/ 2147483647 h 51"/>
              <a:gd name="T2" fmla="*/ 2147483647 w 67"/>
              <a:gd name="T3" fmla="*/ 2147483647 h 51"/>
              <a:gd name="T4" fmla="*/ 2147483647 w 67"/>
              <a:gd name="T5" fmla="*/ 2147483647 h 51"/>
              <a:gd name="T6" fmla="*/ 2147483647 w 67"/>
              <a:gd name="T7" fmla="*/ 2147483647 h 51"/>
              <a:gd name="T8" fmla="*/ 2147483647 w 67"/>
              <a:gd name="T9" fmla="*/ 2147483647 h 51"/>
              <a:gd name="T10" fmla="*/ 2147483647 w 67"/>
              <a:gd name="T11" fmla="*/ 2147483647 h 51"/>
              <a:gd name="T12" fmla="*/ 2147483647 w 67"/>
              <a:gd name="T13" fmla="*/ 2147483647 h 51"/>
              <a:gd name="T14" fmla="*/ 2147483647 w 67"/>
              <a:gd name="T15" fmla="*/ 2147483647 h 51"/>
              <a:gd name="T16" fmla="*/ 2147483647 w 67"/>
              <a:gd name="T17" fmla="*/ 2147483647 h 51"/>
              <a:gd name="T18" fmla="*/ 2147483647 w 67"/>
              <a:gd name="T19" fmla="*/ 2147483647 h 51"/>
              <a:gd name="T20" fmla="*/ 2147483647 w 67"/>
              <a:gd name="T21" fmla="*/ 2147483647 h 51"/>
              <a:gd name="T22" fmla="*/ 2147483647 w 67"/>
              <a:gd name="T23" fmla="*/ 2147483647 h 51"/>
              <a:gd name="T24" fmla="*/ 2147483647 w 67"/>
              <a:gd name="T25" fmla="*/ 2147483647 h 51"/>
              <a:gd name="T26" fmla="*/ 2147483647 w 67"/>
              <a:gd name="T27" fmla="*/ 2147483647 h 51"/>
              <a:gd name="T28" fmla="*/ 2147483647 w 67"/>
              <a:gd name="T29" fmla="*/ 2147483647 h 51"/>
              <a:gd name="T30" fmla="*/ 2147483647 w 67"/>
              <a:gd name="T31" fmla="*/ 2147483647 h 51"/>
              <a:gd name="T32" fmla="*/ 2147483647 w 67"/>
              <a:gd name="T33" fmla="*/ 2147483647 h 51"/>
              <a:gd name="T34" fmla="*/ 2147483647 w 67"/>
              <a:gd name="T35" fmla="*/ 2147483647 h 51"/>
              <a:gd name="T36" fmla="*/ 2147483647 w 67"/>
              <a:gd name="T37" fmla="*/ 2147483647 h 51"/>
              <a:gd name="T38" fmla="*/ 2147483647 w 67"/>
              <a:gd name="T39" fmla="*/ 2147483647 h 51"/>
              <a:gd name="T40" fmla="*/ 2147483647 w 67"/>
              <a:gd name="T41" fmla="*/ 2147483647 h 5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7" h="51">
                <a:moveTo>
                  <a:pt x="15" y="16"/>
                </a:moveTo>
                <a:cubicBezTo>
                  <a:pt x="28" y="4"/>
                  <a:pt x="48" y="4"/>
                  <a:pt x="60" y="16"/>
                </a:cubicBezTo>
                <a:cubicBezTo>
                  <a:pt x="61" y="16"/>
                  <a:pt x="61" y="17"/>
                  <a:pt x="61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49" y="17"/>
                  <a:pt x="48" y="18"/>
                  <a:pt x="48" y="19"/>
                </a:cubicBezTo>
                <a:cubicBezTo>
                  <a:pt x="48" y="20"/>
                  <a:pt x="49" y="20"/>
                  <a:pt x="50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5" y="21"/>
                  <a:pt x="66" y="21"/>
                </a:cubicBezTo>
                <a:cubicBezTo>
                  <a:pt x="66" y="21"/>
                  <a:pt x="66" y="21"/>
                  <a:pt x="66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2"/>
                  <a:pt x="66" y="2"/>
                  <a:pt x="65" y="2"/>
                </a:cubicBezTo>
                <a:cubicBezTo>
                  <a:pt x="64" y="2"/>
                  <a:pt x="64" y="2"/>
                  <a:pt x="64" y="3"/>
                </a:cubicBezTo>
                <a:cubicBezTo>
                  <a:pt x="64" y="15"/>
                  <a:pt x="64" y="15"/>
                  <a:pt x="64" y="15"/>
                </a:cubicBezTo>
                <a:cubicBezTo>
                  <a:pt x="63" y="15"/>
                  <a:pt x="63" y="14"/>
                  <a:pt x="62" y="14"/>
                </a:cubicBezTo>
                <a:cubicBezTo>
                  <a:pt x="49" y="0"/>
                  <a:pt x="27" y="0"/>
                  <a:pt x="13" y="14"/>
                </a:cubicBezTo>
                <a:cubicBezTo>
                  <a:pt x="4" y="23"/>
                  <a:pt x="0" y="37"/>
                  <a:pt x="5" y="50"/>
                </a:cubicBezTo>
                <a:cubicBezTo>
                  <a:pt x="5" y="50"/>
                  <a:pt x="6" y="51"/>
                  <a:pt x="6" y="51"/>
                </a:cubicBezTo>
                <a:cubicBezTo>
                  <a:pt x="6" y="51"/>
                  <a:pt x="7" y="51"/>
                  <a:pt x="7" y="51"/>
                </a:cubicBezTo>
                <a:cubicBezTo>
                  <a:pt x="8" y="50"/>
                  <a:pt x="8" y="49"/>
                  <a:pt x="8" y="49"/>
                </a:cubicBezTo>
                <a:cubicBezTo>
                  <a:pt x="4" y="37"/>
                  <a:pt x="7" y="25"/>
                  <a:pt x="15" y="16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7" name="Freeform 30"/>
          <p:cNvSpPr>
            <a:spLocks noEditPoints="1"/>
          </p:cNvSpPr>
          <p:nvPr/>
        </p:nvSpPr>
        <p:spPr bwMode="auto">
          <a:xfrm>
            <a:off x="11609388" y="4314825"/>
            <a:ext cx="339725" cy="530225"/>
          </a:xfrm>
          <a:custGeom>
            <a:avLst/>
            <a:gdLst>
              <a:gd name="T0" fmla="*/ 2147483647 w 59"/>
              <a:gd name="T1" fmla="*/ 2147483647 h 91"/>
              <a:gd name="T2" fmla="*/ 2147483647 w 59"/>
              <a:gd name="T3" fmla="*/ 2147483647 h 91"/>
              <a:gd name="T4" fmla="*/ 2147483647 w 59"/>
              <a:gd name="T5" fmla="*/ 2147483647 h 91"/>
              <a:gd name="T6" fmla="*/ 2147483647 w 59"/>
              <a:gd name="T7" fmla="*/ 2147483647 h 91"/>
              <a:gd name="T8" fmla="*/ 2147483647 w 59"/>
              <a:gd name="T9" fmla="*/ 2147483647 h 91"/>
              <a:gd name="T10" fmla="*/ 2147483647 w 59"/>
              <a:gd name="T11" fmla="*/ 2147483647 h 91"/>
              <a:gd name="T12" fmla="*/ 2147483647 w 59"/>
              <a:gd name="T13" fmla="*/ 2147483647 h 91"/>
              <a:gd name="T14" fmla="*/ 2147483647 w 59"/>
              <a:gd name="T15" fmla="*/ 2147483647 h 91"/>
              <a:gd name="T16" fmla="*/ 2147483647 w 59"/>
              <a:gd name="T17" fmla="*/ 2147483647 h 91"/>
              <a:gd name="T18" fmla="*/ 2147483647 w 59"/>
              <a:gd name="T19" fmla="*/ 2147483647 h 91"/>
              <a:gd name="T20" fmla="*/ 2147483647 w 59"/>
              <a:gd name="T21" fmla="*/ 0 h 91"/>
              <a:gd name="T22" fmla="*/ 0 w 59"/>
              <a:gd name="T23" fmla="*/ 2147483647 h 91"/>
              <a:gd name="T24" fmla="*/ 0 w 59"/>
              <a:gd name="T25" fmla="*/ 2147483647 h 91"/>
              <a:gd name="T26" fmla="*/ 2147483647 w 59"/>
              <a:gd name="T27" fmla="*/ 2147483647 h 91"/>
              <a:gd name="T28" fmla="*/ 2147483647 w 59"/>
              <a:gd name="T29" fmla="*/ 2147483647 h 91"/>
              <a:gd name="T30" fmla="*/ 2147483647 w 59"/>
              <a:gd name="T31" fmla="*/ 2147483647 h 91"/>
              <a:gd name="T32" fmla="*/ 2147483647 w 59"/>
              <a:gd name="T33" fmla="*/ 2147483647 h 91"/>
              <a:gd name="T34" fmla="*/ 2147483647 w 59"/>
              <a:gd name="T35" fmla="*/ 2147483647 h 91"/>
              <a:gd name="T36" fmla="*/ 2147483647 w 59"/>
              <a:gd name="T37" fmla="*/ 2147483647 h 91"/>
              <a:gd name="T38" fmla="*/ 2147483647 w 59"/>
              <a:gd name="T39" fmla="*/ 2147483647 h 91"/>
              <a:gd name="T40" fmla="*/ 2147483647 w 59"/>
              <a:gd name="T41" fmla="*/ 2147483647 h 91"/>
              <a:gd name="T42" fmla="*/ 2147483647 w 59"/>
              <a:gd name="T43" fmla="*/ 2147483647 h 91"/>
              <a:gd name="T44" fmla="*/ 2147483647 w 59"/>
              <a:gd name="T45" fmla="*/ 2147483647 h 91"/>
              <a:gd name="T46" fmla="*/ 2147483647 w 59"/>
              <a:gd name="T47" fmla="*/ 2147483647 h 91"/>
              <a:gd name="T48" fmla="*/ 2147483647 w 59"/>
              <a:gd name="T49" fmla="*/ 2147483647 h 91"/>
              <a:gd name="T50" fmla="*/ 2147483647 w 59"/>
              <a:gd name="T51" fmla="*/ 2147483647 h 91"/>
              <a:gd name="T52" fmla="*/ 2147483647 w 59"/>
              <a:gd name="T53" fmla="*/ 2147483647 h 91"/>
              <a:gd name="T54" fmla="*/ 2147483647 w 59"/>
              <a:gd name="T55" fmla="*/ 2147483647 h 91"/>
              <a:gd name="T56" fmla="*/ 2147483647 w 59"/>
              <a:gd name="T57" fmla="*/ 2147483647 h 91"/>
              <a:gd name="T58" fmla="*/ 2147483647 w 59"/>
              <a:gd name="T59" fmla="*/ 2147483647 h 91"/>
              <a:gd name="T60" fmla="*/ 2147483647 w 59"/>
              <a:gd name="T61" fmla="*/ 2147483647 h 91"/>
              <a:gd name="T62" fmla="*/ 2147483647 w 59"/>
              <a:gd name="T63" fmla="*/ 2147483647 h 91"/>
              <a:gd name="T64" fmla="*/ 2147483647 w 59"/>
              <a:gd name="T65" fmla="*/ 2147483647 h 91"/>
              <a:gd name="T66" fmla="*/ 2147483647 w 59"/>
              <a:gd name="T67" fmla="*/ 2147483647 h 91"/>
              <a:gd name="T68" fmla="*/ 2147483647 w 59"/>
              <a:gd name="T69" fmla="*/ 2147483647 h 91"/>
              <a:gd name="T70" fmla="*/ 2147483647 w 59"/>
              <a:gd name="T71" fmla="*/ 2147483647 h 91"/>
              <a:gd name="T72" fmla="*/ 2147483647 w 59"/>
              <a:gd name="T73" fmla="*/ 2147483647 h 9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9" h="91">
                <a:moveTo>
                  <a:pt x="58" y="44"/>
                </a:moveTo>
                <a:cubicBezTo>
                  <a:pt x="48" y="35"/>
                  <a:pt x="48" y="35"/>
                  <a:pt x="48" y="3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4"/>
                  <a:pt x="59" y="24"/>
                  <a:pt x="59" y="23"/>
                </a:cubicBezTo>
                <a:cubicBezTo>
                  <a:pt x="58" y="23"/>
                  <a:pt x="58" y="22"/>
                  <a:pt x="5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6" y="6"/>
                  <a:pt x="35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1"/>
                  <a:pt x="2" y="91"/>
                </a:cubicBezTo>
                <a:cubicBezTo>
                  <a:pt x="3" y="91"/>
                  <a:pt x="4" y="91"/>
                  <a:pt x="4" y="90"/>
                </a:cubicBezTo>
                <a:cubicBezTo>
                  <a:pt x="4" y="42"/>
                  <a:pt x="4" y="42"/>
                  <a:pt x="4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7"/>
                  <a:pt x="34" y="47"/>
                  <a:pt x="35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8" y="47"/>
                  <a:pt x="59" y="47"/>
                  <a:pt x="59" y="46"/>
                </a:cubicBezTo>
                <a:cubicBezTo>
                  <a:pt x="59" y="45"/>
                  <a:pt x="58" y="45"/>
                  <a:pt x="58" y="44"/>
                </a:cubicBezTo>
                <a:close/>
                <a:moveTo>
                  <a:pt x="33" y="24"/>
                </a:moveTo>
                <a:cubicBezTo>
                  <a:pt x="33" y="39"/>
                  <a:pt x="33" y="39"/>
                  <a:pt x="33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9"/>
                  <a:pt x="4" y="9"/>
                  <a:pt x="4" y="9"/>
                </a:cubicBezTo>
                <a:cubicBezTo>
                  <a:pt x="33" y="9"/>
                  <a:pt x="33" y="9"/>
                  <a:pt x="33" y="9"/>
                </a:cubicBezTo>
                <a:lnTo>
                  <a:pt x="33" y="24"/>
                </a:lnTo>
                <a:close/>
                <a:moveTo>
                  <a:pt x="37" y="44"/>
                </a:moveTo>
                <a:cubicBezTo>
                  <a:pt x="37" y="40"/>
                  <a:pt x="37" y="40"/>
                  <a:pt x="37" y="40"/>
                </a:cubicBezTo>
                <a:cubicBezTo>
                  <a:pt x="37" y="25"/>
                  <a:pt x="37" y="25"/>
                  <a:pt x="37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45" y="34"/>
                  <a:pt x="45" y="34"/>
                  <a:pt x="45" y="34"/>
                </a:cubicBezTo>
                <a:cubicBezTo>
                  <a:pt x="44" y="34"/>
                  <a:pt x="44" y="35"/>
                  <a:pt x="45" y="36"/>
                </a:cubicBezTo>
                <a:cubicBezTo>
                  <a:pt x="53" y="44"/>
                  <a:pt x="53" y="44"/>
                  <a:pt x="53" y="44"/>
                </a:cubicBezTo>
                <a:lnTo>
                  <a:pt x="37" y="4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68" name="组合 24"/>
          <p:cNvGrpSpPr>
            <a:grpSpLocks/>
          </p:cNvGrpSpPr>
          <p:nvPr/>
        </p:nvGrpSpPr>
        <p:grpSpPr bwMode="auto">
          <a:xfrm rot="10800000">
            <a:off x="9126538" y="4305300"/>
            <a:ext cx="530225" cy="558800"/>
            <a:chOff x="9126014" y="4306052"/>
            <a:chExt cx="530311" cy="557505"/>
          </a:xfrm>
        </p:grpSpPr>
        <p:sp>
          <p:nvSpPr>
            <p:cNvPr id="31850" name="Freeform 31"/>
            <p:cNvSpPr>
              <a:spLocks noEditPoints="1"/>
            </p:cNvSpPr>
            <p:nvPr/>
          </p:nvSpPr>
          <p:spPr bwMode="auto">
            <a:xfrm>
              <a:off x="9234796" y="4423898"/>
              <a:ext cx="303683" cy="439659"/>
            </a:xfrm>
            <a:custGeom>
              <a:avLst/>
              <a:gdLst>
                <a:gd name="T0" fmla="*/ 2147483647 w 52"/>
                <a:gd name="T1" fmla="*/ 0 h 75"/>
                <a:gd name="T2" fmla="*/ 0 w 52"/>
                <a:gd name="T3" fmla="*/ 2147483647 h 75"/>
                <a:gd name="T4" fmla="*/ 2147483647 w 52"/>
                <a:gd name="T5" fmla="*/ 2147483647 h 75"/>
                <a:gd name="T6" fmla="*/ 2147483647 w 52"/>
                <a:gd name="T7" fmla="*/ 2147483647 h 75"/>
                <a:gd name="T8" fmla="*/ 2147483647 w 52"/>
                <a:gd name="T9" fmla="*/ 2147483647 h 75"/>
                <a:gd name="T10" fmla="*/ 2147483647 w 52"/>
                <a:gd name="T11" fmla="*/ 2147483647 h 75"/>
                <a:gd name="T12" fmla="*/ 2147483647 w 52"/>
                <a:gd name="T13" fmla="*/ 2147483647 h 75"/>
                <a:gd name="T14" fmla="*/ 2147483647 w 52"/>
                <a:gd name="T15" fmla="*/ 2147483647 h 75"/>
                <a:gd name="T16" fmla="*/ 2147483647 w 52"/>
                <a:gd name="T17" fmla="*/ 2147483647 h 75"/>
                <a:gd name="T18" fmla="*/ 2147483647 w 52"/>
                <a:gd name="T19" fmla="*/ 2147483647 h 75"/>
                <a:gd name="T20" fmla="*/ 2147483647 w 52"/>
                <a:gd name="T21" fmla="*/ 2147483647 h 75"/>
                <a:gd name="T22" fmla="*/ 2147483647 w 52"/>
                <a:gd name="T23" fmla="*/ 2147483647 h 75"/>
                <a:gd name="T24" fmla="*/ 2147483647 w 52"/>
                <a:gd name="T25" fmla="*/ 2147483647 h 75"/>
                <a:gd name="T26" fmla="*/ 2147483647 w 52"/>
                <a:gd name="T27" fmla="*/ 2147483647 h 75"/>
                <a:gd name="T28" fmla="*/ 2147483647 w 52"/>
                <a:gd name="T29" fmla="*/ 2147483647 h 75"/>
                <a:gd name="T30" fmla="*/ 2147483647 w 52"/>
                <a:gd name="T31" fmla="*/ 2147483647 h 75"/>
                <a:gd name="T32" fmla="*/ 2147483647 w 52"/>
                <a:gd name="T33" fmla="*/ 2147483647 h 75"/>
                <a:gd name="T34" fmla="*/ 2147483647 w 52"/>
                <a:gd name="T35" fmla="*/ 0 h 75"/>
                <a:gd name="T36" fmla="*/ 2147483647 w 52"/>
                <a:gd name="T37" fmla="*/ 2147483647 h 75"/>
                <a:gd name="T38" fmla="*/ 2147483647 w 52"/>
                <a:gd name="T39" fmla="*/ 2147483647 h 75"/>
                <a:gd name="T40" fmla="*/ 2147483647 w 52"/>
                <a:gd name="T41" fmla="*/ 2147483647 h 75"/>
                <a:gd name="T42" fmla="*/ 2147483647 w 52"/>
                <a:gd name="T43" fmla="*/ 2147483647 h 75"/>
                <a:gd name="T44" fmla="*/ 2147483647 w 52"/>
                <a:gd name="T45" fmla="*/ 2147483647 h 75"/>
                <a:gd name="T46" fmla="*/ 2147483647 w 52"/>
                <a:gd name="T47" fmla="*/ 2147483647 h 75"/>
                <a:gd name="T48" fmla="*/ 2147483647 w 52"/>
                <a:gd name="T49" fmla="*/ 2147483647 h 75"/>
                <a:gd name="T50" fmla="*/ 2147483647 w 52"/>
                <a:gd name="T51" fmla="*/ 2147483647 h 75"/>
                <a:gd name="T52" fmla="*/ 2147483647 w 52"/>
                <a:gd name="T53" fmla="*/ 2147483647 h 75"/>
                <a:gd name="T54" fmla="*/ 2147483647 w 52"/>
                <a:gd name="T55" fmla="*/ 2147483647 h 75"/>
                <a:gd name="T56" fmla="*/ 2147483647 w 52"/>
                <a:gd name="T57" fmla="*/ 2147483647 h 75"/>
                <a:gd name="T58" fmla="*/ 2147483647 w 52"/>
                <a:gd name="T59" fmla="*/ 2147483647 h 75"/>
                <a:gd name="T60" fmla="*/ 2147483647 w 52"/>
                <a:gd name="T61" fmla="*/ 2147483647 h 75"/>
                <a:gd name="T62" fmla="*/ 2147483647 w 52"/>
                <a:gd name="T63" fmla="*/ 2147483647 h 75"/>
                <a:gd name="T64" fmla="*/ 2147483647 w 52"/>
                <a:gd name="T65" fmla="*/ 2147483647 h 75"/>
                <a:gd name="T66" fmla="*/ 2147483647 w 52"/>
                <a:gd name="T67" fmla="*/ 2147483647 h 75"/>
                <a:gd name="T68" fmla="*/ 2147483647 w 52"/>
                <a:gd name="T69" fmla="*/ 2147483647 h 75"/>
                <a:gd name="T70" fmla="*/ 2147483647 w 52"/>
                <a:gd name="T71" fmla="*/ 2147483647 h 75"/>
                <a:gd name="T72" fmla="*/ 2147483647 w 52"/>
                <a:gd name="T73" fmla="*/ 2147483647 h 75"/>
                <a:gd name="T74" fmla="*/ 2147483647 w 52"/>
                <a:gd name="T75" fmla="*/ 2147483647 h 75"/>
                <a:gd name="T76" fmla="*/ 2147483647 w 52"/>
                <a:gd name="T77" fmla="*/ 2147483647 h 75"/>
                <a:gd name="T78" fmla="*/ 2147483647 w 52"/>
                <a:gd name="T79" fmla="*/ 2147483647 h 75"/>
                <a:gd name="T80" fmla="*/ 2147483647 w 52"/>
                <a:gd name="T81" fmla="*/ 2147483647 h 75"/>
                <a:gd name="T82" fmla="*/ 2147483647 w 52"/>
                <a:gd name="T83" fmla="*/ 2147483647 h 75"/>
                <a:gd name="T84" fmla="*/ 2147483647 w 52"/>
                <a:gd name="T85" fmla="*/ 2147483647 h 75"/>
                <a:gd name="T86" fmla="*/ 2147483647 w 52"/>
                <a:gd name="T87" fmla="*/ 2147483647 h 75"/>
                <a:gd name="T88" fmla="*/ 2147483647 w 52"/>
                <a:gd name="T89" fmla="*/ 2147483647 h 75"/>
                <a:gd name="T90" fmla="*/ 2147483647 w 52"/>
                <a:gd name="T91" fmla="*/ 2147483647 h 75"/>
                <a:gd name="T92" fmla="*/ 2147483647 w 52"/>
                <a:gd name="T93" fmla="*/ 2147483647 h 75"/>
                <a:gd name="T94" fmla="*/ 2147483647 w 52"/>
                <a:gd name="T95" fmla="*/ 2147483647 h 75"/>
                <a:gd name="T96" fmla="*/ 2147483647 w 52"/>
                <a:gd name="T97" fmla="*/ 2147483647 h 75"/>
                <a:gd name="T98" fmla="*/ 2147483647 w 52"/>
                <a:gd name="T99" fmla="*/ 2147483647 h 75"/>
                <a:gd name="T100" fmla="*/ 2147483647 w 52"/>
                <a:gd name="T101" fmla="*/ 2147483647 h 75"/>
                <a:gd name="T102" fmla="*/ 2147483647 w 52"/>
                <a:gd name="T103" fmla="*/ 2147483647 h 75"/>
                <a:gd name="T104" fmla="*/ 2147483647 w 52"/>
                <a:gd name="T105" fmla="*/ 2147483647 h 75"/>
                <a:gd name="T106" fmla="*/ 2147483647 w 52"/>
                <a:gd name="T107" fmla="*/ 2147483647 h 75"/>
                <a:gd name="T108" fmla="*/ 2147483647 w 52"/>
                <a:gd name="T109" fmla="*/ 2147483647 h 75"/>
                <a:gd name="T110" fmla="*/ 2147483647 w 52"/>
                <a:gd name="T111" fmla="*/ 2147483647 h 75"/>
                <a:gd name="T112" fmla="*/ 2147483647 w 52"/>
                <a:gd name="T113" fmla="*/ 2147483647 h 75"/>
                <a:gd name="T114" fmla="*/ 2147483647 w 52"/>
                <a:gd name="T115" fmla="*/ 2147483647 h 75"/>
                <a:gd name="T116" fmla="*/ 2147483647 w 52"/>
                <a:gd name="T117" fmla="*/ 2147483647 h 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2" h="75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34"/>
                    <a:pt x="4" y="41"/>
                    <a:pt x="10" y="46"/>
                  </a:cubicBezTo>
                  <a:cubicBezTo>
                    <a:pt x="10" y="46"/>
                    <a:pt x="10" y="47"/>
                    <a:pt x="10" y="47"/>
                  </a:cubicBezTo>
                  <a:cubicBezTo>
                    <a:pt x="10" y="47"/>
                    <a:pt x="14" y="49"/>
                    <a:pt x="14" y="53"/>
                  </a:cubicBezTo>
                  <a:cubicBezTo>
                    <a:pt x="14" y="53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4"/>
                    <a:pt x="19" y="75"/>
                    <a:pt x="20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3" y="75"/>
                    <a:pt x="34" y="74"/>
                    <a:pt x="34" y="73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3"/>
                    <a:pt x="38" y="53"/>
                  </a:cubicBezTo>
                  <a:cubicBezTo>
                    <a:pt x="38" y="49"/>
                    <a:pt x="42" y="47"/>
                    <a:pt x="42" y="47"/>
                  </a:cubicBezTo>
                  <a:cubicBezTo>
                    <a:pt x="42" y="47"/>
                    <a:pt x="42" y="47"/>
                    <a:pt x="42" y="46"/>
                  </a:cubicBezTo>
                  <a:cubicBezTo>
                    <a:pt x="48" y="41"/>
                    <a:pt x="52" y="34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3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31" y="70"/>
                    <a:pt x="31" y="70"/>
                    <a:pt x="31" y="70"/>
                  </a:cubicBezTo>
                  <a:lnTo>
                    <a:pt x="31" y="71"/>
                  </a:lnTo>
                  <a:close/>
                  <a:moveTo>
                    <a:pt x="32" y="66"/>
                  </a:moveTo>
                  <a:cubicBezTo>
                    <a:pt x="20" y="66"/>
                    <a:pt x="20" y="66"/>
                    <a:pt x="20" y="66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32" y="65"/>
                    <a:pt x="32" y="65"/>
                    <a:pt x="32" y="65"/>
                  </a:cubicBezTo>
                  <a:lnTo>
                    <a:pt x="32" y="66"/>
                  </a:lnTo>
                  <a:close/>
                  <a:moveTo>
                    <a:pt x="33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5" y="55"/>
                    <a:pt x="35" y="55"/>
                    <a:pt x="35" y="55"/>
                  </a:cubicBezTo>
                  <a:lnTo>
                    <a:pt x="33" y="62"/>
                  </a:lnTo>
                  <a:close/>
                  <a:moveTo>
                    <a:pt x="40" y="44"/>
                  </a:moveTo>
                  <a:cubicBezTo>
                    <a:pt x="40" y="44"/>
                    <a:pt x="39" y="44"/>
                    <a:pt x="39" y="44"/>
                  </a:cubicBezTo>
                  <a:cubicBezTo>
                    <a:pt x="38" y="45"/>
                    <a:pt x="36" y="48"/>
                    <a:pt x="35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7"/>
                    <a:pt x="29" y="26"/>
                    <a:pt x="31" y="26"/>
                  </a:cubicBezTo>
                  <a:cubicBezTo>
                    <a:pt x="32" y="26"/>
                    <a:pt x="33" y="25"/>
                    <a:pt x="33" y="24"/>
                  </a:cubicBezTo>
                  <a:cubicBezTo>
                    <a:pt x="33" y="23"/>
                    <a:pt x="32" y="22"/>
                    <a:pt x="31" y="22"/>
                  </a:cubicBezTo>
                  <a:cubicBezTo>
                    <a:pt x="29" y="22"/>
                    <a:pt x="27" y="23"/>
                    <a:pt x="26" y="25"/>
                  </a:cubicBezTo>
                  <a:cubicBezTo>
                    <a:pt x="26" y="25"/>
                    <a:pt x="26" y="24"/>
                    <a:pt x="26" y="24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19" y="23"/>
                    <a:pt x="19" y="24"/>
                  </a:cubicBezTo>
                  <a:cubicBezTo>
                    <a:pt x="19" y="25"/>
                    <a:pt x="20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48"/>
                    <a:pt x="14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6" y="40"/>
                    <a:pt x="3" y="33"/>
                    <a:pt x="3" y="26"/>
                  </a:cubicBezTo>
                  <a:cubicBezTo>
                    <a:pt x="3" y="13"/>
                    <a:pt x="13" y="3"/>
                    <a:pt x="26" y="3"/>
                  </a:cubicBezTo>
                  <a:cubicBezTo>
                    <a:pt x="39" y="3"/>
                    <a:pt x="49" y="13"/>
                    <a:pt x="49" y="26"/>
                  </a:cubicBezTo>
                  <a:cubicBezTo>
                    <a:pt x="49" y="33"/>
                    <a:pt x="46" y="40"/>
                    <a:pt x="40" y="4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1" name="Freeform 32"/>
            <p:cNvSpPr>
              <a:spLocks/>
            </p:cNvSpPr>
            <p:nvPr/>
          </p:nvSpPr>
          <p:spPr bwMode="auto">
            <a:xfrm>
              <a:off x="9379838" y="4306052"/>
              <a:ext cx="18130" cy="81586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2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2" name="Freeform 33"/>
            <p:cNvSpPr>
              <a:spLocks/>
            </p:cNvSpPr>
            <p:nvPr/>
          </p:nvSpPr>
          <p:spPr bwMode="auto">
            <a:xfrm>
              <a:off x="9203069" y="4378572"/>
              <a:ext cx="63456" cy="63456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0 h 11"/>
                <a:gd name="T10" fmla="*/ 0 w 11"/>
                <a:gd name="T11" fmla="*/ 0 h 11"/>
                <a:gd name="T12" fmla="*/ 0 w 11"/>
                <a:gd name="T13" fmla="*/ 2147483647 h 11"/>
                <a:gd name="T14" fmla="*/ 2147483647 w 11"/>
                <a:gd name="T15" fmla="*/ 214748364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" h="11">
                  <a:moveTo>
                    <a:pt x="8" y="10"/>
                  </a:move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3" name="Freeform 34"/>
            <p:cNvSpPr>
              <a:spLocks/>
            </p:cNvSpPr>
            <p:nvPr/>
          </p:nvSpPr>
          <p:spPr bwMode="auto">
            <a:xfrm>
              <a:off x="9126014" y="4559875"/>
              <a:ext cx="81586" cy="18130"/>
            </a:xfrm>
            <a:custGeom>
              <a:avLst/>
              <a:gdLst>
                <a:gd name="T0" fmla="*/ 2147483647 w 14"/>
                <a:gd name="T1" fmla="*/ 2147483647 h 3"/>
                <a:gd name="T2" fmla="*/ 2147483647 w 14"/>
                <a:gd name="T3" fmla="*/ 0 h 3"/>
                <a:gd name="T4" fmla="*/ 2147483647 w 14"/>
                <a:gd name="T5" fmla="*/ 0 h 3"/>
                <a:gd name="T6" fmla="*/ 0 w 14"/>
                <a:gd name="T7" fmla="*/ 2147483647 h 3"/>
                <a:gd name="T8" fmla="*/ 2147483647 w 14"/>
                <a:gd name="T9" fmla="*/ 2147483647 h 3"/>
                <a:gd name="T10" fmla="*/ 2147483647 w 14"/>
                <a:gd name="T11" fmla="*/ 2147483647 h 3"/>
                <a:gd name="T12" fmla="*/ 2147483647 w 14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1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4" name="Freeform 35"/>
            <p:cNvSpPr>
              <a:spLocks/>
            </p:cNvSpPr>
            <p:nvPr/>
          </p:nvSpPr>
          <p:spPr bwMode="auto">
            <a:xfrm>
              <a:off x="9203069" y="4691318"/>
              <a:ext cx="63456" cy="67990"/>
            </a:xfrm>
            <a:custGeom>
              <a:avLst/>
              <a:gdLst>
                <a:gd name="T0" fmla="*/ 2147483647 w 11"/>
                <a:gd name="T1" fmla="*/ 2147483647 h 11"/>
                <a:gd name="T2" fmla="*/ 0 w 11"/>
                <a:gd name="T3" fmla="*/ 2147483647 h 11"/>
                <a:gd name="T4" fmla="*/ 0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2147483647 h 11"/>
                <a:gd name="T10" fmla="*/ 2147483647 w 11"/>
                <a:gd name="T11" fmla="*/ 2147483647 h 11"/>
                <a:gd name="T12" fmla="*/ 2147483647 w 11"/>
                <a:gd name="T13" fmla="*/ 2147483647 h 11"/>
                <a:gd name="T14" fmla="*/ 2147483647 w 11"/>
                <a:gd name="T15" fmla="*/ 214748364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5" name="Freeform 36"/>
            <p:cNvSpPr>
              <a:spLocks/>
            </p:cNvSpPr>
            <p:nvPr/>
          </p:nvSpPr>
          <p:spPr bwMode="auto">
            <a:xfrm>
              <a:off x="9515815" y="4704917"/>
              <a:ext cx="67990" cy="63456"/>
            </a:xfrm>
            <a:custGeom>
              <a:avLst/>
              <a:gdLst>
                <a:gd name="T0" fmla="*/ 2147483647 w 12"/>
                <a:gd name="T1" fmla="*/ 0 h 11"/>
                <a:gd name="T2" fmla="*/ 2147483647 w 12"/>
                <a:gd name="T3" fmla="*/ 0 h 11"/>
                <a:gd name="T4" fmla="*/ 2147483647 w 12"/>
                <a:gd name="T5" fmla="*/ 2147483647 h 11"/>
                <a:gd name="T6" fmla="*/ 2147483647 w 12"/>
                <a:gd name="T7" fmla="*/ 2147483647 h 11"/>
                <a:gd name="T8" fmla="*/ 2147483647 w 12"/>
                <a:gd name="T9" fmla="*/ 2147483647 h 11"/>
                <a:gd name="T10" fmla="*/ 2147483647 w 12"/>
                <a:gd name="T11" fmla="*/ 2147483647 h 11"/>
                <a:gd name="T12" fmla="*/ 2147483647 w 12"/>
                <a:gd name="T13" fmla="*/ 2147483647 h 11"/>
                <a:gd name="T14" fmla="*/ 2147483647 w 12"/>
                <a:gd name="T15" fmla="*/ 0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1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10"/>
                    <a:pt x="12" y="9"/>
                    <a:pt x="11" y="8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6" name="Freeform 37"/>
            <p:cNvSpPr>
              <a:spLocks/>
            </p:cNvSpPr>
            <p:nvPr/>
          </p:nvSpPr>
          <p:spPr bwMode="auto">
            <a:xfrm>
              <a:off x="9574739" y="4559875"/>
              <a:ext cx="81586" cy="18130"/>
            </a:xfrm>
            <a:custGeom>
              <a:avLst/>
              <a:gdLst>
                <a:gd name="T0" fmla="*/ 2147483647 w 14"/>
                <a:gd name="T1" fmla="*/ 0 h 3"/>
                <a:gd name="T2" fmla="*/ 2147483647 w 14"/>
                <a:gd name="T3" fmla="*/ 0 h 3"/>
                <a:gd name="T4" fmla="*/ 0 w 14"/>
                <a:gd name="T5" fmla="*/ 2147483647 h 3"/>
                <a:gd name="T6" fmla="*/ 2147483647 w 14"/>
                <a:gd name="T7" fmla="*/ 2147483647 h 3"/>
                <a:gd name="T8" fmla="*/ 2147483647 w 14"/>
                <a:gd name="T9" fmla="*/ 2147483647 h 3"/>
                <a:gd name="T10" fmla="*/ 2147483647 w 14"/>
                <a:gd name="T11" fmla="*/ 2147483647 h 3"/>
                <a:gd name="T12" fmla="*/ 2147483647 w 1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3">
                  <a:moveTo>
                    <a:pt x="1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7" name="Freeform 38"/>
            <p:cNvSpPr>
              <a:spLocks/>
            </p:cNvSpPr>
            <p:nvPr/>
          </p:nvSpPr>
          <p:spPr bwMode="auto">
            <a:xfrm>
              <a:off x="9515815" y="4378572"/>
              <a:ext cx="67990" cy="63456"/>
            </a:xfrm>
            <a:custGeom>
              <a:avLst/>
              <a:gdLst>
                <a:gd name="T0" fmla="*/ 2147483647 w 12"/>
                <a:gd name="T1" fmla="*/ 2147483647 h 11"/>
                <a:gd name="T2" fmla="*/ 2147483647 w 12"/>
                <a:gd name="T3" fmla="*/ 2147483647 h 11"/>
                <a:gd name="T4" fmla="*/ 2147483647 w 12"/>
                <a:gd name="T5" fmla="*/ 2147483647 h 11"/>
                <a:gd name="T6" fmla="*/ 2147483647 w 12"/>
                <a:gd name="T7" fmla="*/ 0 h 11"/>
                <a:gd name="T8" fmla="*/ 2147483647 w 12"/>
                <a:gd name="T9" fmla="*/ 0 h 11"/>
                <a:gd name="T10" fmla="*/ 2147483647 w 12"/>
                <a:gd name="T11" fmla="*/ 2147483647 h 11"/>
                <a:gd name="T12" fmla="*/ 2147483647 w 12"/>
                <a:gd name="T13" fmla="*/ 2147483647 h 11"/>
                <a:gd name="T14" fmla="*/ 2147483647 w 12"/>
                <a:gd name="T15" fmla="*/ 214748364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1">
                  <a:moveTo>
                    <a:pt x="2" y="11"/>
                  </a:moveTo>
                  <a:cubicBezTo>
                    <a:pt x="2" y="11"/>
                    <a:pt x="3" y="11"/>
                    <a:pt x="3" y="1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9" name="Freeform 39"/>
          <p:cNvSpPr>
            <a:spLocks noEditPoints="1"/>
          </p:cNvSpPr>
          <p:nvPr/>
        </p:nvSpPr>
        <p:spPr bwMode="auto">
          <a:xfrm>
            <a:off x="7997825" y="4360863"/>
            <a:ext cx="303213" cy="439737"/>
          </a:xfrm>
          <a:custGeom>
            <a:avLst/>
            <a:gdLst>
              <a:gd name="T0" fmla="*/ 2147483647 w 52"/>
              <a:gd name="T1" fmla="*/ 0 h 75"/>
              <a:gd name="T2" fmla="*/ 0 w 52"/>
              <a:gd name="T3" fmla="*/ 2147483647 h 75"/>
              <a:gd name="T4" fmla="*/ 2147483647 w 52"/>
              <a:gd name="T5" fmla="*/ 2147483647 h 75"/>
              <a:gd name="T6" fmla="*/ 2147483647 w 52"/>
              <a:gd name="T7" fmla="*/ 2147483647 h 75"/>
              <a:gd name="T8" fmla="*/ 2147483647 w 52"/>
              <a:gd name="T9" fmla="*/ 2147483647 h 75"/>
              <a:gd name="T10" fmla="*/ 2147483647 w 52"/>
              <a:gd name="T11" fmla="*/ 2147483647 h 75"/>
              <a:gd name="T12" fmla="*/ 2147483647 w 52"/>
              <a:gd name="T13" fmla="*/ 2147483647 h 75"/>
              <a:gd name="T14" fmla="*/ 2147483647 w 52"/>
              <a:gd name="T15" fmla="*/ 2147483647 h 75"/>
              <a:gd name="T16" fmla="*/ 2147483647 w 52"/>
              <a:gd name="T17" fmla="*/ 2147483647 h 75"/>
              <a:gd name="T18" fmla="*/ 2147483647 w 52"/>
              <a:gd name="T19" fmla="*/ 2147483647 h 75"/>
              <a:gd name="T20" fmla="*/ 2147483647 w 52"/>
              <a:gd name="T21" fmla="*/ 2147483647 h 75"/>
              <a:gd name="T22" fmla="*/ 2147483647 w 52"/>
              <a:gd name="T23" fmla="*/ 2147483647 h 75"/>
              <a:gd name="T24" fmla="*/ 2147483647 w 52"/>
              <a:gd name="T25" fmla="*/ 2147483647 h 75"/>
              <a:gd name="T26" fmla="*/ 2147483647 w 52"/>
              <a:gd name="T27" fmla="*/ 2147483647 h 75"/>
              <a:gd name="T28" fmla="*/ 2147483647 w 52"/>
              <a:gd name="T29" fmla="*/ 2147483647 h 75"/>
              <a:gd name="T30" fmla="*/ 2147483647 w 52"/>
              <a:gd name="T31" fmla="*/ 2147483647 h 75"/>
              <a:gd name="T32" fmla="*/ 2147483647 w 52"/>
              <a:gd name="T33" fmla="*/ 2147483647 h 75"/>
              <a:gd name="T34" fmla="*/ 2147483647 w 52"/>
              <a:gd name="T35" fmla="*/ 0 h 75"/>
              <a:gd name="T36" fmla="*/ 2147483647 w 52"/>
              <a:gd name="T37" fmla="*/ 2147483647 h 75"/>
              <a:gd name="T38" fmla="*/ 2147483647 w 52"/>
              <a:gd name="T39" fmla="*/ 2147483647 h 75"/>
              <a:gd name="T40" fmla="*/ 2147483647 w 52"/>
              <a:gd name="T41" fmla="*/ 2147483647 h 75"/>
              <a:gd name="T42" fmla="*/ 2147483647 w 52"/>
              <a:gd name="T43" fmla="*/ 2147483647 h 75"/>
              <a:gd name="T44" fmla="*/ 2147483647 w 52"/>
              <a:gd name="T45" fmla="*/ 2147483647 h 75"/>
              <a:gd name="T46" fmla="*/ 2147483647 w 52"/>
              <a:gd name="T47" fmla="*/ 2147483647 h 75"/>
              <a:gd name="T48" fmla="*/ 2147483647 w 52"/>
              <a:gd name="T49" fmla="*/ 2147483647 h 75"/>
              <a:gd name="T50" fmla="*/ 2147483647 w 52"/>
              <a:gd name="T51" fmla="*/ 2147483647 h 75"/>
              <a:gd name="T52" fmla="*/ 2147483647 w 52"/>
              <a:gd name="T53" fmla="*/ 2147483647 h 75"/>
              <a:gd name="T54" fmla="*/ 2147483647 w 52"/>
              <a:gd name="T55" fmla="*/ 2147483647 h 75"/>
              <a:gd name="T56" fmla="*/ 2147483647 w 52"/>
              <a:gd name="T57" fmla="*/ 2147483647 h 75"/>
              <a:gd name="T58" fmla="*/ 2147483647 w 52"/>
              <a:gd name="T59" fmla="*/ 2147483647 h 75"/>
              <a:gd name="T60" fmla="*/ 2147483647 w 52"/>
              <a:gd name="T61" fmla="*/ 2147483647 h 75"/>
              <a:gd name="T62" fmla="*/ 2147483647 w 52"/>
              <a:gd name="T63" fmla="*/ 2147483647 h 75"/>
              <a:gd name="T64" fmla="*/ 2147483647 w 52"/>
              <a:gd name="T65" fmla="*/ 2147483647 h 75"/>
              <a:gd name="T66" fmla="*/ 2147483647 w 52"/>
              <a:gd name="T67" fmla="*/ 2147483647 h 75"/>
              <a:gd name="T68" fmla="*/ 2147483647 w 52"/>
              <a:gd name="T69" fmla="*/ 2147483647 h 75"/>
              <a:gd name="T70" fmla="*/ 2147483647 w 52"/>
              <a:gd name="T71" fmla="*/ 2147483647 h 75"/>
              <a:gd name="T72" fmla="*/ 2147483647 w 52"/>
              <a:gd name="T73" fmla="*/ 2147483647 h 75"/>
              <a:gd name="T74" fmla="*/ 2147483647 w 52"/>
              <a:gd name="T75" fmla="*/ 2147483647 h 75"/>
              <a:gd name="T76" fmla="*/ 2147483647 w 52"/>
              <a:gd name="T77" fmla="*/ 2147483647 h 75"/>
              <a:gd name="T78" fmla="*/ 2147483647 w 52"/>
              <a:gd name="T79" fmla="*/ 2147483647 h 75"/>
              <a:gd name="T80" fmla="*/ 2147483647 w 52"/>
              <a:gd name="T81" fmla="*/ 2147483647 h 75"/>
              <a:gd name="T82" fmla="*/ 2147483647 w 52"/>
              <a:gd name="T83" fmla="*/ 2147483647 h 75"/>
              <a:gd name="T84" fmla="*/ 2147483647 w 52"/>
              <a:gd name="T85" fmla="*/ 2147483647 h 75"/>
              <a:gd name="T86" fmla="*/ 2147483647 w 52"/>
              <a:gd name="T87" fmla="*/ 2147483647 h 75"/>
              <a:gd name="T88" fmla="*/ 2147483647 w 52"/>
              <a:gd name="T89" fmla="*/ 2147483647 h 75"/>
              <a:gd name="T90" fmla="*/ 2147483647 w 52"/>
              <a:gd name="T91" fmla="*/ 2147483647 h 75"/>
              <a:gd name="T92" fmla="*/ 2147483647 w 52"/>
              <a:gd name="T93" fmla="*/ 2147483647 h 75"/>
              <a:gd name="T94" fmla="*/ 2147483647 w 52"/>
              <a:gd name="T95" fmla="*/ 2147483647 h 75"/>
              <a:gd name="T96" fmla="*/ 2147483647 w 52"/>
              <a:gd name="T97" fmla="*/ 2147483647 h 75"/>
              <a:gd name="T98" fmla="*/ 2147483647 w 52"/>
              <a:gd name="T99" fmla="*/ 2147483647 h 75"/>
              <a:gd name="T100" fmla="*/ 2147483647 w 52"/>
              <a:gd name="T101" fmla="*/ 2147483647 h 75"/>
              <a:gd name="T102" fmla="*/ 2147483647 w 52"/>
              <a:gd name="T103" fmla="*/ 2147483647 h 75"/>
              <a:gd name="T104" fmla="*/ 2147483647 w 52"/>
              <a:gd name="T105" fmla="*/ 2147483647 h 75"/>
              <a:gd name="T106" fmla="*/ 2147483647 w 52"/>
              <a:gd name="T107" fmla="*/ 2147483647 h 75"/>
              <a:gd name="T108" fmla="*/ 2147483647 w 52"/>
              <a:gd name="T109" fmla="*/ 2147483647 h 75"/>
              <a:gd name="T110" fmla="*/ 2147483647 w 52"/>
              <a:gd name="T111" fmla="*/ 2147483647 h 75"/>
              <a:gd name="T112" fmla="*/ 2147483647 w 52"/>
              <a:gd name="T113" fmla="*/ 2147483647 h 75"/>
              <a:gd name="T114" fmla="*/ 2147483647 w 52"/>
              <a:gd name="T115" fmla="*/ 2147483647 h 75"/>
              <a:gd name="T116" fmla="*/ 2147483647 w 52"/>
              <a:gd name="T117" fmla="*/ 2147483647 h 75"/>
              <a:gd name="T118" fmla="*/ 2147483647 w 52"/>
              <a:gd name="T119" fmla="*/ 2147483647 h 75"/>
              <a:gd name="T120" fmla="*/ 2147483647 w 52"/>
              <a:gd name="T121" fmla="*/ 2147483647 h 75"/>
              <a:gd name="T122" fmla="*/ 2147483647 w 52"/>
              <a:gd name="T123" fmla="*/ 2147483647 h 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2" h="75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35"/>
                  <a:pt x="4" y="42"/>
                  <a:pt x="10" y="47"/>
                </a:cubicBezTo>
                <a:cubicBezTo>
                  <a:pt x="10" y="47"/>
                  <a:pt x="10" y="47"/>
                  <a:pt x="11" y="47"/>
                </a:cubicBezTo>
                <a:cubicBezTo>
                  <a:pt x="11" y="47"/>
                  <a:pt x="14" y="50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8" y="74"/>
                  <a:pt x="18" y="74"/>
                  <a:pt x="18" y="74"/>
                </a:cubicBezTo>
                <a:cubicBezTo>
                  <a:pt x="19" y="75"/>
                  <a:pt x="19" y="75"/>
                  <a:pt x="20" y="75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75"/>
                  <a:pt x="34" y="75"/>
                  <a:pt x="34" y="74"/>
                </a:cubicBezTo>
                <a:cubicBezTo>
                  <a:pt x="38" y="54"/>
                  <a:pt x="38" y="54"/>
                  <a:pt x="38" y="54"/>
                </a:cubicBezTo>
                <a:cubicBezTo>
                  <a:pt x="39" y="54"/>
                  <a:pt x="38" y="54"/>
                  <a:pt x="38" y="54"/>
                </a:cubicBezTo>
                <a:cubicBezTo>
                  <a:pt x="38" y="54"/>
                  <a:pt x="39" y="54"/>
                  <a:pt x="39" y="54"/>
                </a:cubicBezTo>
                <a:cubicBezTo>
                  <a:pt x="39" y="50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9" y="42"/>
                  <a:pt x="52" y="35"/>
                  <a:pt x="52" y="26"/>
                </a:cubicBezTo>
                <a:cubicBezTo>
                  <a:pt x="52" y="12"/>
                  <a:pt x="41" y="0"/>
                  <a:pt x="26" y="0"/>
                </a:cubicBezTo>
                <a:close/>
                <a:moveTo>
                  <a:pt x="31" y="72"/>
                </a:moveTo>
                <a:cubicBezTo>
                  <a:pt x="21" y="72"/>
                  <a:pt x="21" y="72"/>
                  <a:pt x="21" y="72"/>
                </a:cubicBezTo>
                <a:cubicBezTo>
                  <a:pt x="21" y="70"/>
                  <a:pt x="21" y="70"/>
                  <a:pt x="21" y="70"/>
                </a:cubicBezTo>
                <a:cubicBezTo>
                  <a:pt x="32" y="70"/>
                  <a:pt x="32" y="70"/>
                  <a:pt x="32" y="70"/>
                </a:cubicBezTo>
                <a:lnTo>
                  <a:pt x="31" y="72"/>
                </a:lnTo>
                <a:close/>
                <a:moveTo>
                  <a:pt x="32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20" y="66"/>
                  <a:pt x="20" y="66"/>
                  <a:pt x="20" y="66"/>
                </a:cubicBezTo>
                <a:cubicBezTo>
                  <a:pt x="33" y="66"/>
                  <a:pt x="33" y="66"/>
                  <a:pt x="33" y="66"/>
                </a:cubicBezTo>
                <a:lnTo>
                  <a:pt x="32" y="67"/>
                </a:lnTo>
                <a:close/>
                <a:moveTo>
                  <a:pt x="33" y="62"/>
                </a:moveTo>
                <a:cubicBezTo>
                  <a:pt x="19" y="62"/>
                  <a:pt x="19" y="62"/>
                  <a:pt x="19" y="62"/>
                </a:cubicBezTo>
                <a:cubicBezTo>
                  <a:pt x="18" y="56"/>
                  <a:pt x="18" y="56"/>
                  <a:pt x="18" y="56"/>
                </a:cubicBezTo>
                <a:cubicBezTo>
                  <a:pt x="35" y="56"/>
                  <a:pt x="35" y="56"/>
                  <a:pt x="35" y="56"/>
                </a:cubicBezTo>
                <a:lnTo>
                  <a:pt x="33" y="62"/>
                </a:ln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39" y="46"/>
                  <a:pt x="36" y="48"/>
                  <a:pt x="35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8"/>
                  <a:pt x="29" y="27"/>
                </a:cubicBezTo>
                <a:cubicBezTo>
                  <a:pt x="29" y="27"/>
                  <a:pt x="30" y="26"/>
                  <a:pt x="31" y="26"/>
                </a:cubicBezTo>
                <a:cubicBezTo>
                  <a:pt x="32" y="26"/>
                  <a:pt x="33" y="26"/>
                  <a:pt x="33" y="25"/>
                </a:cubicBezTo>
                <a:cubicBezTo>
                  <a:pt x="33" y="24"/>
                  <a:pt x="32" y="23"/>
                  <a:pt x="31" y="23"/>
                </a:cubicBezTo>
                <a:cubicBezTo>
                  <a:pt x="29" y="23"/>
                  <a:pt x="28" y="24"/>
                  <a:pt x="27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4"/>
                  <a:pt x="23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3"/>
                  <a:pt x="20" y="24"/>
                  <a:pt x="20" y="25"/>
                </a:cubicBezTo>
                <a:cubicBezTo>
                  <a:pt x="20" y="26"/>
                  <a:pt x="20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2" y="26"/>
                  <a:pt x="23" y="27"/>
                  <a:pt x="24" y="27"/>
                </a:cubicBezTo>
                <a:cubicBezTo>
                  <a:pt x="24" y="28"/>
                  <a:pt x="25" y="29"/>
                  <a:pt x="25" y="30"/>
                </a:cubicBezTo>
                <a:cubicBezTo>
                  <a:pt x="25" y="52"/>
                  <a:pt x="25" y="52"/>
                  <a:pt x="25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48"/>
                  <a:pt x="14" y="46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7" y="40"/>
                  <a:pt x="3" y="34"/>
                  <a:pt x="3" y="26"/>
                </a:cubicBezTo>
                <a:cubicBezTo>
                  <a:pt x="3" y="14"/>
                  <a:pt x="14" y="4"/>
                  <a:pt x="26" y="4"/>
                </a:cubicBezTo>
                <a:cubicBezTo>
                  <a:pt x="39" y="4"/>
                  <a:pt x="49" y="14"/>
                  <a:pt x="49" y="26"/>
                </a:cubicBezTo>
                <a:cubicBezTo>
                  <a:pt x="49" y="34"/>
                  <a:pt x="46" y="40"/>
                  <a:pt x="40" y="45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0" name="Freeform 40"/>
          <p:cNvSpPr>
            <a:spLocks noEditPoints="1"/>
          </p:cNvSpPr>
          <p:nvPr/>
        </p:nvSpPr>
        <p:spPr bwMode="auto">
          <a:xfrm>
            <a:off x="392113" y="4505325"/>
            <a:ext cx="207962" cy="212725"/>
          </a:xfrm>
          <a:custGeom>
            <a:avLst/>
            <a:gdLst>
              <a:gd name="T0" fmla="*/ 2147483647 w 36"/>
              <a:gd name="T1" fmla="*/ 0 h 36"/>
              <a:gd name="T2" fmla="*/ 0 w 36"/>
              <a:gd name="T3" fmla="*/ 2147483647 h 36"/>
              <a:gd name="T4" fmla="*/ 2147483647 w 36"/>
              <a:gd name="T5" fmla="*/ 2147483647 h 36"/>
              <a:gd name="T6" fmla="*/ 2147483647 w 36"/>
              <a:gd name="T7" fmla="*/ 2147483647 h 36"/>
              <a:gd name="T8" fmla="*/ 2147483647 w 36"/>
              <a:gd name="T9" fmla="*/ 0 h 36"/>
              <a:gd name="T10" fmla="*/ 2147483647 w 36"/>
              <a:gd name="T11" fmla="*/ 2147483647 h 36"/>
              <a:gd name="T12" fmla="*/ 2147483647 w 36"/>
              <a:gd name="T13" fmla="*/ 2147483647 h 36"/>
              <a:gd name="T14" fmla="*/ 2147483647 w 36"/>
              <a:gd name="T15" fmla="*/ 2147483647 h 36"/>
              <a:gd name="T16" fmla="*/ 2147483647 w 36"/>
              <a:gd name="T17" fmla="*/ 2147483647 h 36"/>
              <a:gd name="T18" fmla="*/ 2147483647 w 36"/>
              <a:gd name="T19" fmla="*/ 214748364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" h="36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8" y="36"/>
                </a:cubicBezTo>
                <a:cubicBezTo>
                  <a:pt x="28" y="36"/>
                  <a:pt x="36" y="28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33"/>
                </a:moveTo>
                <a:cubicBezTo>
                  <a:pt x="9" y="33"/>
                  <a:pt x="3" y="26"/>
                  <a:pt x="3" y="18"/>
                </a:cubicBezTo>
                <a:cubicBezTo>
                  <a:pt x="3" y="10"/>
                  <a:pt x="9" y="3"/>
                  <a:pt x="18" y="3"/>
                </a:cubicBezTo>
                <a:cubicBezTo>
                  <a:pt x="26" y="3"/>
                  <a:pt x="33" y="10"/>
                  <a:pt x="33" y="18"/>
                </a:cubicBezTo>
                <a:cubicBezTo>
                  <a:pt x="33" y="26"/>
                  <a:pt x="26" y="33"/>
                  <a:pt x="18" y="3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1" name="Freeform 41"/>
          <p:cNvSpPr>
            <a:spLocks noEditPoints="1"/>
          </p:cNvSpPr>
          <p:nvPr/>
        </p:nvSpPr>
        <p:spPr bwMode="auto">
          <a:xfrm>
            <a:off x="228600" y="4378325"/>
            <a:ext cx="534988" cy="403225"/>
          </a:xfrm>
          <a:custGeom>
            <a:avLst/>
            <a:gdLst>
              <a:gd name="T0" fmla="*/ 2147483647 w 92"/>
              <a:gd name="T1" fmla="*/ 2147483647 h 69"/>
              <a:gd name="T2" fmla="*/ 2147483647 w 92"/>
              <a:gd name="T3" fmla="*/ 2147483647 h 69"/>
              <a:gd name="T4" fmla="*/ 2147483647 w 92"/>
              <a:gd name="T5" fmla="*/ 2147483647 h 69"/>
              <a:gd name="T6" fmla="*/ 2147483647 w 92"/>
              <a:gd name="T7" fmla="*/ 0 h 69"/>
              <a:gd name="T8" fmla="*/ 2147483647 w 92"/>
              <a:gd name="T9" fmla="*/ 0 h 69"/>
              <a:gd name="T10" fmla="*/ 2147483647 w 92"/>
              <a:gd name="T11" fmla="*/ 2147483647 h 69"/>
              <a:gd name="T12" fmla="*/ 2147483647 w 92"/>
              <a:gd name="T13" fmla="*/ 2147483647 h 69"/>
              <a:gd name="T14" fmla="*/ 2147483647 w 92"/>
              <a:gd name="T15" fmla="*/ 2147483647 h 69"/>
              <a:gd name="T16" fmla="*/ 0 w 92"/>
              <a:gd name="T17" fmla="*/ 2147483647 h 69"/>
              <a:gd name="T18" fmla="*/ 0 w 92"/>
              <a:gd name="T19" fmla="*/ 2147483647 h 69"/>
              <a:gd name="T20" fmla="*/ 2147483647 w 92"/>
              <a:gd name="T21" fmla="*/ 2147483647 h 69"/>
              <a:gd name="T22" fmla="*/ 2147483647 w 92"/>
              <a:gd name="T23" fmla="*/ 2147483647 h 69"/>
              <a:gd name="T24" fmla="*/ 2147483647 w 92"/>
              <a:gd name="T25" fmla="*/ 2147483647 h 69"/>
              <a:gd name="T26" fmla="*/ 2147483647 w 92"/>
              <a:gd name="T27" fmla="*/ 2147483647 h 69"/>
              <a:gd name="T28" fmla="*/ 2147483647 w 92"/>
              <a:gd name="T29" fmla="*/ 2147483647 h 69"/>
              <a:gd name="T30" fmla="*/ 2147483647 w 92"/>
              <a:gd name="T31" fmla="*/ 2147483647 h 69"/>
              <a:gd name="T32" fmla="*/ 2147483647 w 92"/>
              <a:gd name="T33" fmla="*/ 2147483647 h 69"/>
              <a:gd name="T34" fmla="*/ 2147483647 w 92"/>
              <a:gd name="T35" fmla="*/ 2147483647 h 69"/>
              <a:gd name="T36" fmla="*/ 2147483647 w 92"/>
              <a:gd name="T37" fmla="*/ 2147483647 h 69"/>
              <a:gd name="T38" fmla="*/ 2147483647 w 92"/>
              <a:gd name="T39" fmla="*/ 2147483647 h 69"/>
              <a:gd name="T40" fmla="*/ 2147483647 w 92"/>
              <a:gd name="T41" fmla="*/ 2147483647 h 69"/>
              <a:gd name="T42" fmla="*/ 2147483647 w 92"/>
              <a:gd name="T43" fmla="*/ 2147483647 h 69"/>
              <a:gd name="T44" fmla="*/ 2147483647 w 92"/>
              <a:gd name="T45" fmla="*/ 2147483647 h 69"/>
              <a:gd name="T46" fmla="*/ 2147483647 w 92"/>
              <a:gd name="T47" fmla="*/ 2147483647 h 69"/>
              <a:gd name="T48" fmla="*/ 2147483647 w 92"/>
              <a:gd name="T49" fmla="*/ 2147483647 h 69"/>
              <a:gd name="T50" fmla="*/ 2147483647 w 92"/>
              <a:gd name="T51" fmla="*/ 2147483647 h 6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92" h="69">
                <a:moveTo>
                  <a:pt x="90" y="11"/>
                </a:moveTo>
                <a:cubicBezTo>
                  <a:pt x="63" y="11"/>
                  <a:pt x="63" y="11"/>
                  <a:pt x="63" y="11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0"/>
                  <a:pt x="57" y="0"/>
                  <a:pt x="5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0"/>
                  <a:pt x="33" y="1"/>
                </a:cubicBezTo>
                <a:cubicBezTo>
                  <a:pt x="28" y="11"/>
                  <a:pt x="28" y="11"/>
                  <a:pt x="28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0" y="12"/>
                  <a:pt x="0" y="1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1" y="69"/>
                  <a:pt x="1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9"/>
                  <a:pt x="92" y="69"/>
                  <a:pt x="92" y="68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2"/>
                  <a:pt x="91" y="11"/>
                  <a:pt x="90" y="11"/>
                </a:cubicBezTo>
                <a:close/>
                <a:moveTo>
                  <a:pt x="88" y="66"/>
                </a:moveTo>
                <a:cubicBezTo>
                  <a:pt x="3" y="66"/>
                  <a:pt x="3" y="66"/>
                  <a:pt x="3" y="66"/>
                </a:cubicBezTo>
                <a:cubicBezTo>
                  <a:pt x="3" y="14"/>
                  <a:pt x="3" y="14"/>
                  <a:pt x="3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14"/>
                  <a:pt x="30" y="14"/>
                  <a:pt x="31" y="13"/>
                </a:cubicBezTo>
                <a:cubicBezTo>
                  <a:pt x="36" y="3"/>
                  <a:pt x="36" y="3"/>
                  <a:pt x="3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2" y="14"/>
                  <a:pt x="62" y="14"/>
                </a:cubicBezTo>
                <a:cubicBezTo>
                  <a:pt x="88" y="14"/>
                  <a:pt x="88" y="14"/>
                  <a:pt x="88" y="14"/>
                </a:cubicBezTo>
                <a:lnTo>
                  <a:pt x="88" y="66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2" name="组合 28"/>
          <p:cNvGrpSpPr>
            <a:grpSpLocks/>
          </p:cNvGrpSpPr>
          <p:nvPr/>
        </p:nvGrpSpPr>
        <p:grpSpPr bwMode="auto">
          <a:xfrm>
            <a:off x="2938463" y="4368800"/>
            <a:ext cx="534987" cy="403225"/>
            <a:chOff x="2939071" y="4378572"/>
            <a:chExt cx="534842" cy="403399"/>
          </a:xfrm>
        </p:grpSpPr>
        <p:sp>
          <p:nvSpPr>
            <p:cNvPr id="31848" name="Freeform 42"/>
            <p:cNvSpPr>
              <a:spLocks noEditPoints="1"/>
            </p:cNvSpPr>
            <p:nvPr/>
          </p:nvSpPr>
          <p:spPr bwMode="auto">
            <a:xfrm>
              <a:off x="3102243" y="4505484"/>
              <a:ext cx="208498" cy="213032"/>
            </a:xfrm>
            <a:custGeom>
              <a:avLst/>
              <a:gdLst>
                <a:gd name="T0" fmla="*/ 2147483647 w 36"/>
                <a:gd name="T1" fmla="*/ 0 h 36"/>
                <a:gd name="T2" fmla="*/ 0 w 36"/>
                <a:gd name="T3" fmla="*/ 2147483647 h 36"/>
                <a:gd name="T4" fmla="*/ 2147483647 w 36"/>
                <a:gd name="T5" fmla="*/ 2147483647 h 36"/>
                <a:gd name="T6" fmla="*/ 2147483647 w 36"/>
                <a:gd name="T7" fmla="*/ 2147483647 h 36"/>
                <a:gd name="T8" fmla="*/ 2147483647 w 36"/>
                <a:gd name="T9" fmla="*/ 0 h 36"/>
                <a:gd name="T10" fmla="*/ 2147483647 w 36"/>
                <a:gd name="T11" fmla="*/ 2147483647 h 36"/>
                <a:gd name="T12" fmla="*/ 2147483647 w 36"/>
                <a:gd name="T13" fmla="*/ 2147483647 h 36"/>
                <a:gd name="T14" fmla="*/ 2147483647 w 36"/>
                <a:gd name="T15" fmla="*/ 2147483647 h 36"/>
                <a:gd name="T16" fmla="*/ 2147483647 w 36"/>
                <a:gd name="T17" fmla="*/ 2147483647 h 36"/>
                <a:gd name="T18" fmla="*/ 2147483647 w 36"/>
                <a:gd name="T19" fmla="*/ 2147483647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9" name="Freeform 43"/>
            <p:cNvSpPr>
              <a:spLocks noEditPoints="1"/>
            </p:cNvSpPr>
            <p:nvPr/>
          </p:nvSpPr>
          <p:spPr bwMode="auto">
            <a:xfrm>
              <a:off x="2939071" y="4378572"/>
              <a:ext cx="534842" cy="403399"/>
            </a:xfrm>
            <a:custGeom>
              <a:avLst/>
              <a:gdLst>
                <a:gd name="T0" fmla="*/ 2147483647 w 92"/>
                <a:gd name="T1" fmla="*/ 2147483647 h 69"/>
                <a:gd name="T2" fmla="*/ 2147483647 w 92"/>
                <a:gd name="T3" fmla="*/ 2147483647 h 69"/>
                <a:gd name="T4" fmla="*/ 2147483647 w 92"/>
                <a:gd name="T5" fmla="*/ 2147483647 h 69"/>
                <a:gd name="T6" fmla="*/ 2147483647 w 92"/>
                <a:gd name="T7" fmla="*/ 0 h 69"/>
                <a:gd name="T8" fmla="*/ 2147483647 w 92"/>
                <a:gd name="T9" fmla="*/ 0 h 69"/>
                <a:gd name="T10" fmla="*/ 2147483647 w 92"/>
                <a:gd name="T11" fmla="*/ 2147483647 h 69"/>
                <a:gd name="T12" fmla="*/ 2147483647 w 92"/>
                <a:gd name="T13" fmla="*/ 2147483647 h 69"/>
                <a:gd name="T14" fmla="*/ 2147483647 w 92"/>
                <a:gd name="T15" fmla="*/ 2147483647 h 69"/>
                <a:gd name="T16" fmla="*/ 2147483647 w 92"/>
                <a:gd name="T17" fmla="*/ 2147483647 h 69"/>
                <a:gd name="T18" fmla="*/ 2147483647 w 92"/>
                <a:gd name="T19" fmla="*/ 2147483647 h 69"/>
                <a:gd name="T20" fmla="*/ 2147483647 w 92"/>
                <a:gd name="T21" fmla="*/ 2147483647 h 69"/>
                <a:gd name="T22" fmla="*/ 2147483647 w 92"/>
                <a:gd name="T23" fmla="*/ 2147483647 h 69"/>
                <a:gd name="T24" fmla="*/ 2147483647 w 92"/>
                <a:gd name="T25" fmla="*/ 2147483647 h 69"/>
                <a:gd name="T26" fmla="*/ 2147483647 w 92"/>
                <a:gd name="T27" fmla="*/ 2147483647 h 69"/>
                <a:gd name="T28" fmla="*/ 0 w 92"/>
                <a:gd name="T29" fmla="*/ 2147483647 h 69"/>
                <a:gd name="T30" fmla="*/ 0 w 92"/>
                <a:gd name="T31" fmla="*/ 2147483647 h 69"/>
                <a:gd name="T32" fmla="*/ 2147483647 w 92"/>
                <a:gd name="T33" fmla="*/ 2147483647 h 69"/>
                <a:gd name="T34" fmla="*/ 2147483647 w 92"/>
                <a:gd name="T35" fmla="*/ 2147483647 h 69"/>
                <a:gd name="T36" fmla="*/ 2147483647 w 92"/>
                <a:gd name="T37" fmla="*/ 2147483647 h 69"/>
                <a:gd name="T38" fmla="*/ 2147483647 w 92"/>
                <a:gd name="T39" fmla="*/ 2147483647 h 69"/>
                <a:gd name="T40" fmla="*/ 2147483647 w 92"/>
                <a:gd name="T41" fmla="*/ 2147483647 h 69"/>
                <a:gd name="T42" fmla="*/ 2147483647 w 92"/>
                <a:gd name="T43" fmla="*/ 2147483647 h 69"/>
                <a:gd name="T44" fmla="*/ 2147483647 w 92"/>
                <a:gd name="T45" fmla="*/ 2147483647 h 69"/>
                <a:gd name="T46" fmla="*/ 2147483647 w 92"/>
                <a:gd name="T47" fmla="*/ 2147483647 h 69"/>
                <a:gd name="T48" fmla="*/ 2147483647 w 92"/>
                <a:gd name="T49" fmla="*/ 2147483647 h 69"/>
                <a:gd name="T50" fmla="*/ 2147483647 w 92"/>
                <a:gd name="T51" fmla="*/ 2147483647 h 69"/>
                <a:gd name="T52" fmla="*/ 2147483647 w 92"/>
                <a:gd name="T53" fmla="*/ 2147483647 h 69"/>
                <a:gd name="T54" fmla="*/ 2147483647 w 92"/>
                <a:gd name="T55" fmla="*/ 2147483647 h 69"/>
                <a:gd name="T56" fmla="*/ 2147483647 w 92"/>
                <a:gd name="T57" fmla="*/ 2147483647 h 69"/>
                <a:gd name="T58" fmla="*/ 2147483647 w 92"/>
                <a:gd name="T59" fmla="*/ 2147483647 h 69"/>
                <a:gd name="T60" fmla="*/ 2147483647 w 92"/>
                <a:gd name="T61" fmla="*/ 2147483647 h 69"/>
                <a:gd name="T62" fmla="*/ 2147483647 w 92"/>
                <a:gd name="T63" fmla="*/ 2147483647 h 69"/>
                <a:gd name="T64" fmla="*/ 2147483647 w 92"/>
                <a:gd name="T65" fmla="*/ 2147483647 h 69"/>
                <a:gd name="T66" fmla="*/ 2147483647 w 92"/>
                <a:gd name="T67" fmla="*/ 2147483647 h 69"/>
                <a:gd name="T68" fmla="*/ 2147483647 w 92"/>
                <a:gd name="T69" fmla="*/ 2147483647 h 69"/>
                <a:gd name="T70" fmla="*/ 2147483647 w 92"/>
                <a:gd name="T71" fmla="*/ 2147483647 h 69"/>
                <a:gd name="T72" fmla="*/ 2147483647 w 92"/>
                <a:gd name="T73" fmla="*/ 2147483647 h 69"/>
                <a:gd name="T74" fmla="*/ 2147483647 w 92"/>
                <a:gd name="T75" fmla="*/ 2147483647 h 69"/>
                <a:gd name="T76" fmla="*/ 2147483647 w 92"/>
                <a:gd name="T77" fmla="*/ 2147483647 h 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69">
                  <a:moveTo>
                    <a:pt x="90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9"/>
                    <a:pt x="92" y="69"/>
                    <a:pt x="92" y="6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2"/>
                    <a:pt x="91" y="11"/>
                    <a:pt x="90" y="11"/>
                  </a:cubicBezTo>
                  <a:close/>
                  <a:moveTo>
                    <a:pt x="9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9" y="9"/>
                  </a:lnTo>
                  <a:close/>
                  <a:moveTo>
                    <a:pt x="8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1" y="1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3" name="Freeform 44"/>
          <p:cNvSpPr>
            <a:spLocks noEditPoints="1"/>
          </p:cNvSpPr>
          <p:nvPr/>
        </p:nvSpPr>
        <p:spPr bwMode="auto">
          <a:xfrm>
            <a:off x="1584325" y="4360863"/>
            <a:ext cx="534988" cy="444500"/>
          </a:xfrm>
          <a:custGeom>
            <a:avLst/>
            <a:gdLst>
              <a:gd name="T0" fmla="*/ 2147483647 w 92"/>
              <a:gd name="T1" fmla="*/ 2147483647 h 76"/>
              <a:gd name="T2" fmla="*/ 2147483647 w 92"/>
              <a:gd name="T3" fmla="*/ 2147483647 h 76"/>
              <a:gd name="T4" fmla="*/ 2147483647 w 92"/>
              <a:gd name="T5" fmla="*/ 2147483647 h 76"/>
              <a:gd name="T6" fmla="*/ 2147483647 w 92"/>
              <a:gd name="T7" fmla="*/ 0 h 76"/>
              <a:gd name="T8" fmla="*/ 2147483647 w 92"/>
              <a:gd name="T9" fmla="*/ 0 h 76"/>
              <a:gd name="T10" fmla="*/ 2147483647 w 92"/>
              <a:gd name="T11" fmla="*/ 0 h 76"/>
              <a:gd name="T12" fmla="*/ 2147483647 w 92"/>
              <a:gd name="T13" fmla="*/ 2147483647 h 76"/>
              <a:gd name="T14" fmla="*/ 2147483647 w 92"/>
              <a:gd name="T15" fmla="*/ 2147483647 h 76"/>
              <a:gd name="T16" fmla="*/ 2147483647 w 92"/>
              <a:gd name="T17" fmla="*/ 2147483647 h 76"/>
              <a:gd name="T18" fmla="*/ 2147483647 w 92"/>
              <a:gd name="T19" fmla="*/ 2147483647 h 76"/>
              <a:gd name="T20" fmla="*/ 2147483647 w 92"/>
              <a:gd name="T21" fmla="*/ 2147483647 h 76"/>
              <a:gd name="T22" fmla="*/ 2147483647 w 92"/>
              <a:gd name="T23" fmla="*/ 2147483647 h 76"/>
              <a:gd name="T24" fmla="*/ 0 w 92"/>
              <a:gd name="T25" fmla="*/ 2147483647 h 76"/>
              <a:gd name="T26" fmla="*/ 2147483647 w 92"/>
              <a:gd name="T27" fmla="*/ 2147483647 h 76"/>
              <a:gd name="T28" fmla="*/ 2147483647 w 92"/>
              <a:gd name="T29" fmla="*/ 2147483647 h 76"/>
              <a:gd name="T30" fmla="*/ 2147483647 w 92"/>
              <a:gd name="T31" fmla="*/ 2147483647 h 76"/>
              <a:gd name="T32" fmla="*/ 2147483647 w 92"/>
              <a:gd name="T33" fmla="*/ 2147483647 h 76"/>
              <a:gd name="T34" fmla="*/ 2147483647 w 92"/>
              <a:gd name="T35" fmla="*/ 2147483647 h 76"/>
              <a:gd name="T36" fmla="*/ 2147483647 w 92"/>
              <a:gd name="T37" fmla="*/ 2147483647 h 76"/>
              <a:gd name="T38" fmla="*/ 2147483647 w 92"/>
              <a:gd name="T39" fmla="*/ 2147483647 h 76"/>
              <a:gd name="T40" fmla="*/ 2147483647 w 92"/>
              <a:gd name="T41" fmla="*/ 2147483647 h 76"/>
              <a:gd name="T42" fmla="*/ 2147483647 w 92"/>
              <a:gd name="T43" fmla="*/ 2147483647 h 76"/>
              <a:gd name="T44" fmla="*/ 2147483647 w 92"/>
              <a:gd name="T45" fmla="*/ 2147483647 h 76"/>
              <a:gd name="T46" fmla="*/ 2147483647 w 92"/>
              <a:gd name="T47" fmla="*/ 2147483647 h 76"/>
              <a:gd name="T48" fmla="*/ 2147483647 w 92"/>
              <a:gd name="T49" fmla="*/ 2147483647 h 76"/>
              <a:gd name="T50" fmla="*/ 2147483647 w 92"/>
              <a:gd name="T51" fmla="*/ 2147483647 h 76"/>
              <a:gd name="T52" fmla="*/ 2147483647 w 92"/>
              <a:gd name="T53" fmla="*/ 2147483647 h 76"/>
              <a:gd name="T54" fmla="*/ 2147483647 w 92"/>
              <a:gd name="T55" fmla="*/ 2147483647 h 76"/>
              <a:gd name="T56" fmla="*/ 2147483647 w 92"/>
              <a:gd name="T57" fmla="*/ 2147483647 h 76"/>
              <a:gd name="T58" fmla="*/ 2147483647 w 92"/>
              <a:gd name="T59" fmla="*/ 2147483647 h 76"/>
              <a:gd name="T60" fmla="*/ 2147483647 w 92"/>
              <a:gd name="T61" fmla="*/ 2147483647 h 76"/>
              <a:gd name="T62" fmla="*/ 2147483647 w 92"/>
              <a:gd name="T63" fmla="*/ 2147483647 h 76"/>
              <a:gd name="T64" fmla="*/ 2147483647 w 92"/>
              <a:gd name="T65" fmla="*/ 2147483647 h 76"/>
              <a:gd name="T66" fmla="*/ 2147483647 w 92"/>
              <a:gd name="T67" fmla="*/ 2147483647 h 76"/>
              <a:gd name="T68" fmla="*/ 2147483647 w 92"/>
              <a:gd name="T69" fmla="*/ 2147483647 h 76"/>
              <a:gd name="T70" fmla="*/ 2147483647 w 92"/>
              <a:gd name="T71" fmla="*/ 2147483647 h 76"/>
              <a:gd name="T72" fmla="*/ 2147483647 w 92"/>
              <a:gd name="T73" fmla="*/ 2147483647 h 76"/>
              <a:gd name="T74" fmla="*/ 2147483647 w 92"/>
              <a:gd name="T75" fmla="*/ 2147483647 h 76"/>
              <a:gd name="T76" fmla="*/ 2147483647 w 92"/>
              <a:gd name="T77" fmla="*/ 2147483647 h 76"/>
              <a:gd name="T78" fmla="*/ 2147483647 w 92"/>
              <a:gd name="T79" fmla="*/ 2147483647 h 76"/>
              <a:gd name="T80" fmla="*/ 2147483647 w 92"/>
              <a:gd name="T81" fmla="*/ 2147483647 h 7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76">
                <a:moveTo>
                  <a:pt x="90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7" y="5"/>
                  <a:pt x="58" y="4"/>
                  <a:pt x="59" y="3"/>
                </a:cubicBezTo>
                <a:cubicBezTo>
                  <a:pt x="59" y="2"/>
                  <a:pt x="59" y="1"/>
                  <a:pt x="59" y="0"/>
                </a:cubicBezTo>
                <a:cubicBezTo>
                  <a:pt x="58" y="0"/>
                  <a:pt x="57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6"/>
                  <a:pt x="41" y="6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1"/>
                  <a:pt x="32" y="2"/>
                  <a:pt x="33" y="2"/>
                </a:cubicBezTo>
                <a:cubicBezTo>
                  <a:pt x="33" y="2"/>
                  <a:pt x="33" y="3"/>
                  <a:pt x="33" y="3"/>
                </a:cubicBezTo>
                <a:cubicBezTo>
                  <a:pt x="34" y="4"/>
                  <a:pt x="35" y="5"/>
                  <a:pt x="36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7"/>
                  <a:pt x="33" y="7"/>
                </a:cubicBezTo>
                <a:cubicBezTo>
                  <a:pt x="28" y="17"/>
                  <a:pt x="28" y="17"/>
                  <a:pt x="28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19" y="12"/>
                  <a:pt x="1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6" y="12"/>
                  <a:pt x="6" y="13"/>
                </a:cubicBezTo>
                <a:cubicBezTo>
                  <a:pt x="6" y="17"/>
                  <a:pt x="6" y="17"/>
                  <a:pt x="6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1" y="76"/>
                  <a:pt x="92" y="75"/>
                  <a:pt x="92" y="74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18"/>
                  <a:pt x="91" y="17"/>
                  <a:pt x="90" y="17"/>
                </a:cubicBezTo>
                <a:close/>
                <a:moveTo>
                  <a:pt x="52" y="7"/>
                </a:moveTo>
                <a:cubicBezTo>
                  <a:pt x="52" y="7"/>
                  <a:pt x="52" y="7"/>
                  <a:pt x="52" y="7"/>
                </a:cubicBezTo>
                <a:cubicBezTo>
                  <a:pt x="51" y="12"/>
                  <a:pt x="51" y="16"/>
                  <a:pt x="52" y="20"/>
                </a:cubicBezTo>
                <a:cubicBezTo>
                  <a:pt x="50" y="19"/>
                  <a:pt x="48" y="19"/>
                  <a:pt x="46" y="19"/>
                </a:cubicBezTo>
                <a:cubicBezTo>
                  <a:pt x="44" y="19"/>
                  <a:pt x="42" y="19"/>
                  <a:pt x="40" y="20"/>
                </a:cubicBezTo>
                <a:cubicBezTo>
                  <a:pt x="41" y="16"/>
                  <a:pt x="41" y="11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44" y="8"/>
                  <a:pt x="48" y="8"/>
                  <a:pt x="52" y="7"/>
                </a:cubicBezTo>
                <a:close/>
                <a:moveTo>
                  <a:pt x="9" y="15"/>
                </a:moveTo>
                <a:cubicBezTo>
                  <a:pt x="17" y="15"/>
                  <a:pt x="17" y="15"/>
                  <a:pt x="17" y="15"/>
                </a:cubicBezTo>
                <a:cubicBezTo>
                  <a:pt x="17" y="17"/>
                  <a:pt x="17" y="17"/>
                  <a:pt x="17" y="17"/>
                </a:cubicBezTo>
                <a:cubicBezTo>
                  <a:pt x="9" y="17"/>
                  <a:pt x="9" y="17"/>
                  <a:pt x="9" y="17"/>
                </a:cubicBezTo>
                <a:lnTo>
                  <a:pt x="9" y="15"/>
                </a:lnTo>
                <a:close/>
                <a:moveTo>
                  <a:pt x="89" y="72"/>
                </a:moveTo>
                <a:cubicBezTo>
                  <a:pt x="3" y="72"/>
                  <a:pt x="3" y="72"/>
                  <a:pt x="3" y="72"/>
                </a:cubicBezTo>
                <a:cubicBezTo>
                  <a:pt x="3" y="20"/>
                  <a:pt x="3" y="20"/>
                  <a:pt x="3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0"/>
                  <a:pt x="31" y="20"/>
                  <a:pt x="31" y="20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1"/>
                  <a:pt x="37" y="11"/>
                </a:cubicBezTo>
                <a:cubicBezTo>
                  <a:pt x="37" y="12"/>
                  <a:pt x="37" y="12"/>
                  <a:pt x="37" y="13"/>
                </a:cubicBezTo>
                <a:cubicBezTo>
                  <a:pt x="37" y="14"/>
                  <a:pt x="37" y="15"/>
                  <a:pt x="37" y="15"/>
                </a:cubicBezTo>
                <a:cubicBezTo>
                  <a:pt x="37" y="16"/>
                  <a:pt x="37" y="16"/>
                  <a:pt x="37" y="17"/>
                </a:cubicBezTo>
                <a:cubicBezTo>
                  <a:pt x="37" y="18"/>
                  <a:pt x="36" y="19"/>
                  <a:pt x="36" y="19"/>
                </a:cubicBezTo>
                <a:cubicBezTo>
                  <a:pt x="36" y="20"/>
                  <a:pt x="36" y="20"/>
                  <a:pt x="36" y="21"/>
                </a:cubicBezTo>
                <a:cubicBezTo>
                  <a:pt x="35" y="22"/>
                  <a:pt x="34" y="23"/>
                  <a:pt x="33" y="24"/>
                </a:cubicBezTo>
                <a:cubicBezTo>
                  <a:pt x="32" y="24"/>
                  <a:pt x="32" y="26"/>
                  <a:pt x="33" y="26"/>
                </a:cubicBezTo>
                <a:cubicBezTo>
                  <a:pt x="33" y="26"/>
                  <a:pt x="34" y="27"/>
                  <a:pt x="34" y="27"/>
                </a:cubicBezTo>
                <a:cubicBezTo>
                  <a:pt x="35" y="27"/>
                  <a:pt x="35" y="26"/>
                  <a:pt x="35" y="26"/>
                </a:cubicBezTo>
                <a:cubicBezTo>
                  <a:pt x="41" y="21"/>
                  <a:pt x="51" y="21"/>
                  <a:pt x="56" y="26"/>
                </a:cubicBezTo>
                <a:cubicBezTo>
                  <a:pt x="57" y="27"/>
                  <a:pt x="58" y="27"/>
                  <a:pt x="58" y="26"/>
                </a:cubicBezTo>
                <a:cubicBezTo>
                  <a:pt x="58" y="26"/>
                  <a:pt x="59" y="26"/>
                  <a:pt x="59" y="26"/>
                </a:cubicBezTo>
                <a:cubicBezTo>
                  <a:pt x="59" y="26"/>
                  <a:pt x="59" y="26"/>
                  <a:pt x="59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59" y="24"/>
                  <a:pt x="59" y="24"/>
                </a:cubicBezTo>
                <a:cubicBezTo>
                  <a:pt x="58" y="23"/>
                  <a:pt x="57" y="22"/>
                  <a:pt x="56" y="21"/>
                </a:cubicBezTo>
                <a:cubicBezTo>
                  <a:pt x="56" y="20"/>
                  <a:pt x="56" y="20"/>
                  <a:pt x="56" y="19"/>
                </a:cubicBezTo>
                <a:cubicBezTo>
                  <a:pt x="55" y="19"/>
                  <a:pt x="55" y="18"/>
                  <a:pt x="55" y="17"/>
                </a:cubicBezTo>
                <a:cubicBezTo>
                  <a:pt x="55" y="16"/>
                  <a:pt x="55" y="16"/>
                  <a:pt x="55" y="15"/>
                </a:cubicBezTo>
                <a:cubicBezTo>
                  <a:pt x="55" y="15"/>
                  <a:pt x="54" y="14"/>
                  <a:pt x="54" y="13"/>
                </a:cubicBezTo>
                <a:cubicBezTo>
                  <a:pt x="55" y="12"/>
                  <a:pt x="55" y="12"/>
                  <a:pt x="55" y="11"/>
                </a:cubicBezTo>
                <a:cubicBezTo>
                  <a:pt x="55" y="11"/>
                  <a:pt x="55" y="10"/>
                  <a:pt x="55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2" y="20"/>
                  <a:pt x="62" y="20"/>
                </a:cubicBezTo>
                <a:cubicBezTo>
                  <a:pt x="89" y="20"/>
                  <a:pt x="89" y="20"/>
                  <a:pt x="89" y="20"/>
                </a:cubicBezTo>
                <a:lnTo>
                  <a:pt x="89" y="72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4" name="Freeform 45"/>
          <p:cNvSpPr>
            <a:spLocks noEditPoints="1"/>
          </p:cNvSpPr>
          <p:nvPr/>
        </p:nvSpPr>
        <p:spPr bwMode="auto">
          <a:xfrm>
            <a:off x="1746250" y="4524375"/>
            <a:ext cx="209550" cy="217488"/>
          </a:xfrm>
          <a:custGeom>
            <a:avLst/>
            <a:gdLst>
              <a:gd name="T0" fmla="*/ 2147483647 w 36"/>
              <a:gd name="T1" fmla="*/ 0 h 37"/>
              <a:gd name="T2" fmla="*/ 0 w 36"/>
              <a:gd name="T3" fmla="*/ 2147483647 h 37"/>
              <a:gd name="T4" fmla="*/ 2147483647 w 36"/>
              <a:gd name="T5" fmla="*/ 2147483647 h 37"/>
              <a:gd name="T6" fmla="*/ 2147483647 w 36"/>
              <a:gd name="T7" fmla="*/ 2147483647 h 37"/>
              <a:gd name="T8" fmla="*/ 2147483647 w 36"/>
              <a:gd name="T9" fmla="*/ 0 h 37"/>
              <a:gd name="T10" fmla="*/ 2147483647 w 36"/>
              <a:gd name="T11" fmla="*/ 2147483647 h 37"/>
              <a:gd name="T12" fmla="*/ 2147483647 w 36"/>
              <a:gd name="T13" fmla="*/ 2147483647 h 37"/>
              <a:gd name="T14" fmla="*/ 2147483647 w 36"/>
              <a:gd name="T15" fmla="*/ 2147483647 h 37"/>
              <a:gd name="T16" fmla="*/ 2147483647 w 36"/>
              <a:gd name="T17" fmla="*/ 2147483647 h 37"/>
              <a:gd name="T18" fmla="*/ 2147483647 w 36"/>
              <a:gd name="T19" fmla="*/ 2147483647 h 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" h="37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7"/>
                  <a:pt x="18" y="37"/>
                </a:cubicBezTo>
                <a:cubicBezTo>
                  <a:pt x="28" y="37"/>
                  <a:pt x="36" y="28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33"/>
                </a:moveTo>
                <a:cubicBezTo>
                  <a:pt x="10" y="33"/>
                  <a:pt x="3" y="27"/>
                  <a:pt x="3" y="18"/>
                </a:cubicBezTo>
                <a:cubicBezTo>
                  <a:pt x="3" y="10"/>
                  <a:pt x="10" y="4"/>
                  <a:pt x="18" y="4"/>
                </a:cubicBezTo>
                <a:cubicBezTo>
                  <a:pt x="26" y="4"/>
                  <a:pt x="33" y="10"/>
                  <a:pt x="33" y="18"/>
                </a:cubicBezTo>
                <a:cubicBezTo>
                  <a:pt x="33" y="27"/>
                  <a:pt x="26" y="33"/>
                  <a:pt x="18" y="3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5" name="组合 112"/>
          <p:cNvGrpSpPr>
            <a:grpSpLocks/>
          </p:cNvGrpSpPr>
          <p:nvPr/>
        </p:nvGrpSpPr>
        <p:grpSpPr bwMode="auto">
          <a:xfrm>
            <a:off x="5645150" y="4305300"/>
            <a:ext cx="544513" cy="544513"/>
            <a:chOff x="5645008" y="4306052"/>
            <a:chExt cx="543907" cy="543907"/>
          </a:xfrm>
        </p:grpSpPr>
        <p:sp>
          <p:nvSpPr>
            <p:cNvPr id="31845" name="Freeform 46"/>
            <p:cNvSpPr>
              <a:spLocks noEditPoints="1"/>
            </p:cNvSpPr>
            <p:nvPr/>
          </p:nvSpPr>
          <p:spPr bwMode="auto">
            <a:xfrm>
              <a:off x="5645008" y="4306052"/>
              <a:ext cx="543907" cy="543907"/>
            </a:xfrm>
            <a:custGeom>
              <a:avLst/>
              <a:gdLst>
                <a:gd name="T0" fmla="*/ 2147483647 w 94"/>
                <a:gd name="T1" fmla="*/ 2147483647 h 94"/>
                <a:gd name="T2" fmla="*/ 2147483647 w 94"/>
                <a:gd name="T3" fmla="*/ 2147483647 h 94"/>
                <a:gd name="T4" fmla="*/ 2147483647 w 94"/>
                <a:gd name="T5" fmla="*/ 2147483647 h 94"/>
                <a:gd name="T6" fmla="*/ 2147483647 w 94"/>
                <a:gd name="T7" fmla="*/ 2147483647 h 94"/>
                <a:gd name="T8" fmla="*/ 2147483647 w 94"/>
                <a:gd name="T9" fmla="*/ 2147483647 h 94"/>
                <a:gd name="T10" fmla="*/ 2147483647 w 94"/>
                <a:gd name="T11" fmla="*/ 2147483647 h 94"/>
                <a:gd name="T12" fmla="*/ 2147483647 w 94"/>
                <a:gd name="T13" fmla="*/ 2147483647 h 94"/>
                <a:gd name="T14" fmla="*/ 2147483647 w 94"/>
                <a:gd name="T15" fmla="*/ 2147483647 h 94"/>
                <a:gd name="T16" fmla="*/ 2147483647 w 94"/>
                <a:gd name="T17" fmla="*/ 2147483647 h 94"/>
                <a:gd name="T18" fmla="*/ 2147483647 w 94"/>
                <a:gd name="T19" fmla="*/ 2147483647 h 94"/>
                <a:gd name="T20" fmla="*/ 2147483647 w 94"/>
                <a:gd name="T21" fmla="*/ 2147483647 h 94"/>
                <a:gd name="T22" fmla="*/ 2147483647 w 94"/>
                <a:gd name="T23" fmla="*/ 2147483647 h 94"/>
                <a:gd name="T24" fmla="*/ 2147483647 w 94"/>
                <a:gd name="T25" fmla="*/ 2147483647 h 94"/>
                <a:gd name="T26" fmla="*/ 2147483647 w 94"/>
                <a:gd name="T27" fmla="*/ 2147483647 h 94"/>
                <a:gd name="T28" fmla="*/ 2147483647 w 94"/>
                <a:gd name="T29" fmla="*/ 2147483647 h 94"/>
                <a:gd name="T30" fmla="*/ 2147483647 w 94"/>
                <a:gd name="T31" fmla="*/ 2147483647 h 94"/>
                <a:gd name="T32" fmla="*/ 2147483647 w 94"/>
                <a:gd name="T33" fmla="*/ 2147483647 h 94"/>
                <a:gd name="T34" fmla="*/ 2147483647 w 94"/>
                <a:gd name="T35" fmla="*/ 2147483647 h 94"/>
                <a:gd name="T36" fmla="*/ 2147483647 w 94"/>
                <a:gd name="T37" fmla="*/ 2147483647 h 94"/>
                <a:gd name="T38" fmla="*/ 2147483647 w 94"/>
                <a:gd name="T39" fmla="*/ 2147483647 h 94"/>
                <a:gd name="T40" fmla="*/ 2147483647 w 94"/>
                <a:gd name="T41" fmla="*/ 2147483647 h 94"/>
                <a:gd name="T42" fmla="*/ 2147483647 w 94"/>
                <a:gd name="T43" fmla="*/ 2147483647 h 94"/>
                <a:gd name="T44" fmla="*/ 2147483647 w 94"/>
                <a:gd name="T45" fmla="*/ 2147483647 h 94"/>
                <a:gd name="T46" fmla="*/ 2147483647 w 94"/>
                <a:gd name="T47" fmla="*/ 2147483647 h 94"/>
                <a:gd name="T48" fmla="*/ 2147483647 w 94"/>
                <a:gd name="T49" fmla="*/ 2147483647 h 94"/>
                <a:gd name="T50" fmla="*/ 2147483647 w 94"/>
                <a:gd name="T51" fmla="*/ 2147483647 h 94"/>
                <a:gd name="T52" fmla="*/ 2147483647 w 94"/>
                <a:gd name="T53" fmla="*/ 2147483647 h 94"/>
                <a:gd name="T54" fmla="*/ 2147483647 w 94"/>
                <a:gd name="T55" fmla="*/ 2147483647 h 94"/>
                <a:gd name="T56" fmla="*/ 2147483647 w 94"/>
                <a:gd name="T57" fmla="*/ 2147483647 h 94"/>
                <a:gd name="T58" fmla="*/ 2147483647 w 94"/>
                <a:gd name="T59" fmla="*/ 2147483647 h 94"/>
                <a:gd name="T60" fmla="*/ 2147483647 w 94"/>
                <a:gd name="T61" fmla="*/ 2147483647 h 94"/>
                <a:gd name="T62" fmla="*/ 2147483647 w 94"/>
                <a:gd name="T63" fmla="*/ 2147483647 h 94"/>
                <a:gd name="T64" fmla="*/ 2147483647 w 94"/>
                <a:gd name="T65" fmla="*/ 2147483647 h 94"/>
                <a:gd name="T66" fmla="*/ 2147483647 w 94"/>
                <a:gd name="T67" fmla="*/ 2147483647 h 94"/>
                <a:gd name="T68" fmla="*/ 2147483647 w 94"/>
                <a:gd name="T69" fmla="*/ 2147483647 h 94"/>
                <a:gd name="T70" fmla="*/ 2147483647 w 94"/>
                <a:gd name="T71" fmla="*/ 2147483647 h 94"/>
                <a:gd name="T72" fmla="*/ 2147483647 w 94"/>
                <a:gd name="T73" fmla="*/ 2147483647 h 94"/>
                <a:gd name="T74" fmla="*/ 2147483647 w 94"/>
                <a:gd name="T75" fmla="*/ 2147483647 h 94"/>
                <a:gd name="T76" fmla="*/ 2147483647 w 94"/>
                <a:gd name="T77" fmla="*/ 2147483647 h 94"/>
                <a:gd name="T78" fmla="*/ 2147483647 w 94"/>
                <a:gd name="T79" fmla="*/ 2147483647 h 94"/>
                <a:gd name="T80" fmla="*/ 2147483647 w 94"/>
                <a:gd name="T81" fmla="*/ 2147483647 h 94"/>
                <a:gd name="T82" fmla="*/ 2147483647 w 94"/>
                <a:gd name="T83" fmla="*/ 2147483647 h 94"/>
                <a:gd name="T84" fmla="*/ 2147483647 w 94"/>
                <a:gd name="T85" fmla="*/ 2147483647 h 94"/>
                <a:gd name="T86" fmla="*/ 2147483647 w 94"/>
                <a:gd name="T87" fmla="*/ 2147483647 h 94"/>
                <a:gd name="T88" fmla="*/ 2147483647 w 94"/>
                <a:gd name="T89" fmla="*/ 2147483647 h 94"/>
                <a:gd name="T90" fmla="*/ 2147483647 w 94"/>
                <a:gd name="T91" fmla="*/ 2147483647 h 94"/>
                <a:gd name="T92" fmla="*/ 2147483647 w 94"/>
                <a:gd name="T93" fmla="*/ 2147483647 h 94"/>
                <a:gd name="T94" fmla="*/ 2147483647 w 94"/>
                <a:gd name="T95" fmla="*/ 2147483647 h 94"/>
                <a:gd name="T96" fmla="*/ 2147483647 w 94"/>
                <a:gd name="T97" fmla="*/ 2147483647 h 94"/>
                <a:gd name="T98" fmla="*/ 2147483647 w 94"/>
                <a:gd name="T99" fmla="*/ 2147483647 h 94"/>
                <a:gd name="T100" fmla="*/ 2147483647 w 94"/>
                <a:gd name="T101" fmla="*/ 2147483647 h 94"/>
                <a:gd name="T102" fmla="*/ 2147483647 w 94"/>
                <a:gd name="T103" fmla="*/ 2147483647 h 94"/>
                <a:gd name="T104" fmla="*/ 2147483647 w 94"/>
                <a:gd name="T105" fmla="*/ 2147483647 h 94"/>
                <a:gd name="T106" fmla="*/ 2147483647 w 94"/>
                <a:gd name="T107" fmla="*/ 2147483647 h 94"/>
                <a:gd name="T108" fmla="*/ 2147483647 w 94"/>
                <a:gd name="T109" fmla="*/ 2147483647 h 94"/>
                <a:gd name="T110" fmla="*/ 2147483647 w 94"/>
                <a:gd name="T111" fmla="*/ 2147483647 h 94"/>
                <a:gd name="T112" fmla="*/ 2147483647 w 94"/>
                <a:gd name="T113" fmla="*/ 2147483647 h 94"/>
                <a:gd name="T114" fmla="*/ 2147483647 w 94"/>
                <a:gd name="T115" fmla="*/ 2147483647 h 94"/>
                <a:gd name="T116" fmla="*/ 2147483647 w 94"/>
                <a:gd name="T117" fmla="*/ 2147483647 h 94"/>
                <a:gd name="T118" fmla="*/ 2147483647 w 94"/>
                <a:gd name="T119" fmla="*/ 2147483647 h 94"/>
                <a:gd name="T120" fmla="*/ 2147483647 w 94"/>
                <a:gd name="T121" fmla="*/ 2147483647 h 94"/>
                <a:gd name="T122" fmla="*/ 2147483647 w 94"/>
                <a:gd name="T123" fmla="*/ 2147483647 h 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4" h="94">
                  <a:moveTo>
                    <a:pt x="87" y="31"/>
                  </a:moveTo>
                  <a:cubicBezTo>
                    <a:pt x="94" y="24"/>
                    <a:pt x="94" y="13"/>
                    <a:pt x="87" y="7"/>
                  </a:cubicBezTo>
                  <a:cubicBezTo>
                    <a:pt x="81" y="0"/>
                    <a:pt x="70" y="0"/>
                    <a:pt x="64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58" y="6"/>
                    <a:pt x="53" y="5"/>
                    <a:pt x="47" y="5"/>
                  </a:cubicBezTo>
                  <a:cubicBezTo>
                    <a:pt x="41" y="5"/>
                    <a:pt x="35" y="6"/>
                    <a:pt x="30" y="9"/>
                  </a:cubicBezTo>
                  <a:cubicBezTo>
                    <a:pt x="31" y="8"/>
                    <a:pt x="31" y="7"/>
                    <a:pt x="30" y="7"/>
                  </a:cubicBezTo>
                  <a:cubicBezTo>
                    <a:pt x="24" y="0"/>
                    <a:pt x="13" y="0"/>
                    <a:pt x="6" y="7"/>
                  </a:cubicBezTo>
                  <a:cubicBezTo>
                    <a:pt x="0" y="13"/>
                    <a:pt x="0" y="24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6"/>
                    <a:pt x="5" y="42"/>
                    <a:pt x="5" y="47"/>
                  </a:cubicBezTo>
                  <a:cubicBezTo>
                    <a:pt x="5" y="61"/>
                    <a:pt x="11" y="73"/>
                    <a:pt x="21" y="81"/>
                  </a:cubicBezTo>
                  <a:cubicBezTo>
                    <a:pt x="20" y="82"/>
                    <a:pt x="19" y="82"/>
                    <a:pt x="18" y="84"/>
                  </a:cubicBezTo>
                  <a:cubicBezTo>
                    <a:pt x="17" y="85"/>
                    <a:pt x="17" y="87"/>
                    <a:pt x="18" y="89"/>
                  </a:cubicBezTo>
                  <a:cubicBezTo>
                    <a:pt x="18" y="90"/>
                    <a:pt x="19" y="92"/>
                    <a:pt x="21" y="93"/>
                  </a:cubicBezTo>
                  <a:cubicBezTo>
                    <a:pt x="22" y="93"/>
                    <a:pt x="23" y="94"/>
                    <a:pt x="24" y="94"/>
                  </a:cubicBezTo>
                  <a:cubicBezTo>
                    <a:pt x="26" y="94"/>
                    <a:pt x="29" y="92"/>
                    <a:pt x="30" y="90"/>
                  </a:cubicBezTo>
                  <a:cubicBezTo>
                    <a:pt x="31" y="89"/>
                    <a:pt x="31" y="88"/>
                    <a:pt x="31" y="86"/>
                  </a:cubicBezTo>
                  <a:cubicBezTo>
                    <a:pt x="36" y="89"/>
                    <a:pt x="41" y="90"/>
                    <a:pt x="47" y="90"/>
                  </a:cubicBezTo>
                  <a:cubicBezTo>
                    <a:pt x="53" y="90"/>
                    <a:pt x="58" y="89"/>
                    <a:pt x="63" y="86"/>
                  </a:cubicBezTo>
                  <a:cubicBezTo>
                    <a:pt x="63" y="88"/>
                    <a:pt x="63" y="89"/>
                    <a:pt x="64" y="90"/>
                  </a:cubicBezTo>
                  <a:cubicBezTo>
                    <a:pt x="65" y="92"/>
                    <a:pt x="67" y="94"/>
                    <a:pt x="70" y="94"/>
                  </a:cubicBezTo>
                  <a:cubicBezTo>
                    <a:pt x="71" y="94"/>
                    <a:pt x="72" y="93"/>
                    <a:pt x="73" y="93"/>
                  </a:cubicBezTo>
                  <a:cubicBezTo>
                    <a:pt x="75" y="92"/>
                    <a:pt x="76" y="90"/>
                    <a:pt x="76" y="89"/>
                  </a:cubicBezTo>
                  <a:cubicBezTo>
                    <a:pt x="77" y="87"/>
                    <a:pt x="76" y="85"/>
                    <a:pt x="75" y="84"/>
                  </a:cubicBezTo>
                  <a:cubicBezTo>
                    <a:pt x="75" y="82"/>
                    <a:pt x="74" y="82"/>
                    <a:pt x="72" y="81"/>
                  </a:cubicBezTo>
                  <a:cubicBezTo>
                    <a:pt x="82" y="73"/>
                    <a:pt x="89" y="61"/>
                    <a:pt x="89" y="47"/>
                  </a:cubicBezTo>
                  <a:cubicBezTo>
                    <a:pt x="89" y="42"/>
                    <a:pt x="88" y="36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7" y="31"/>
                    <a:pt x="87" y="31"/>
                    <a:pt x="87" y="31"/>
                  </a:cubicBezTo>
                  <a:close/>
                  <a:moveTo>
                    <a:pt x="9" y="9"/>
                  </a:moveTo>
                  <a:cubicBezTo>
                    <a:pt x="14" y="4"/>
                    <a:pt x="22" y="4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0" y="14"/>
                    <a:pt x="13" y="21"/>
                    <a:pt x="9" y="29"/>
                  </a:cubicBezTo>
                  <a:cubicBezTo>
                    <a:pt x="9" y="29"/>
                    <a:pt x="9" y="29"/>
                    <a:pt x="9" y="28"/>
                  </a:cubicBezTo>
                  <a:cubicBezTo>
                    <a:pt x="3" y="23"/>
                    <a:pt x="3" y="14"/>
                    <a:pt x="9" y="9"/>
                  </a:cubicBezTo>
                  <a:close/>
                  <a:moveTo>
                    <a:pt x="27" y="89"/>
                  </a:moveTo>
                  <a:cubicBezTo>
                    <a:pt x="26" y="90"/>
                    <a:pt x="24" y="91"/>
                    <a:pt x="22" y="90"/>
                  </a:cubicBezTo>
                  <a:cubicBezTo>
                    <a:pt x="22" y="90"/>
                    <a:pt x="21" y="89"/>
                    <a:pt x="21" y="88"/>
                  </a:cubicBezTo>
                  <a:cubicBezTo>
                    <a:pt x="20" y="87"/>
                    <a:pt x="21" y="86"/>
                    <a:pt x="21" y="85"/>
                  </a:cubicBezTo>
                  <a:cubicBezTo>
                    <a:pt x="22" y="84"/>
                    <a:pt x="23" y="84"/>
                    <a:pt x="24" y="84"/>
                  </a:cubicBezTo>
                  <a:cubicBezTo>
                    <a:pt x="25" y="84"/>
                    <a:pt x="25" y="84"/>
                    <a:pt x="26" y="84"/>
                  </a:cubicBezTo>
                  <a:cubicBezTo>
                    <a:pt x="27" y="85"/>
                    <a:pt x="28" y="87"/>
                    <a:pt x="27" y="89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7"/>
                    <a:pt x="73" y="88"/>
                  </a:cubicBezTo>
                  <a:cubicBezTo>
                    <a:pt x="73" y="89"/>
                    <a:pt x="72" y="90"/>
                    <a:pt x="71" y="90"/>
                  </a:cubicBezTo>
                  <a:cubicBezTo>
                    <a:pt x="70" y="91"/>
                    <a:pt x="68" y="90"/>
                    <a:pt x="67" y="89"/>
                  </a:cubicBezTo>
                  <a:cubicBezTo>
                    <a:pt x="66" y="87"/>
                    <a:pt x="66" y="85"/>
                    <a:pt x="68" y="84"/>
                  </a:cubicBezTo>
                  <a:cubicBezTo>
                    <a:pt x="68" y="84"/>
                    <a:pt x="69" y="84"/>
                    <a:pt x="70" y="84"/>
                  </a:cubicBezTo>
                  <a:cubicBezTo>
                    <a:pt x="71" y="84"/>
                    <a:pt x="72" y="84"/>
                    <a:pt x="73" y="85"/>
                  </a:cubicBezTo>
                  <a:close/>
                  <a:moveTo>
                    <a:pt x="86" y="47"/>
                  </a:moveTo>
                  <a:cubicBezTo>
                    <a:pt x="86" y="69"/>
                    <a:pt x="68" y="86"/>
                    <a:pt x="47" y="86"/>
                  </a:cubicBezTo>
                  <a:cubicBezTo>
                    <a:pt x="25" y="86"/>
                    <a:pt x="8" y="69"/>
                    <a:pt x="8" y="47"/>
                  </a:cubicBezTo>
                  <a:cubicBezTo>
                    <a:pt x="8" y="26"/>
                    <a:pt x="25" y="9"/>
                    <a:pt x="47" y="9"/>
                  </a:cubicBezTo>
                  <a:cubicBezTo>
                    <a:pt x="68" y="9"/>
                    <a:pt x="86" y="26"/>
                    <a:pt x="86" y="47"/>
                  </a:cubicBezTo>
                  <a:close/>
                  <a:moveTo>
                    <a:pt x="85" y="28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81" y="21"/>
                    <a:pt x="74" y="14"/>
                    <a:pt x="65" y="9"/>
                  </a:cubicBezTo>
                  <a:cubicBezTo>
                    <a:pt x="65" y="9"/>
                    <a:pt x="66" y="9"/>
                    <a:pt x="66" y="9"/>
                  </a:cubicBezTo>
                  <a:cubicBezTo>
                    <a:pt x="71" y="4"/>
                    <a:pt x="80" y="4"/>
                    <a:pt x="85" y="9"/>
                  </a:cubicBezTo>
                  <a:cubicBezTo>
                    <a:pt x="90" y="14"/>
                    <a:pt x="90" y="23"/>
                    <a:pt x="85" y="2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6" name="Freeform 47"/>
            <p:cNvSpPr>
              <a:spLocks noEditPoints="1"/>
            </p:cNvSpPr>
            <p:nvPr/>
          </p:nvSpPr>
          <p:spPr bwMode="auto">
            <a:xfrm>
              <a:off x="5731128" y="4396703"/>
              <a:ext cx="371670" cy="371670"/>
            </a:xfrm>
            <a:custGeom>
              <a:avLst/>
              <a:gdLst>
                <a:gd name="T0" fmla="*/ 2147483647 w 64"/>
                <a:gd name="T1" fmla="*/ 0 h 64"/>
                <a:gd name="T2" fmla="*/ 0 w 64"/>
                <a:gd name="T3" fmla="*/ 2147483647 h 64"/>
                <a:gd name="T4" fmla="*/ 2147483647 w 64"/>
                <a:gd name="T5" fmla="*/ 2147483647 h 64"/>
                <a:gd name="T6" fmla="*/ 2147483647 w 64"/>
                <a:gd name="T7" fmla="*/ 2147483647 h 64"/>
                <a:gd name="T8" fmla="*/ 2147483647 w 64"/>
                <a:gd name="T9" fmla="*/ 0 h 64"/>
                <a:gd name="T10" fmla="*/ 2147483647 w 64"/>
                <a:gd name="T11" fmla="*/ 2147483647 h 64"/>
                <a:gd name="T12" fmla="*/ 2147483647 w 64"/>
                <a:gd name="T13" fmla="*/ 2147483647 h 64"/>
                <a:gd name="T14" fmla="*/ 2147483647 w 64"/>
                <a:gd name="T15" fmla="*/ 2147483647 h 64"/>
                <a:gd name="T16" fmla="*/ 2147483647 w 64"/>
                <a:gd name="T17" fmla="*/ 2147483647 h 64"/>
                <a:gd name="T18" fmla="*/ 2147483647 w 6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60"/>
                  </a:moveTo>
                  <a:cubicBezTo>
                    <a:pt x="16" y="60"/>
                    <a:pt x="3" y="47"/>
                    <a:pt x="3" y="32"/>
                  </a:cubicBezTo>
                  <a:cubicBezTo>
                    <a:pt x="3" y="16"/>
                    <a:pt x="16" y="3"/>
                    <a:pt x="32" y="3"/>
                  </a:cubicBezTo>
                  <a:cubicBezTo>
                    <a:pt x="48" y="3"/>
                    <a:pt x="60" y="16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7" name="Freeform 48"/>
            <p:cNvSpPr>
              <a:spLocks/>
            </p:cNvSpPr>
            <p:nvPr/>
          </p:nvSpPr>
          <p:spPr bwMode="auto">
            <a:xfrm>
              <a:off x="5903365" y="4455625"/>
              <a:ext cx="77055" cy="190367"/>
            </a:xfrm>
            <a:custGeom>
              <a:avLst/>
              <a:gdLst>
                <a:gd name="T0" fmla="*/ 2147483647 w 13"/>
                <a:gd name="T1" fmla="*/ 2147483647 h 33"/>
                <a:gd name="T2" fmla="*/ 2147483647 w 13"/>
                <a:gd name="T3" fmla="*/ 2147483647 h 33"/>
                <a:gd name="T4" fmla="*/ 2147483647 w 13"/>
                <a:gd name="T5" fmla="*/ 0 h 33"/>
                <a:gd name="T6" fmla="*/ 0 w 13"/>
                <a:gd name="T7" fmla="*/ 2147483647 h 33"/>
                <a:gd name="T8" fmla="*/ 0 w 13"/>
                <a:gd name="T9" fmla="*/ 2147483647 h 33"/>
                <a:gd name="T10" fmla="*/ 2147483647 w 13"/>
                <a:gd name="T11" fmla="*/ 2147483647 h 33"/>
                <a:gd name="T12" fmla="*/ 2147483647 w 13"/>
                <a:gd name="T13" fmla="*/ 2147483647 h 33"/>
                <a:gd name="T14" fmla="*/ 2147483647 w 13"/>
                <a:gd name="T15" fmla="*/ 2147483647 h 33"/>
                <a:gd name="T16" fmla="*/ 2147483647 w 13"/>
                <a:gd name="T17" fmla="*/ 2147483647 h 33"/>
                <a:gd name="T18" fmla="*/ 2147483647 w 13"/>
                <a:gd name="T19" fmla="*/ 2147483647 h 33"/>
                <a:gd name="T20" fmla="*/ 2147483647 w 13"/>
                <a:gd name="T21" fmla="*/ 2147483647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33">
                  <a:moveTo>
                    <a:pt x="3" y="2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3" y="32"/>
                    <a:pt x="13" y="31"/>
                    <a:pt x="13" y="30"/>
                  </a:cubicBezTo>
                  <a:lnTo>
                    <a:pt x="3" y="21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6" name="Freeform 49"/>
          <p:cNvSpPr>
            <a:spLocks noEditPoints="1"/>
          </p:cNvSpPr>
          <p:nvPr/>
        </p:nvSpPr>
        <p:spPr bwMode="auto">
          <a:xfrm>
            <a:off x="4294188" y="4314825"/>
            <a:ext cx="534987" cy="530225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7" name="Freeform 50"/>
          <p:cNvSpPr>
            <a:spLocks noEditPoints="1"/>
          </p:cNvSpPr>
          <p:nvPr/>
        </p:nvSpPr>
        <p:spPr bwMode="auto">
          <a:xfrm>
            <a:off x="7004050" y="4278313"/>
            <a:ext cx="173038" cy="603250"/>
          </a:xfrm>
          <a:custGeom>
            <a:avLst/>
            <a:gdLst>
              <a:gd name="T0" fmla="*/ 2147483647 w 30"/>
              <a:gd name="T1" fmla="*/ 2147483647 h 103"/>
              <a:gd name="T2" fmla="*/ 2147483647 w 30"/>
              <a:gd name="T3" fmla="*/ 2147483647 h 103"/>
              <a:gd name="T4" fmla="*/ 2147483647 w 30"/>
              <a:gd name="T5" fmla="*/ 2147483647 h 103"/>
              <a:gd name="T6" fmla="*/ 2147483647 w 30"/>
              <a:gd name="T7" fmla="*/ 2147483647 h 103"/>
              <a:gd name="T8" fmla="*/ 2147483647 w 30"/>
              <a:gd name="T9" fmla="*/ 2147483647 h 103"/>
              <a:gd name="T10" fmla="*/ 2147483647 w 30"/>
              <a:gd name="T11" fmla="*/ 2147483647 h 103"/>
              <a:gd name="T12" fmla="*/ 2147483647 w 30"/>
              <a:gd name="T13" fmla="*/ 2147483647 h 103"/>
              <a:gd name="T14" fmla="*/ 2147483647 w 30"/>
              <a:gd name="T15" fmla="*/ 2147483647 h 103"/>
              <a:gd name="T16" fmla="*/ 2147483647 w 30"/>
              <a:gd name="T17" fmla="*/ 2147483647 h 103"/>
              <a:gd name="T18" fmla="*/ 2147483647 w 30"/>
              <a:gd name="T19" fmla="*/ 2147483647 h 103"/>
              <a:gd name="T20" fmla="*/ 2147483647 w 30"/>
              <a:gd name="T21" fmla="*/ 2147483647 h 103"/>
              <a:gd name="T22" fmla="*/ 2147483647 w 30"/>
              <a:gd name="T23" fmla="*/ 2147483647 h 103"/>
              <a:gd name="T24" fmla="*/ 2147483647 w 30"/>
              <a:gd name="T25" fmla="*/ 2147483647 h 103"/>
              <a:gd name="T26" fmla="*/ 2147483647 w 30"/>
              <a:gd name="T27" fmla="*/ 2147483647 h 103"/>
              <a:gd name="T28" fmla="*/ 2147483647 w 30"/>
              <a:gd name="T29" fmla="*/ 2147483647 h 103"/>
              <a:gd name="T30" fmla="*/ 2147483647 w 30"/>
              <a:gd name="T31" fmla="*/ 2147483647 h 103"/>
              <a:gd name="T32" fmla="*/ 2147483647 w 30"/>
              <a:gd name="T33" fmla="*/ 2147483647 h 103"/>
              <a:gd name="T34" fmla="*/ 2147483647 w 30"/>
              <a:gd name="T35" fmla="*/ 2147483647 h 103"/>
              <a:gd name="T36" fmla="*/ 2147483647 w 30"/>
              <a:gd name="T37" fmla="*/ 2147483647 h 103"/>
              <a:gd name="T38" fmla="*/ 2147483647 w 30"/>
              <a:gd name="T39" fmla="*/ 2147483647 h 103"/>
              <a:gd name="T40" fmla="*/ 2147483647 w 30"/>
              <a:gd name="T41" fmla="*/ 2147483647 h 103"/>
              <a:gd name="T42" fmla="*/ 0 w 30"/>
              <a:gd name="T43" fmla="*/ 2147483647 h 103"/>
              <a:gd name="T44" fmla="*/ 0 w 30"/>
              <a:gd name="T45" fmla="*/ 2147483647 h 103"/>
              <a:gd name="T46" fmla="*/ 2147483647 w 30"/>
              <a:gd name="T47" fmla="*/ 2147483647 h 103"/>
              <a:gd name="T48" fmla="*/ 2147483647 w 30"/>
              <a:gd name="T49" fmla="*/ 2147483647 h 103"/>
              <a:gd name="T50" fmla="*/ 2147483647 w 30"/>
              <a:gd name="T51" fmla="*/ 2147483647 h 103"/>
              <a:gd name="T52" fmla="*/ 2147483647 w 30"/>
              <a:gd name="T53" fmla="*/ 2147483647 h 103"/>
              <a:gd name="T54" fmla="*/ 2147483647 w 30"/>
              <a:gd name="T55" fmla="*/ 2147483647 h 103"/>
              <a:gd name="T56" fmla="*/ 2147483647 w 30"/>
              <a:gd name="T57" fmla="*/ 2147483647 h 103"/>
              <a:gd name="T58" fmla="*/ 2147483647 w 30"/>
              <a:gd name="T59" fmla="*/ 2147483647 h 103"/>
              <a:gd name="T60" fmla="*/ 2147483647 w 30"/>
              <a:gd name="T61" fmla="*/ 2147483647 h 103"/>
              <a:gd name="T62" fmla="*/ 2147483647 w 30"/>
              <a:gd name="T63" fmla="*/ 2147483647 h 103"/>
              <a:gd name="T64" fmla="*/ 2147483647 w 30"/>
              <a:gd name="T65" fmla="*/ 2147483647 h 103"/>
              <a:gd name="T66" fmla="*/ 2147483647 w 30"/>
              <a:gd name="T67" fmla="*/ 2147483647 h 103"/>
              <a:gd name="T68" fmla="*/ 2147483647 w 30"/>
              <a:gd name="T69" fmla="*/ 2147483647 h 103"/>
              <a:gd name="T70" fmla="*/ 2147483647 w 30"/>
              <a:gd name="T71" fmla="*/ 2147483647 h 103"/>
              <a:gd name="T72" fmla="*/ 2147483647 w 30"/>
              <a:gd name="T73" fmla="*/ 2147483647 h 103"/>
              <a:gd name="T74" fmla="*/ 2147483647 w 30"/>
              <a:gd name="T75" fmla="*/ 2147483647 h 103"/>
              <a:gd name="T76" fmla="*/ 2147483647 w 30"/>
              <a:gd name="T77" fmla="*/ 2147483647 h 103"/>
              <a:gd name="T78" fmla="*/ 2147483647 w 30"/>
              <a:gd name="T79" fmla="*/ 2147483647 h 103"/>
              <a:gd name="T80" fmla="*/ 2147483647 w 30"/>
              <a:gd name="T81" fmla="*/ 2147483647 h 103"/>
              <a:gd name="T82" fmla="*/ 2147483647 w 30"/>
              <a:gd name="T83" fmla="*/ 2147483647 h 103"/>
              <a:gd name="T84" fmla="*/ 2147483647 w 30"/>
              <a:gd name="T85" fmla="*/ 2147483647 h 103"/>
              <a:gd name="T86" fmla="*/ 2147483647 w 30"/>
              <a:gd name="T87" fmla="*/ 2147483647 h 103"/>
              <a:gd name="T88" fmla="*/ 2147483647 w 30"/>
              <a:gd name="T89" fmla="*/ 2147483647 h 103"/>
              <a:gd name="T90" fmla="*/ 2147483647 w 30"/>
              <a:gd name="T91" fmla="*/ 2147483647 h 103"/>
              <a:gd name="T92" fmla="*/ 2147483647 w 30"/>
              <a:gd name="T93" fmla="*/ 2147483647 h 103"/>
              <a:gd name="T94" fmla="*/ 2147483647 w 30"/>
              <a:gd name="T95" fmla="*/ 2147483647 h 103"/>
              <a:gd name="T96" fmla="*/ 2147483647 w 30"/>
              <a:gd name="T97" fmla="*/ 2147483647 h 103"/>
              <a:gd name="T98" fmla="*/ 2147483647 w 30"/>
              <a:gd name="T99" fmla="*/ 2147483647 h 103"/>
              <a:gd name="T100" fmla="*/ 2147483647 w 30"/>
              <a:gd name="T101" fmla="*/ 2147483647 h 103"/>
              <a:gd name="T102" fmla="*/ 2147483647 w 30"/>
              <a:gd name="T103" fmla="*/ 2147483647 h 103"/>
              <a:gd name="T104" fmla="*/ 2147483647 w 30"/>
              <a:gd name="T105" fmla="*/ 2147483647 h 103"/>
              <a:gd name="T106" fmla="*/ 2147483647 w 30"/>
              <a:gd name="T107" fmla="*/ 2147483647 h 10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0" h="103">
                <a:moveTo>
                  <a:pt x="28" y="89"/>
                </a:moveTo>
                <a:cubicBezTo>
                  <a:pt x="27" y="89"/>
                  <a:pt x="26" y="89"/>
                  <a:pt x="26" y="90"/>
                </a:cubicBezTo>
                <a:cubicBezTo>
                  <a:pt x="26" y="96"/>
                  <a:pt x="22" y="100"/>
                  <a:pt x="17" y="100"/>
                </a:cubicBezTo>
                <a:cubicBezTo>
                  <a:pt x="12" y="100"/>
                  <a:pt x="9" y="96"/>
                  <a:pt x="8" y="92"/>
                </a:cubicBezTo>
                <a:cubicBezTo>
                  <a:pt x="15" y="92"/>
                  <a:pt x="15" y="92"/>
                  <a:pt x="15" y="92"/>
                </a:cubicBezTo>
                <a:cubicBezTo>
                  <a:pt x="15" y="92"/>
                  <a:pt x="16" y="91"/>
                  <a:pt x="16" y="90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6"/>
                  <a:pt x="15" y="56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8"/>
                  <a:pt x="15" y="18"/>
                </a:cubicBezTo>
                <a:cubicBezTo>
                  <a:pt x="13" y="13"/>
                  <a:pt x="13" y="13"/>
                  <a:pt x="13" y="13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8" y="0"/>
                  <a:pt x="7" y="1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8"/>
                  <a:pt x="1" y="8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9"/>
                  <a:pt x="1" y="19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7"/>
                  <a:pt x="0" y="5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2"/>
                  <a:pt x="1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8"/>
                  <a:pt x="11" y="103"/>
                  <a:pt x="17" y="103"/>
                </a:cubicBezTo>
                <a:cubicBezTo>
                  <a:pt x="24" y="103"/>
                  <a:pt x="30" y="97"/>
                  <a:pt x="30" y="90"/>
                </a:cubicBezTo>
                <a:cubicBezTo>
                  <a:pt x="30" y="89"/>
                  <a:pt x="29" y="89"/>
                  <a:pt x="28" y="89"/>
                </a:cubicBezTo>
                <a:close/>
                <a:moveTo>
                  <a:pt x="4" y="19"/>
                </a:move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3"/>
                  <a:pt x="7" y="13"/>
                </a:cubicBezTo>
                <a:cubicBezTo>
                  <a:pt x="4" y="8"/>
                  <a:pt x="4" y="8"/>
                  <a:pt x="4" y="8"/>
                </a:cubicBezTo>
                <a:cubicBezTo>
                  <a:pt x="8" y="5"/>
                  <a:pt x="8" y="5"/>
                  <a:pt x="8" y="5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4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2" y="25"/>
                  <a:pt x="12" y="25"/>
                  <a:pt x="12" y="25"/>
                </a:cubicBezTo>
                <a:cubicBezTo>
                  <a:pt x="4" y="25"/>
                  <a:pt x="4" y="25"/>
                  <a:pt x="4" y="25"/>
                </a:cubicBezTo>
                <a:lnTo>
                  <a:pt x="4" y="23"/>
                </a:lnTo>
                <a:close/>
                <a:moveTo>
                  <a:pt x="4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56"/>
                  <a:pt x="12" y="56"/>
                  <a:pt x="12" y="56"/>
                </a:cubicBezTo>
                <a:cubicBezTo>
                  <a:pt x="4" y="56"/>
                  <a:pt x="4" y="56"/>
                  <a:pt x="4" y="56"/>
                </a:cubicBezTo>
                <a:lnTo>
                  <a:pt x="4" y="28"/>
                </a:lnTo>
                <a:close/>
                <a:moveTo>
                  <a:pt x="3" y="89"/>
                </a:moveTo>
                <a:cubicBezTo>
                  <a:pt x="3" y="59"/>
                  <a:pt x="3" y="59"/>
                  <a:pt x="3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89"/>
                  <a:pt x="13" y="89"/>
                  <a:pt x="13" y="89"/>
                </a:cubicBezTo>
                <a:lnTo>
                  <a:pt x="3" y="89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8" name="Freeform 51"/>
          <p:cNvSpPr>
            <a:spLocks noEditPoints="1"/>
          </p:cNvSpPr>
          <p:nvPr/>
        </p:nvSpPr>
        <p:spPr bwMode="auto">
          <a:xfrm>
            <a:off x="10480675" y="4419600"/>
            <a:ext cx="309563" cy="325438"/>
          </a:xfrm>
          <a:custGeom>
            <a:avLst/>
            <a:gdLst>
              <a:gd name="T0" fmla="*/ 2147483647 w 53"/>
              <a:gd name="T1" fmla="*/ 2147483647 h 56"/>
              <a:gd name="T2" fmla="*/ 2147483647 w 53"/>
              <a:gd name="T3" fmla="*/ 2147483647 h 56"/>
              <a:gd name="T4" fmla="*/ 2147483647 w 53"/>
              <a:gd name="T5" fmla="*/ 2147483647 h 56"/>
              <a:gd name="T6" fmla="*/ 2147483647 w 53"/>
              <a:gd name="T7" fmla="*/ 2147483647 h 56"/>
              <a:gd name="T8" fmla="*/ 2147483647 w 53"/>
              <a:gd name="T9" fmla="*/ 2147483647 h 56"/>
              <a:gd name="T10" fmla="*/ 2147483647 w 53"/>
              <a:gd name="T11" fmla="*/ 0 h 56"/>
              <a:gd name="T12" fmla="*/ 2147483647 w 53"/>
              <a:gd name="T13" fmla="*/ 2147483647 h 56"/>
              <a:gd name="T14" fmla="*/ 2147483647 w 53"/>
              <a:gd name="T15" fmla="*/ 2147483647 h 56"/>
              <a:gd name="T16" fmla="*/ 2147483647 w 53"/>
              <a:gd name="T17" fmla="*/ 2147483647 h 56"/>
              <a:gd name="T18" fmla="*/ 2147483647 w 53"/>
              <a:gd name="T19" fmla="*/ 2147483647 h 56"/>
              <a:gd name="T20" fmla="*/ 2147483647 w 53"/>
              <a:gd name="T21" fmla="*/ 2147483647 h 56"/>
              <a:gd name="T22" fmla="*/ 0 w 53"/>
              <a:gd name="T23" fmla="*/ 2147483647 h 56"/>
              <a:gd name="T24" fmla="*/ 2147483647 w 53"/>
              <a:gd name="T25" fmla="*/ 2147483647 h 56"/>
              <a:gd name="T26" fmla="*/ 2147483647 w 53"/>
              <a:gd name="T27" fmla="*/ 2147483647 h 56"/>
              <a:gd name="T28" fmla="*/ 2147483647 w 53"/>
              <a:gd name="T29" fmla="*/ 2147483647 h 56"/>
              <a:gd name="T30" fmla="*/ 2147483647 w 53"/>
              <a:gd name="T31" fmla="*/ 2147483647 h 56"/>
              <a:gd name="T32" fmla="*/ 2147483647 w 53"/>
              <a:gd name="T33" fmla="*/ 2147483647 h 56"/>
              <a:gd name="T34" fmla="*/ 2147483647 w 53"/>
              <a:gd name="T35" fmla="*/ 2147483647 h 56"/>
              <a:gd name="T36" fmla="*/ 2147483647 w 53"/>
              <a:gd name="T37" fmla="*/ 2147483647 h 56"/>
              <a:gd name="T38" fmla="*/ 2147483647 w 53"/>
              <a:gd name="T39" fmla="*/ 2147483647 h 56"/>
              <a:gd name="T40" fmla="*/ 2147483647 w 53"/>
              <a:gd name="T41" fmla="*/ 2147483647 h 56"/>
              <a:gd name="T42" fmla="*/ 2147483647 w 53"/>
              <a:gd name="T43" fmla="*/ 2147483647 h 56"/>
              <a:gd name="T44" fmla="*/ 2147483647 w 53"/>
              <a:gd name="T45" fmla="*/ 2147483647 h 56"/>
              <a:gd name="T46" fmla="*/ 2147483647 w 53"/>
              <a:gd name="T47" fmla="*/ 2147483647 h 56"/>
              <a:gd name="T48" fmla="*/ 2147483647 w 53"/>
              <a:gd name="T49" fmla="*/ 2147483647 h 56"/>
              <a:gd name="T50" fmla="*/ 2147483647 w 53"/>
              <a:gd name="T51" fmla="*/ 2147483647 h 56"/>
              <a:gd name="T52" fmla="*/ 2147483647 w 53"/>
              <a:gd name="T53" fmla="*/ 2147483647 h 56"/>
              <a:gd name="T54" fmla="*/ 2147483647 w 53"/>
              <a:gd name="T55" fmla="*/ 2147483647 h 56"/>
              <a:gd name="T56" fmla="*/ 2147483647 w 53"/>
              <a:gd name="T57" fmla="*/ 2147483647 h 56"/>
              <a:gd name="T58" fmla="*/ 2147483647 w 53"/>
              <a:gd name="T59" fmla="*/ 2147483647 h 56"/>
              <a:gd name="T60" fmla="*/ 2147483647 w 53"/>
              <a:gd name="T61" fmla="*/ 2147483647 h 56"/>
              <a:gd name="T62" fmla="*/ 2147483647 w 53"/>
              <a:gd name="T63" fmla="*/ 2147483647 h 56"/>
              <a:gd name="T64" fmla="*/ 2147483647 w 53"/>
              <a:gd name="T65" fmla="*/ 2147483647 h 56"/>
              <a:gd name="T66" fmla="*/ 2147483647 w 53"/>
              <a:gd name="T67" fmla="*/ 2147483647 h 56"/>
              <a:gd name="T68" fmla="*/ 2147483647 w 53"/>
              <a:gd name="T69" fmla="*/ 2147483647 h 56"/>
              <a:gd name="T70" fmla="*/ 2147483647 w 53"/>
              <a:gd name="T71" fmla="*/ 2147483647 h 56"/>
              <a:gd name="T72" fmla="*/ 2147483647 w 53"/>
              <a:gd name="T73" fmla="*/ 2147483647 h 5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3" h="56">
                <a:moveTo>
                  <a:pt x="51" y="47"/>
                </a:moveTo>
                <a:cubicBezTo>
                  <a:pt x="46" y="47"/>
                  <a:pt x="42" y="38"/>
                  <a:pt x="42" y="28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4"/>
                  <a:pt x="37" y="8"/>
                  <a:pt x="30" y="6"/>
                </a:cubicBezTo>
                <a:cubicBezTo>
                  <a:pt x="30" y="5"/>
                  <a:pt x="31" y="5"/>
                  <a:pt x="31" y="4"/>
                </a:cubicBezTo>
                <a:cubicBezTo>
                  <a:pt x="31" y="2"/>
                  <a:pt x="29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5"/>
                  <a:pt x="22" y="5"/>
                  <a:pt x="22" y="6"/>
                </a:cubicBezTo>
                <a:cubicBezTo>
                  <a:pt x="16" y="8"/>
                  <a:pt x="11" y="14"/>
                  <a:pt x="11" y="21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38"/>
                  <a:pt x="6" y="47"/>
                  <a:pt x="1" y="47"/>
                </a:cubicBezTo>
                <a:cubicBezTo>
                  <a:pt x="0" y="47"/>
                  <a:pt x="0" y="48"/>
                  <a:pt x="0" y="49"/>
                </a:cubicBezTo>
                <a:cubicBezTo>
                  <a:pt x="0" y="50"/>
                  <a:pt x="0" y="50"/>
                  <a:pt x="1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3"/>
                  <a:pt x="23" y="56"/>
                  <a:pt x="26" y="56"/>
                </a:cubicBezTo>
                <a:cubicBezTo>
                  <a:pt x="30" y="56"/>
                  <a:pt x="32" y="53"/>
                  <a:pt x="33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3" y="50"/>
                  <a:pt x="53" y="49"/>
                </a:cubicBezTo>
                <a:cubicBezTo>
                  <a:pt x="53" y="48"/>
                  <a:pt x="52" y="47"/>
                  <a:pt x="51" y="47"/>
                </a:cubicBezTo>
                <a:close/>
                <a:moveTo>
                  <a:pt x="26" y="3"/>
                </a:moveTo>
                <a:cubicBezTo>
                  <a:pt x="27" y="3"/>
                  <a:pt x="27" y="4"/>
                  <a:pt x="27" y="4"/>
                </a:cubicBezTo>
                <a:cubicBezTo>
                  <a:pt x="27" y="5"/>
                  <a:pt x="25" y="5"/>
                  <a:pt x="25" y="4"/>
                </a:cubicBezTo>
                <a:cubicBezTo>
                  <a:pt x="25" y="4"/>
                  <a:pt x="26" y="3"/>
                  <a:pt x="26" y="3"/>
                </a:cubicBezTo>
                <a:close/>
                <a:moveTo>
                  <a:pt x="26" y="52"/>
                </a:moveTo>
                <a:cubicBezTo>
                  <a:pt x="25" y="52"/>
                  <a:pt x="24" y="52"/>
                  <a:pt x="23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29" y="52"/>
                  <a:pt x="28" y="52"/>
                  <a:pt x="26" y="52"/>
                </a:cubicBezTo>
                <a:close/>
                <a:moveTo>
                  <a:pt x="32" y="47"/>
                </a:moveTo>
                <a:cubicBezTo>
                  <a:pt x="21" y="47"/>
                  <a:pt x="21" y="47"/>
                  <a:pt x="21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12" y="43"/>
                  <a:pt x="14" y="36"/>
                  <a:pt x="14" y="28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4"/>
                  <a:pt x="20" y="9"/>
                  <a:pt x="26" y="9"/>
                </a:cubicBezTo>
                <a:cubicBezTo>
                  <a:pt x="33" y="9"/>
                  <a:pt x="39" y="14"/>
                  <a:pt x="39" y="21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36"/>
                  <a:pt x="41" y="43"/>
                  <a:pt x="45" y="47"/>
                </a:cubicBezTo>
                <a:lnTo>
                  <a:pt x="32" y="4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9" name="Freeform 207"/>
          <p:cNvSpPr>
            <a:spLocks noEditPoints="1"/>
          </p:cNvSpPr>
          <p:nvPr/>
        </p:nvSpPr>
        <p:spPr bwMode="auto">
          <a:xfrm>
            <a:off x="5195888" y="879475"/>
            <a:ext cx="439737" cy="530225"/>
          </a:xfrm>
          <a:custGeom>
            <a:avLst/>
            <a:gdLst>
              <a:gd name="T0" fmla="*/ 2147483647 w 76"/>
              <a:gd name="T1" fmla="*/ 2147483647 h 91"/>
              <a:gd name="T2" fmla="*/ 2147483647 w 76"/>
              <a:gd name="T3" fmla="*/ 2147483647 h 91"/>
              <a:gd name="T4" fmla="*/ 2147483647 w 76"/>
              <a:gd name="T5" fmla="*/ 2147483647 h 91"/>
              <a:gd name="T6" fmla="*/ 2147483647 w 76"/>
              <a:gd name="T7" fmla="*/ 2147483647 h 91"/>
              <a:gd name="T8" fmla="*/ 2147483647 w 76"/>
              <a:gd name="T9" fmla="*/ 2147483647 h 91"/>
              <a:gd name="T10" fmla="*/ 2147483647 w 76"/>
              <a:gd name="T11" fmla="*/ 2147483647 h 91"/>
              <a:gd name="T12" fmla="*/ 2147483647 w 76"/>
              <a:gd name="T13" fmla="*/ 2147483647 h 91"/>
              <a:gd name="T14" fmla="*/ 2147483647 w 76"/>
              <a:gd name="T15" fmla="*/ 2147483647 h 91"/>
              <a:gd name="T16" fmla="*/ 2147483647 w 76"/>
              <a:gd name="T17" fmla="*/ 2147483647 h 91"/>
              <a:gd name="T18" fmla="*/ 2147483647 w 76"/>
              <a:gd name="T19" fmla="*/ 2147483647 h 91"/>
              <a:gd name="T20" fmla="*/ 2147483647 w 76"/>
              <a:gd name="T21" fmla="*/ 2147483647 h 91"/>
              <a:gd name="T22" fmla="*/ 2147483647 w 76"/>
              <a:gd name="T23" fmla="*/ 2147483647 h 91"/>
              <a:gd name="T24" fmla="*/ 2147483647 w 76"/>
              <a:gd name="T25" fmla="*/ 2147483647 h 91"/>
              <a:gd name="T26" fmla="*/ 2147483647 w 76"/>
              <a:gd name="T27" fmla="*/ 2147483647 h 91"/>
              <a:gd name="T28" fmla="*/ 2147483647 w 76"/>
              <a:gd name="T29" fmla="*/ 2147483647 h 91"/>
              <a:gd name="T30" fmla="*/ 2147483647 w 76"/>
              <a:gd name="T31" fmla="*/ 2147483647 h 91"/>
              <a:gd name="T32" fmla="*/ 2147483647 w 76"/>
              <a:gd name="T33" fmla="*/ 2147483647 h 91"/>
              <a:gd name="T34" fmla="*/ 2147483647 w 76"/>
              <a:gd name="T35" fmla="*/ 2147483647 h 91"/>
              <a:gd name="T36" fmla="*/ 2147483647 w 76"/>
              <a:gd name="T37" fmla="*/ 2147483647 h 91"/>
              <a:gd name="T38" fmla="*/ 2147483647 w 76"/>
              <a:gd name="T39" fmla="*/ 2147483647 h 91"/>
              <a:gd name="T40" fmla="*/ 2147483647 w 76"/>
              <a:gd name="T41" fmla="*/ 2147483647 h 91"/>
              <a:gd name="T42" fmla="*/ 2147483647 w 76"/>
              <a:gd name="T43" fmla="*/ 2147483647 h 91"/>
              <a:gd name="T44" fmla="*/ 2147483647 w 76"/>
              <a:gd name="T45" fmla="*/ 2147483647 h 91"/>
              <a:gd name="T46" fmla="*/ 2147483647 w 76"/>
              <a:gd name="T47" fmla="*/ 2147483647 h 91"/>
              <a:gd name="T48" fmla="*/ 2147483647 w 76"/>
              <a:gd name="T49" fmla="*/ 2147483647 h 91"/>
              <a:gd name="T50" fmla="*/ 2147483647 w 76"/>
              <a:gd name="T51" fmla="*/ 2147483647 h 91"/>
              <a:gd name="T52" fmla="*/ 2147483647 w 76"/>
              <a:gd name="T53" fmla="*/ 2147483647 h 91"/>
              <a:gd name="T54" fmla="*/ 2147483647 w 76"/>
              <a:gd name="T55" fmla="*/ 2147483647 h 91"/>
              <a:gd name="T56" fmla="*/ 2147483647 w 76"/>
              <a:gd name="T57" fmla="*/ 2147483647 h 91"/>
              <a:gd name="T58" fmla="*/ 2147483647 w 76"/>
              <a:gd name="T59" fmla="*/ 2147483647 h 91"/>
              <a:gd name="T60" fmla="*/ 2147483647 w 76"/>
              <a:gd name="T61" fmla="*/ 2147483647 h 91"/>
              <a:gd name="T62" fmla="*/ 2147483647 w 76"/>
              <a:gd name="T63" fmla="*/ 2147483647 h 91"/>
              <a:gd name="T64" fmla="*/ 2147483647 w 76"/>
              <a:gd name="T65" fmla="*/ 2147483647 h 91"/>
              <a:gd name="T66" fmla="*/ 2147483647 w 76"/>
              <a:gd name="T67" fmla="*/ 2147483647 h 91"/>
              <a:gd name="T68" fmla="*/ 2147483647 w 76"/>
              <a:gd name="T69" fmla="*/ 2147483647 h 91"/>
              <a:gd name="T70" fmla="*/ 2147483647 w 76"/>
              <a:gd name="T71" fmla="*/ 2147483647 h 91"/>
              <a:gd name="T72" fmla="*/ 2147483647 w 76"/>
              <a:gd name="T73" fmla="*/ 2147483647 h 91"/>
              <a:gd name="T74" fmla="*/ 2147483647 w 76"/>
              <a:gd name="T75" fmla="*/ 2147483647 h 91"/>
              <a:gd name="T76" fmla="*/ 2147483647 w 76"/>
              <a:gd name="T77" fmla="*/ 2147483647 h 91"/>
              <a:gd name="T78" fmla="*/ 2147483647 w 76"/>
              <a:gd name="T79" fmla="*/ 2147483647 h 91"/>
              <a:gd name="T80" fmla="*/ 2147483647 w 76"/>
              <a:gd name="T81" fmla="*/ 2147483647 h 91"/>
              <a:gd name="T82" fmla="*/ 2147483647 w 76"/>
              <a:gd name="T83" fmla="*/ 2147483647 h 91"/>
              <a:gd name="T84" fmla="*/ 2147483647 w 76"/>
              <a:gd name="T85" fmla="*/ 2147483647 h 91"/>
              <a:gd name="T86" fmla="*/ 2147483647 w 76"/>
              <a:gd name="T87" fmla="*/ 2147483647 h 91"/>
              <a:gd name="T88" fmla="*/ 2147483647 w 76"/>
              <a:gd name="T89" fmla="*/ 2147483647 h 91"/>
              <a:gd name="T90" fmla="*/ 2147483647 w 76"/>
              <a:gd name="T91" fmla="*/ 2147483647 h 91"/>
              <a:gd name="T92" fmla="*/ 2147483647 w 76"/>
              <a:gd name="T93" fmla="*/ 2147483647 h 91"/>
              <a:gd name="T94" fmla="*/ 2147483647 w 76"/>
              <a:gd name="T95" fmla="*/ 2147483647 h 91"/>
              <a:gd name="T96" fmla="*/ 2147483647 w 76"/>
              <a:gd name="T97" fmla="*/ 2147483647 h 91"/>
              <a:gd name="T98" fmla="*/ 2147483647 w 76"/>
              <a:gd name="T99" fmla="*/ 2147483647 h 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6" h="91">
                <a:moveTo>
                  <a:pt x="51" y="30"/>
                </a:moveTo>
                <a:cubicBezTo>
                  <a:pt x="50" y="30"/>
                  <a:pt x="49" y="30"/>
                  <a:pt x="49" y="30"/>
                </a:cubicBezTo>
                <a:cubicBezTo>
                  <a:pt x="48" y="30"/>
                  <a:pt x="48" y="31"/>
                  <a:pt x="48" y="31"/>
                </a:cubicBezTo>
                <a:cubicBezTo>
                  <a:pt x="48" y="39"/>
                  <a:pt x="48" y="39"/>
                  <a:pt x="48" y="39"/>
                </a:cubicBezTo>
                <a:cubicBezTo>
                  <a:pt x="39" y="39"/>
                  <a:pt x="30" y="43"/>
                  <a:pt x="23" y="49"/>
                </a:cubicBezTo>
                <a:cubicBezTo>
                  <a:pt x="23" y="28"/>
                  <a:pt x="23" y="28"/>
                  <a:pt x="23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2" y="28"/>
                  <a:pt x="32" y="27"/>
                </a:cubicBezTo>
                <a:cubicBezTo>
                  <a:pt x="32" y="27"/>
                  <a:pt x="32" y="26"/>
                  <a:pt x="32" y="26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0"/>
                  <a:pt x="15" y="0"/>
                  <a:pt x="15" y="1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7"/>
                  <a:pt x="1" y="27"/>
                </a:cubicBezTo>
                <a:cubicBezTo>
                  <a:pt x="1" y="28"/>
                  <a:pt x="1" y="28"/>
                  <a:pt x="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1"/>
                  <a:pt x="10" y="91"/>
                  <a:pt x="11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3" y="91"/>
                  <a:pt x="23" y="91"/>
                  <a:pt x="23" y="9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65"/>
                  <a:pt x="34" y="53"/>
                  <a:pt x="48" y="52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1"/>
                  <a:pt x="48" y="61"/>
                  <a:pt x="49" y="61"/>
                </a:cubicBezTo>
                <a:cubicBezTo>
                  <a:pt x="49" y="62"/>
                  <a:pt x="50" y="62"/>
                  <a:pt x="51" y="61"/>
                </a:cubicBezTo>
                <a:cubicBezTo>
                  <a:pt x="75" y="47"/>
                  <a:pt x="75" y="47"/>
                  <a:pt x="75" y="47"/>
                </a:cubicBezTo>
                <a:cubicBezTo>
                  <a:pt x="76" y="47"/>
                  <a:pt x="76" y="46"/>
                  <a:pt x="76" y="46"/>
                </a:cubicBezTo>
                <a:cubicBezTo>
                  <a:pt x="76" y="45"/>
                  <a:pt x="76" y="45"/>
                  <a:pt x="75" y="44"/>
                </a:cubicBezTo>
                <a:lnTo>
                  <a:pt x="51" y="30"/>
                </a:lnTo>
                <a:close/>
                <a:moveTo>
                  <a:pt x="22" y="25"/>
                </a:moveTo>
                <a:cubicBezTo>
                  <a:pt x="21" y="25"/>
                  <a:pt x="20" y="26"/>
                  <a:pt x="20" y="26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88"/>
                  <a:pt x="20" y="88"/>
                  <a:pt x="2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1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16" y="5"/>
                  <a:pt x="16" y="5"/>
                  <a:pt x="16" y="5"/>
                </a:cubicBezTo>
                <a:cubicBezTo>
                  <a:pt x="28" y="25"/>
                  <a:pt x="28" y="25"/>
                  <a:pt x="28" y="25"/>
                </a:cubicBezTo>
                <a:lnTo>
                  <a:pt x="22" y="25"/>
                </a:lnTo>
                <a:close/>
                <a:moveTo>
                  <a:pt x="51" y="57"/>
                </a:moveTo>
                <a:cubicBezTo>
                  <a:pt x="51" y="51"/>
                  <a:pt x="51" y="51"/>
                  <a:pt x="51" y="51"/>
                </a:cubicBezTo>
                <a:cubicBezTo>
                  <a:pt x="51" y="50"/>
                  <a:pt x="51" y="49"/>
                  <a:pt x="50" y="49"/>
                </a:cubicBezTo>
                <a:cubicBezTo>
                  <a:pt x="38" y="49"/>
                  <a:pt x="28" y="56"/>
                  <a:pt x="23" y="65"/>
                </a:cubicBezTo>
                <a:cubicBezTo>
                  <a:pt x="23" y="53"/>
                  <a:pt x="23" y="53"/>
                  <a:pt x="23" y="53"/>
                </a:cubicBezTo>
                <a:cubicBezTo>
                  <a:pt x="30" y="46"/>
                  <a:pt x="40" y="42"/>
                  <a:pt x="50" y="42"/>
                </a:cubicBezTo>
                <a:cubicBezTo>
                  <a:pt x="51" y="42"/>
                  <a:pt x="51" y="41"/>
                  <a:pt x="51" y="40"/>
                </a:cubicBezTo>
                <a:cubicBezTo>
                  <a:pt x="51" y="34"/>
                  <a:pt x="51" y="34"/>
                  <a:pt x="51" y="34"/>
                </a:cubicBezTo>
                <a:cubicBezTo>
                  <a:pt x="71" y="46"/>
                  <a:pt x="71" y="46"/>
                  <a:pt x="71" y="46"/>
                </a:cubicBezTo>
                <a:lnTo>
                  <a:pt x="51" y="5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0" name="Freeform 208"/>
          <p:cNvSpPr>
            <a:spLocks noEditPoints="1"/>
          </p:cNvSpPr>
          <p:nvPr/>
        </p:nvSpPr>
        <p:spPr bwMode="auto">
          <a:xfrm>
            <a:off x="1547813" y="879475"/>
            <a:ext cx="534987" cy="530225"/>
          </a:xfrm>
          <a:custGeom>
            <a:avLst/>
            <a:gdLst>
              <a:gd name="T0" fmla="*/ 2147483647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2147483647 h 91"/>
              <a:gd name="T16" fmla="*/ 2147483647 w 92"/>
              <a:gd name="T17" fmla="*/ 0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0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0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2147483647 w 92"/>
              <a:gd name="T67" fmla="*/ 2147483647 h 91"/>
              <a:gd name="T68" fmla="*/ 2147483647 w 92"/>
              <a:gd name="T69" fmla="*/ 2147483647 h 91"/>
              <a:gd name="T70" fmla="*/ 2147483647 w 92"/>
              <a:gd name="T71" fmla="*/ 2147483647 h 91"/>
              <a:gd name="T72" fmla="*/ 2147483647 w 92"/>
              <a:gd name="T73" fmla="*/ 2147483647 h 91"/>
              <a:gd name="T74" fmla="*/ 2147483647 w 92"/>
              <a:gd name="T75" fmla="*/ 2147483647 h 91"/>
              <a:gd name="T76" fmla="*/ 2147483647 w 92"/>
              <a:gd name="T77" fmla="*/ 2147483647 h 91"/>
              <a:gd name="T78" fmla="*/ 2147483647 w 92"/>
              <a:gd name="T79" fmla="*/ 2147483647 h 91"/>
              <a:gd name="T80" fmla="*/ 2147483647 w 92"/>
              <a:gd name="T81" fmla="*/ 2147483647 h 91"/>
              <a:gd name="T82" fmla="*/ 2147483647 w 92"/>
              <a:gd name="T83" fmla="*/ 2147483647 h 91"/>
              <a:gd name="T84" fmla="*/ 2147483647 w 92"/>
              <a:gd name="T85" fmla="*/ 2147483647 h 91"/>
              <a:gd name="T86" fmla="*/ 2147483647 w 92"/>
              <a:gd name="T87" fmla="*/ 2147483647 h 91"/>
              <a:gd name="T88" fmla="*/ 2147483647 w 92"/>
              <a:gd name="T89" fmla="*/ 2147483647 h 91"/>
              <a:gd name="T90" fmla="*/ 2147483647 w 92"/>
              <a:gd name="T91" fmla="*/ 2147483647 h 91"/>
              <a:gd name="T92" fmla="*/ 2147483647 w 92"/>
              <a:gd name="T93" fmla="*/ 2147483647 h 91"/>
              <a:gd name="T94" fmla="*/ 2147483647 w 92"/>
              <a:gd name="T95" fmla="*/ 2147483647 h 91"/>
              <a:gd name="T96" fmla="*/ 2147483647 w 92"/>
              <a:gd name="T97" fmla="*/ 2147483647 h 91"/>
              <a:gd name="T98" fmla="*/ 2147483647 w 92"/>
              <a:gd name="T99" fmla="*/ 2147483647 h 91"/>
              <a:gd name="T100" fmla="*/ 2147483647 w 92"/>
              <a:gd name="T101" fmla="*/ 2147483647 h 91"/>
              <a:gd name="T102" fmla="*/ 2147483647 w 92"/>
              <a:gd name="T103" fmla="*/ 2147483647 h 91"/>
              <a:gd name="T104" fmla="*/ 2147483647 w 92"/>
              <a:gd name="T105" fmla="*/ 2147483647 h 91"/>
              <a:gd name="T106" fmla="*/ 2147483647 w 92"/>
              <a:gd name="T107" fmla="*/ 2147483647 h 91"/>
              <a:gd name="T108" fmla="*/ 2147483647 w 92"/>
              <a:gd name="T109" fmla="*/ 2147483647 h 91"/>
              <a:gd name="T110" fmla="*/ 2147483647 w 92"/>
              <a:gd name="T111" fmla="*/ 2147483647 h 91"/>
              <a:gd name="T112" fmla="*/ 2147483647 w 92"/>
              <a:gd name="T113" fmla="*/ 2147483647 h 9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2" h="91">
                <a:moveTo>
                  <a:pt x="73" y="42"/>
                </a:moveTo>
                <a:cubicBezTo>
                  <a:pt x="74" y="42"/>
                  <a:pt x="74" y="42"/>
                  <a:pt x="75" y="41"/>
                </a:cubicBezTo>
                <a:cubicBezTo>
                  <a:pt x="91" y="25"/>
                  <a:pt x="91" y="25"/>
                  <a:pt x="91" y="25"/>
                </a:cubicBezTo>
                <a:cubicBezTo>
                  <a:pt x="92" y="24"/>
                  <a:pt x="92" y="23"/>
                  <a:pt x="91" y="23"/>
                </a:cubicBezTo>
                <a:cubicBezTo>
                  <a:pt x="75" y="6"/>
                  <a:pt x="75" y="6"/>
                  <a:pt x="75" y="6"/>
                </a:cubicBezTo>
                <a:cubicBezTo>
                  <a:pt x="74" y="6"/>
                  <a:pt x="74" y="6"/>
                  <a:pt x="73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7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6"/>
                  <a:pt x="44" y="6"/>
                  <a:pt x="44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16" y="24"/>
                  <a:pt x="16" y="24"/>
                  <a:pt x="16" y="24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0"/>
                  <a:pt x="0" y="41"/>
                </a:cubicBezTo>
                <a:cubicBezTo>
                  <a:pt x="1" y="42"/>
                  <a:pt x="1" y="42"/>
                  <a:pt x="2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9"/>
                  <a:pt x="44" y="49"/>
                  <a:pt x="44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7" y="50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7"/>
                  <a:pt x="0" y="68"/>
                  <a:pt x="1" y="69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91"/>
                  <a:pt x="45" y="91"/>
                  <a:pt x="46" y="91"/>
                </a:cubicBezTo>
                <a:cubicBezTo>
                  <a:pt x="47" y="91"/>
                  <a:pt x="48" y="91"/>
                  <a:pt x="48" y="90"/>
                </a:cubicBezTo>
                <a:cubicBezTo>
                  <a:pt x="48" y="86"/>
                  <a:pt x="48" y="86"/>
                  <a:pt x="48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1" y="86"/>
                  <a:pt x="91" y="85"/>
                  <a:pt x="92" y="85"/>
                </a:cubicBezTo>
                <a:cubicBezTo>
                  <a:pt x="92" y="84"/>
                  <a:pt x="92" y="83"/>
                  <a:pt x="91" y="83"/>
                </a:cubicBezTo>
                <a:cubicBezTo>
                  <a:pt x="76" y="68"/>
                  <a:pt x="76" y="68"/>
                  <a:pt x="76" y="68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1"/>
                  <a:pt x="92" y="51"/>
                </a:cubicBezTo>
                <a:cubicBezTo>
                  <a:pt x="91" y="50"/>
                  <a:pt x="91" y="49"/>
                  <a:pt x="90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2"/>
                  <a:pt x="48" y="42"/>
                  <a:pt x="48" y="42"/>
                </a:cubicBezTo>
                <a:lnTo>
                  <a:pt x="73" y="42"/>
                </a:lnTo>
                <a:close/>
                <a:moveTo>
                  <a:pt x="86" y="53"/>
                </a:moveTo>
                <a:cubicBezTo>
                  <a:pt x="72" y="66"/>
                  <a:pt x="72" y="66"/>
                  <a:pt x="72" y="66"/>
                </a:cubicBezTo>
                <a:cubicBezTo>
                  <a:pt x="72" y="67"/>
                  <a:pt x="72" y="68"/>
                  <a:pt x="72" y="69"/>
                </a:cubicBezTo>
                <a:cubicBezTo>
                  <a:pt x="86" y="83"/>
                  <a:pt x="86" y="83"/>
                  <a:pt x="86" y="83"/>
                </a:cubicBezTo>
                <a:cubicBezTo>
                  <a:pt x="19" y="83"/>
                  <a:pt x="19" y="83"/>
                  <a:pt x="19" y="83"/>
                </a:cubicBezTo>
                <a:cubicBezTo>
                  <a:pt x="4" y="68"/>
                  <a:pt x="4" y="68"/>
                  <a:pt x="4" y="68"/>
                </a:cubicBezTo>
                <a:cubicBezTo>
                  <a:pt x="19" y="53"/>
                  <a:pt x="19" y="53"/>
                  <a:pt x="19" y="53"/>
                </a:cubicBezTo>
                <a:lnTo>
                  <a:pt x="86" y="53"/>
                </a:lnTo>
                <a:close/>
                <a:moveTo>
                  <a:pt x="6" y="39"/>
                </a:move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3"/>
                  <a:pt x="20" y="23"/>
                </a:cubicBezTo>
                <a:cubicBezTo>
                  <a:pt x="6" y="9"/>
                  <a:pt x="6" y="9"/>
                  <a:pt x="6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88" y="24"/>
                  <a:pt x="88" y="24"/>
                  <a:pt x="88" y="24"/>
                </a:cubicBezTo>
                <a:cubicBezTo>
                  <a:pt x="73" y="39"/>
                  <a:pt x="73" y="39"/>
                  <a:pt x="73" y="39"/>
                </a:cubicBezTo>
                <a:lnTo>
                  <a:pt x="6" y="39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1" name="Freeform 209"/>
          <p:cNvSpPr>
            <a:spLocks noEditPoints="1"/>
          </p:cNvSpPr>
          <p:nvPr/>
        </p:nvSpPr>
        <p:spPr bwMode="auto">
          <a:xfrm>
            <a:off x="2894013" y="879475"/>
            <a:ext cx="339725" cy="530225"/>
          </a:xfrm>
          <a:custGeom>
            <a:avLst/>
            <a:gdLst>
              <a:gd name="T0" fmla="*/ 2147483647 w 59"/>
              <a:gd name="T1" fmla="*/ 2147483647 h 91"/>
              <a:gd name="T2" fmla="*/ 2147483647 w 59"/>
              <a:gd name="T3" fmla="*/ 2147483647 h 91"/>
              <a:gd name="T4" fmla="*/ 2147483647 w 59"/>
              <a:gd name="T5" fmla="*/ 2147483647 h 91"/>
              <a:gd name="T6" fmla="*/ 2147483647 w 59"/>
              <a:gd name="T7" fmla="*/ 2147483647 h 91"/>
              <a:gd name="T8" fmla="*/ 2147483647 w 59"/>
              <a:gd name="T9" fmla="*/ 2147483647 h 91"/>
              <a:gd name="T10" fmla="*/ 2147483647 w 59"/>
              <a:gd name="T11" fmla="*/ 2147483647 h 91"/>
              <a:gd name="T12" fmla="*/ 2147483647 w 59"/>
              <a:gd name="T13" fmla="*/ 2147483647 h 91"/>
              <a:gd name="T14" fmla="*/ 2147483647 w 59"/>
              <a:gd name="T15" fmla="*/ 2147483647 h 91"/>
              <a:gd name="T16" fmla="*/ 2147483647 w 59"/>
              <a:gd name="T17" fmla="*/ 0 h 91"/>
              <a:gd name="T18" fmla="*/ 2147483647 w 59"/>
              <a:gd name="T19" fmla="*/ 2147483647 h 91"/>
              <a:gd name="T20" fmla="*/ 2147483647 w 59"/>
              <a:gd name="T21" fmla="*/ 2147483647 h 91"/>
              <a:gd name="T22" fmla="*/ 2147483647 w 59"/>
              <a:gd name="T23" fmla="*/ 2147483647 h 91"/>
              <a:gd name="T24" fmla="*/ 2147483647 w 59"/>
              <a:gd name="T25" fmla="*/ 2147483647 h 91"/>
              <a:gd name="T26" fmla="*/ 2147483647 w 59"/>
              <a:gd name="T27" fmla="*/ 2147483647 h 91"/>
              <a:gd name="T28" fmla="*/ 2147483647 w 59"/>
              <a:gd name="T29" fmla="*/ 2147483647 h 91"/>
              <a:gd name="T30" fmla="*/ 2147483647 w 59"/>
              <a:gd name="T31" fmla="*/ 2147483647 h 91"/>
              <a:gd name="T32" fmla="*/ 2147483647 w 59"/>
              <a:gd name="T33" fmla="*/ 2147483647 h 91"/>
              <a:gd name="T34" fmla="*/ 2147483647 w 59"/>
              <a:gd name="T35" fmla="*/ 2147483647 h 91"/>
              <a:gd name="T36" fmla="*/ 2147483647 w 59"/>
              <a:gd name="T37" fmla="*/ 2147483647 h 91"/>
              <a:gd name="T38" fmla="*/ 2147483647 w 59"/>
              <a:gd name="T39" fmla="*/ 2147483647 h 91"/>
              <a:gd name="T40" fmla="*/ 2147483647 w 59"/>
              <a:gd name="T41" fmla="*/ 2147483647 h 91"/>
              <a:gd name="T42" fmla="*/ 2147483647 w 59"/>
              <a:gd name="T43" fmla="*/ 2147483647 h 91"/>
              <a:gd name="T44" fmla="*/ 2147483647 w 59"/>
              <a:gd name="T45" fmla="*/ 2147483647 h 91"/>
              <a:gd name="T46" fmla="*/ 2147483647 w 59"/>
              <a:gd name="T47" fmla="*/ 2147483647 h 91"/>
              <a:gd name="T48" fmla="*/ 2147483647 w 59"/>
              <a:gd name="T49" fmla="*/ 2147483647 h 91"/>
              <a:gd name="T50" fmla="*/ 2147483647 w 59"/>
              <a:gd name="T51" fmla="*/ 2147483647 h 91"/>
              <a:gd name="T52" fmla="*/ 2147483647 w 59"/>
              <a:gd name="T53" fmla="*/ 2147483647 h 91"/>
              <a:gd name="T54" fmla="*/ 2147483647 w 59"/>
              <a:gd name="T55" fmla="*/ 2147483647 h 91"/>
              <a:gd name="T56" fmla="*/ 2147483647 w 59"/>
              <a:gd name="T57" fmla="*/ 2147483647 h 91"/>
              <a:gd name="T58" fmla="*/ 2147483647 w 59"/>
              <a:gd name="T59" fmla="*/ 2147483647 h 91"/>
              <a:gd name="T60" fmla="*/ 2147483647 w 59"/>
              <a:gd name="T61" fmla="*/ 2147483647 h 91"/>
              <a:gd name="T62" fmla="*/ 2147483647 w 59"/>
              <a:gd name="T63" fmla="*/ 2147483647 h 91"/>
              <a:gd name="T64" fmla="*/ 2147483647 w 59"/>
              <a:gd name="T65" fmla="*/ 2147483647 h 91"/>
              <a:gd name="T66" fmla="*/ 2147483647 w 59"/>
              <a:gd name="T67" fmla="*/ 2147483647 h 91"/>
              <a:gd name="T68" fmla="*/ 2147483647 w 59"/>
              <a:gd name="T69" fmla="*/ 2147483647 h 91"/>
              <a:gd name="T70" fmla="*/ 2147483647 w 59"/>
              <a:gd name="T71" fmla="*/ 2147483647 h 91"/>
              <a:gd name="T72" fmla="*/ 2147483647 w 59"/>
              <a:gd name="T73" fmla="*/ 2147483647 h 91"/>
              <a:gd name="T74" fmla="*/ 2147483647 w 59"/>
              <a:gd name="T75" fmla="*/ 2147483647 h 91"/>
              <a:gd name="T76" fmla="*/ 2147483647 w 59"/>
              <a:gd name="T77" fmla="*/ 2147483647 h 91"/>
              <a:gd name="T78" fmla="*/ 2147483647 w 59"/>
              <a:gd name="T79" fmla="*/ 2147483647 h 91"/>
              <a:gd name="T80" fmla="*/ 2147483647 w 59"/>
              <a:gd name="T81" fmla="*/ 2147483647 h 91"/>
              <a:gd name="T82" fmla="*/ 2147483647 w 59"/>
              <a:gd name="T83" fmla="*/ 2147483647 h 91"/>
              <a:gd name="T84" fmla="*/ 2147483647 w 59"/>
              <a:gd name="T85" fmla="*/ 2147483647 h 91"/>
              <a:gd name="T86" fmla="*/ 2147483647 w 59"/>
              <a:gd name="T87" fmla="*/ 2147483647 h 91"/>
              <a:gd name="T88" fmla="*/ 2147483647 w 59"/>
              <a:gd name="T89" fmla="*/ 2147483647 h 91"/>
              <a:gd name="T90" fmla="*/ 2147483647 w 59"/>
              <a:gd name="T91" fmla="*/ 2147483647 h 91"/>
              <a:gd name="T92" fmla="*/ 2147483647 w 59"/>
              <a:gd name="T93" fmla="*/ 2147483647 h 91"/>
              <a:gd name="T94" fmla="*/ 2147483647 w 59"/>
              <a:gd name="T95" fmla="*/ 2147483647 h 91"/>
              <a:gd name="T96" fmla="*/ 2147483647 w 59"/>
              <a:gd name="T97" fmla="*/ 2147483647 h 91"/>
              <a:gd name="T98" fmla="*/ 2147483647 w 59"/>
              <a:gd name="T99" fmla="*/ 2147483647 h 91"/>
              <a:gd name="T100" fmla="*/ 2147483647 w 59"/>
              <a:gd name="T101" fmla="*/ 2147483647 h 91"/>
              <a:gd name="T102" fmla="*/ 2147483647 w 59"/>
              <a:gd name="T103" fmla="*/ 2147483647 h 91"/>
              <a:gd name="T104" fmla="*/ 2147483647 w 59"/>
              <a:gd name="T105" fmla="*/ 2147483647 h 91"/>
              <a:gd name="T106" fmla="*/ 2147483647 w 59"/>
              <a:gd name="T107" fmla="*/ 2147483647 h 91"/>
              <a:gd name="T108" fmla="*/ 2147483647 w 59"/>
              <a:gd name="T109" fmla="*/ 2147483647 h 91"/>
              <a:gd name="T110" fmla="*/ 2147483647 w 59"/>
              <a:gd name="T111" fmla="*/ 2147483647 h 91"/>
              <a:gd name="T112" fmla="*/ 2147483647 w 59"/>
              <a:gd name="T113" fmla="*/ 2147483647 h 9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9" h="91">
                <a:moveTo>
                  <a:pt x="47" y="27"/>
                </a:moveTo>
                <a:cubicBezTo>
                  <a:pt x="47" y="27"/>
                  <a:pt x="47" y="27"/>
                  <a:pt x="48" y="27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6"/>
                  <a:pt x="59" y="15"/>
                  <a:pt x="58" y="1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4"/>
                  <a:pt x="47" y="3"/>
                  <a:pt x="47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4"/>
                  <a:pt x="1" y="4"/>
                </a:cubicBezTo>
                <a:cubicBezTo>
                  <a:pt x="0" y="5"/>
                  <a:pt x="0" y="6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6"/>
                  <a:pt x="1" y="26"/>
                </a:cubicBezTo>
                <a:cubicBezTo>
                  <a:pt x="1" y="27"/>
                  <a:pt x="1" y="27"/>
                  <a:pt x="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1"/>
                  <a:pt x="28" y="31"/>
                  <a:pt x="2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1" y="3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1" y="44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4"/>
                  <a:pt x="12" y="55"/>
                  <a:pt x="1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1"/>
                  <a:pt x="29" y="91"/>
                  <a:pt x="30" y="91"/>
                </a:cubicBezTo>
                <a:cubicBezTo>
                  <a:pt x="30" y="91"/>
                  <a:pt x="31" y="91"/>
                  <a:pt x="31" y="90"/>
                </a:cubicBezTo>
                <a:cubicBezTo>
                  <a:pt x="31" y="55"/>
                  <a:pt x="31" y="55"/>
                  <a:pt x="31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55"/>
                  <a:pt x="58" y="54"/>
                  <a:pt x="58" y="54"/>
                </a:cubicBezTo>
                <a:cubicBezTo>
                  <a:pt x="59" y="53"/>
                  <a:pt x="59" y="52"/>
                  <a:pt x="58" y="52"/>
                </a:cubicBezTo>
                <a:cubicBezTo>
                  <a:pt x="49" y="43"/>
                  <a:pt x="49" y="43"/>
                  <a:pt x="49" y="43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2"/>
                  <a:pt x="58" y="32"/>
                </a:cubicBezTo>
                <a:cubicBezTo>
                  <a:pt x="58" y="31"/>
                  <a:pt x="58" y="31"/>
                  <a:pt x="57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lnTo>
                  <a:pt x="47" y="27"/>
                </a:lnTo>
                <a:close/>
                <a:moveTo>
                  <a:pt x="53" y="34"/>
                </a:move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5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43"/>
                  <a:pt x="4" y="43"/>
                  <a:pt x="4" y="43"/>
                </a:cubicBezTo>
                <a:cubicBezTo>
                  <a:pt x="13" y="34"/>
                  <a:pt x="13" y="34"/>
                  <a:pt x="13" y="34"/>
                </a:cubicBezTo>
                <a:lnTo>
                  <a:pt x="53" y="34"/>
                </a:lnTo>
                <a:close/>
                <a:moveTo>
                  <a:pt x="6" y="24"/>
                </a:move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5"/>
                  <a:pt x="14" y="14"/>
                </a:cubicBezTo>
                <a:cubicBezTo>
                  <a:pt x="6" y="7"/>
                  <a:pt x="6" y="7"/>
                  <a:pt x="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55" y="15"/>
                  <a:pt x="55" y="15"/>
                  <a:pt x="55" y="15"/>
                </a:cubicBezTo>
                <a:cubicBezTo>
                  <a:pt x="46" y="24"/>
                  <a:pt x="46" y="24"/>
                  <a:pt x="46" y="24"/>
                </a:cubicBezTo>
                <a:lnTo>
                  <a:pt x="6" y="2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2" name="Freeform 210"/>
          <p:cNvSpPr>
            <a:spLocks noEditPoints="1"/>
          </p:cNvSpPr>
          <p:nvPr/>
        </p:nvSpPr>
        <p:spPr bwMode="auto">
          <a:xfrm>
            <a:off x="6451600" y="879475"/>
            <a:ext cx="334963" cy="530225"/>
          </a:xfrm>
          <a:custGeom>
            <a:avLst/>
            <a:gdLst>
              <a:gd name="T0" fmla="*/ 2147483647 w 58"/>
              <a:gd name="T1" fmla="*/ 2147483647 h 91"/>
              <a:gd name="T2" fmla="*/ 2147483647 w 58"/>
              <a:gd name="T3" fmla="*/ 2147483647 h 91"/>
              <a:gd name="T4" fmla="*/ 2147483647 w 58"/>
              <a:gd name="T5" fmla="*/ 2147483647 h 91"/>
              <a:gd name="T6" fmla="*/ 2147483647 w 58"/>
              <a:gd name="T7" fmla="*/ 2147483647 h 91"/>
              <a:gd name="T8" fmla="*/ 2147483647 w 58"/>
              <a:gd name="T9" fmla="*/ 0 h 91"/>
              <a:gd name="T10" fmla="*/ 2147483647 w 58"/>
              <a:gd name="T11" fmla="*/ 2147483647 h 91"/>
              <a:gd name="T12" fmla="*/ 2147483647 w 58"/>
              <a:gd name="T13" fmla="*/ 2147483647 h 91"/>
              <a:gd name="T14" fmla="*/ 2147483647 w 58"/>
              <a:gd name="T15" fmla="*/ 2147483647 h 91"/>
              <a:gd name="T16" fmla="*/ 2147483647 w 58"/>
              <a:gd name="T17" fmla="*/ 2147483647 h 91"/>
              <a:gd name="T18" fmla="*/ 2147483647 w 58"/>
              <a:gd name="T19" fmla="*/ 2147483647 h 91"/>
              <a:gd name="T20" fmla="*/ 0 w 58"/>
              <a:gd name="T21" fmla="*/ 2147483647 h 91"/>
              <a:gd name="T22" fmla="*/ 2147483647 w 58"/>
              <a:gd name="T23" fmla="*/ 2147483647 h 91"/>
              <a:gd name="T24" fmla="*/ 2147483647 w 58"/>
              <a:gd name="T25" fmla="*/ 2147483647 h 91"/>
              <a:gd name="T26" fmla="*/ 2147483647 w 58"/>
              <a:gd name="T27" fmla="*/ 2147483647 h 91"/>
              <a:gd name="T28" fmla="*/ 2147483647 w 58"/>
              <a:gd name="T29" fmla="*/ 2147483647 h 91"/>
              <a:gd name="T30" fmla="*/ 2147483647 w 58"/>
              <a:gd name="T31" fmla="*/ 2147483647 h 91"/>
              <a:gd name="T32" fmla="*/ 2147483647 w 58"/>
              <a:gd name="T33" fmla="*/ 2147483647 h 91"/>
              <a:gd name="T34" fmla="*/ 2147483647 w 58"/>
              <a:gd name="T35" fmla="*/ 2147483647 h 91"/>
              <a:gd name="T36" fmla="*/ 2147483647 w 58"/>
              <a:gd name="T37" fmla="*/ 2147483647 h 91"/>
              <a:gd name="T38" fmla="*/ 2147483647 w 58"/>
              <a:gd name="T39" fmla="*/ 2147483647 h 91"/>
              <a:gd name="T40" fmla="*/ 2147483647 w 58"/>
              <a:gd name="T41" fmla="*/ 2147483647 h 91"/>
              <a:gd name="T42" fmla="*/ 2147483647 w 58"/>
              <a:gd name="T43" fmla="*/ 2147483647 h 91"/>
              <a:gd name="T44" fmla="*/ 2147483647 w 58"/>
              <a:gd name="T45" fmla="*/ 2147483647 h 91"/>
              <a:gd name="T46" fmla="*/ 2147483647 w 58"/>
              <a:gd name="T47" fmla="*/ 2147483647 h 91"/>
              <a:gd name="T48" fmla="*/ 2147483647 w 58"/>
              <a:gd name="T49" fmla="*/ 2147483647 h 91"/>
              <a:gd name="T50" fmla="*/ 2147483647 w 58"/>
              <a:gd name="T51" fmla="*/ 2147483647 h 91"/>
              <a:gd name="T52" fmla="*/ 2147483647 w 58"/>
              <a:gd name="T53" fmla="*/ 2147483647 h 91"/>
              <a:gd name="T54" fmla="*/ 2147483647 w 58"/>
              <a:gd name="T55" fmla="*/ 2147483647 h 91"/>
              <a:gd name="T56" fmla="*/ 2147483647 w 58"/>
              <a:gd name="T57" fmla="*/ 2147483647 h 91"/>
              <a:gd name="T58" fmla="*/ 2147483647 w 58"/>
              <a:gd name="T59" fmla="*/ 2147483647 h 91"/>
              <a:gd name="T60" fmla="*/ 2147483647 w 58"/>
              <a:gd name="T61" fmla="*/ 2147483647 h 91"/>
              <a:gd name="T62" fmla="*/ 2147483647 w 58"/>
              <a:gd name="T63" fmla="*/ 2147483647 h 91"/>
              <a:gd name="T64" fmla="*/ 2147483647 w 58"/>
              <a:gd name="T65" fmla="*/ 2147483647 h 91"/>
              <a:gd name="T66" fmla="*/ 2147483647 w 58"/>
              <a:gd name="T67" fmla="*/ 2147483647 h 9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" h="91">
                <a:moveTo>
                  <a:pt x="58" y="6"/>
                </a:moveTo>
                <a:cubicBezTo>
                  <a:pt x="58" y="5"/>
                  <a:pt x="57" y="5"/>
                  <a:pt x="5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2"/>
                  <a:pt x="15" y="0"/>
                  <a:pt x="13" y="0"/>
                </a:cubicBezTo>
                <a:cubicBezTo>
                  <a:pt x="10" y="0"/>
                  <a:pt x="9" y="2"/>
                  <a:pt x="9" y="4"/>
                </a:cubicBezTo>
                <a:cubicBezTo>
                  <a:pt x="9" y="6"/>
                  <a:pt x="10" y="7"/>
                  <a:pt x="11" y="8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88"/>
                  <a:pt x="11" y="88"/>
                  <a:pt x="11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1" y="88"/>
                  <a:pt x="0" y="89"/>
                  <a:pt x="0" y="90"/>
                </a:cubicBezTo>
                <a:cubicBezTo>
                  <a:pt x="0" y="91"/>
                  <a:pt x="1" y="91"/>
                  <a:pt x="2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25" y="91"/>
                  <a:pt x="25" y="91"/>
                  <a:pt x="25" y="90"/>
                </a:cubicBezTo>
                <a:cubicBezTo>
                  <a:pt x="25" y="89"/>
                  <a:pt x="25" y="88"/>
                  <a:pt x="24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4" y="41"/>
                  <a:pt x="14" y="41"/>
                  <a:pt x="14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8" y="41"/>
                  <a:pt x="58" y="41"/>
                </a:cubicBezTo>
                <a:cubicBezTo>
                  <a:pt x="58" y="40"/>
                  <a:pt x="58" y="39"/>
                  <a:pt x="58" y="39"/>
                </a:cubicBezTo>
                <a:cubicBezTo>
                  <a:pt x="48" y="23"/>
                  <a:pt x="48" y="23"/>
                  <a:pt x="48" y="23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6"/>
                </a:cubicBezTo>
                <a:close/>
                <a:moveTo>
                  <a:pt x="12" y="4"/>
                </a:moveTo>
                <a:cubicBezTo>
                  <a:pt x="12" y="4"/>
                  <a:pt x="12" y="3"/>
                  <a:pt x="13" y="3"/>
                </a:cubicBezTo>
                <a:cubicBezTo>
                  <a:pt x="13" y="3"/>
                  <a:pt x="14" y="4"/>
                  <a:pt x="14" y="4"/>
                </a:cubicBezTo>
                <a:cubicBezTo>
                  <a:pt x="14" y="5"/>
                  <a:pt x="12" y="5"/>
                  <a:pt x="12" y="4"/>
                </a:cubicBezTo>
                <a:close/>
                <a:moveTo>
                  <a:pt x="44" y="22"/>
                </a:moveTo>
                <a:cubicBezTo>
                  <a:pt x="44" y="23"/>
                  <a:pt x="44" y="24"/>
                  <a:pt x="44" y="24"/>
                </a:cubicBezTo>
                <a:cubicBezTo>
                  <a:pt x="54" y="38"/>
                  <a:pt x="54" y="38"/>
                  <a:pt x="5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8"/>
                  <a:pt x="14" y="8"/>
                  <a:pt x="14" y="8"/>
                </a:cubicBezTo>
                <a:cubicBezTo>
                  <a:pt x="54" y="8"/>
                  <a:pt x="54" y="8"/>
                  <a:pt x="54" y="8"/>
                </a:cubicBezTo>
                <a:lnTo>
                  <a:pt x="44" y="22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3" name="Freeform 211"/>
          <p:cNvSpPr>
            <a:spLocks noEditPoints="1"/>
          </p:cNvSpPr>
          <p:nvPr/>
        </p:nvSpPr>
        <p:spPr bwMode="auto">
          <a:xfrm>
            <a:off x="228600" y="879475"/>
            <a:ext cx="512763" cy="530225"/>
          </a:xfrm>
          <a:custGeom>
            <a:avLst/>
            <a:gdLst>
              <a:gd name="T0" fmla="*/ 2147483647 w 88"/>
              <a:gd name="T1" fmla="*/ 2147483647 h 91"/>
              <a:gd name="T2" fmla="*/ 2147483647 w 88"/>
              <a:gd name="T3" fmla="*/ 2147483647 h 91"/>
              <a:gd name="T4" fmla="*/ 2147483647 w 88"/>
              <a:gd name="T5" fmla="*/ 0 h 91"/>
              <a:gd name="T6" fmla="*/ 2147483647 w 88"/>
              <a:gd name="T7" fmla="*/ 2147483647 h 91"/>
              <a:gd name="T8" fmla="*/ 2147483647 w 88"/>
              <a:gd name="T9" fmla="*/ 2147483647 h 91"/>
              <a:gd name="T10" fmla="*/ 2147483647 w 88"/>
              <a:gd name="T11" fmla="*/ 2147483647 h 91"/>
              <a:gd name="T12" fmla="*/ 2147483647 w 88"/>
              <a:gd name="T13" fmla="*/ 2147483647 h 91"/>
              <a:gd name="T14" fmla="*/ 0 w 88"/>
              <a:gd name="T15" fmla="*/ 2147483647 h 91"/>
              <a:gd name="T16" fmla="*/ 2147483647 w 88"/>
              <a:gd name="T17" fmla="*/ 2147483647 h 91"/>
              <a:gd name="T18" fmla="*/ 2147483647 w 88"/>
              <a:gd name="T19" fmla="*/ 2147483647 h 91"/>
              <a:gd name="T20" fmla="*/ 2147483647 w 88"/>
              <a:gd name="T21" fmla="*/ 2147483647 h 91"/>
              <a:gd name="T22" fmla="*/ 2147483647 w 88"/>
              <a:gd name="T23" fmla="*/ 2147483647 h 91"/>
              <a:gd name="T24" fmla="*/ 2147483647 w 88"/>
              <a:gd name="T25" fmla="*/ 2147483647 h 91"/>
              <a:gd name="T26" fmla="*/ 2147483647 w 88"/>
              <a:gd name="T27" fmla="*/ 2147483647 h 91"/>
              <a:gd name="T28" fmla="*/ 2147483647 w 88"/>
              <a:gd name="T29" fmla="*/ 2147483647 h 91"/>
              <a:gd name="T30" fmla="*/ 2147483647 w 88"/>
              <a:gd name="T31" fmla="*/ 2147483647 h 91"/>
              <a:gd name="T32" fmla="*/ 2147483647 w 88"/>
              <a:gd name="T33" fmla="*/ 2147483647 h 91"/>
              <a:gd name="T34" fmla="*/ 2147483647 w 88"/>
              <a:gd name="T35" fmla="*/ 2147483647 h 91"/>
              <a:gd name="T36" fmla="*/ 2147483647 w 88"/>
              <a:gd name="T37" fmla="*/ 2147483647 h 91"/>
              <a:gd name="T38" fmla="*/ 2147483647 w 88"/>
              <a:gd name="T39" fmla="*/ 2147483647 h 91"/>
              <a:gd name="T40" fmla="*/ 2147483647 w 88"/>
              <a:gd name="T41" fmla="*/ 2147483647 h 91"/>
              <a:gd name="T42" fmla="*/ 2147483647 w 88"/>
              <a:gd name="T43" fmla="*/ 2147483647 h 91"/>
              <a:gd name="T44" fmla="*/ 2147483647 w 88"/>
              <a:gd name="T45" fmla="*/ 2147483647 h 91"/>
              <a:gd name="T46" fmla="*/ 2147483647 w 88"/>
              <a:gd name="T47" fmla="*/ 2147483647 h 91"/>
              <a:gd name="T48" fmla="*/ 2147483647 w 88"/>
              <a:gd name="T49" fmla="*/ 2147483647 h 91"/>
              <a:gd name="T50" fmla="*/ 2147483647 w 88"/>
              <a:gd name="T51" fmla="*/ 2147483647 h 91"/>
              <a:gd name="T52" fmla="*/ 2147483647 w 88"/>
              <a:gd name="T53" fmla="*/ 2147483647 h 91"/>
              <a:gd name="T54" fmla="*/ 2147483647 w 88"/>
              <a:gd name="T55" fmla="*/ 2147483647 h 91"/>
              <a:gd name="T56" fmla="*/ 2147483647 w 88"/>
              <a:gd name="T57" fmla="*/ 2147483647 h 91"/>
              <a:gd name="T58" fmla="*/ 2147483647 w 88"/>
              <a:gd name="T59" fmla="*/ 2147483647 h 91"/>
              <a:gd name="T60" fmla="*/ 2147483647 w 88"/>
              <a:gd name="T61" fmla="*/ 2147483647 h 91"/>
              <a:gd name="T62" fmla="*/ 2147483647 w 88"/>
              <a:gd name="T63" fmla="*/ 2147483647 h 91"/>
              <a:gd name="T64" fmla="*/ 2147483647 w 88"/>
              <a:gd name="T65" fmla="*/ 2147483647 h 91"/>
              <a:gd name="T66" fmla="*/ 2147483647 w 88"/>
              <a:gd name="T67" fmla="*/ 2147483647 h 91"/>
              <a:gd name="T68" fmla="*/ 2147483647 w 88"/>
              <a:gd name="T69" fmla="*/ 2147483647 h 91"/>
              <a:gd name="T70" fmla="*/ 2147483647 w 88"/>
              <a:gd name="T71" fmla="*/ 2147483647 h 91"/>
              <a:gd name="T72" fmla="*/ 2147483647 w 88"/>
              <a:gd name="T73" fmla="*/ 2147483647 h 91"/>
              <a:gd name="T74" fmla="*/ 2147483647 w 88"/>
              <a:gd name="T75" fmla="*/ 2147483647 h 91"/>
              <a:gd name="T76" fmla="*/ 2147483647 w 88"/>
              <a:gd name="T77" fmla="*/ 2147483647 h 91"/>
              <a:gd name="T78" fmla="*/ 2147483647 w 88"/>
              <a:gd name="T79" fmla="*/ 2147483647 h 91"/>
              <a:gd name="T80" fmla="*/ 2147483647 w 88"/>
              <a:gd name="T81" fmla="*/ 2147483647 h 91"/>
              <a:gd name="T82" fmla="*/ 2147483647 w 88"/>
              <a:gd name="T83" fmla="*/ 2147483647 h 91"/>
              <a:gd name="T84" fmla="*/ 2147483647 w 88"/>
              <a:gd name="T85" fmla="*/ 2147483647 h 9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8" h="91">
                <a:moveTo>
                  <a:pt x="82" y="19"/>
                </a:moveTo>
                <a:cubicBezTo>
                  <a:pt x="81" y="18"/>
                  <a:pt x="81" y="18"/>
                  <a:pt x="81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69" y="21"/>
                  <a:pt x="59" y="26"/>
                  <a:pt x="52" y="35"/>
                </a:cubicBezTo>
                <a:cubicBezTo>
                  <a:pt x="52" y="1"/>
                  <a:pt x="52" y="1"/>
                  <a:pt x="52" y="1"/>
                </a:cubicBezTo>
                <a:cubicBezTo>
                  <a:pt x="50" y="0"/>
                  <a:pt x="50" y="0"/>
                  <a:pt x="50" y="0"/>
                </a:cubicBezTo>
                <a:cubicBezTo>
                  <a:pt x="46" y="0"/>
                  <a:pt x="43" y="0"/>
                  <a:pt x="39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4"/>
                  <a:pt x="37" y="14"/>
                  <a:pt x="37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5"/>
                  <a:pt x="11" y="15"/>
                  <a:pt x="11" y="15"/>
                </a:cubicBezTo>
                <a:cubicBezTo>
                  <a:pt x="8" y="18"/>
                  <a:pt x="5" y="22"/>
                  <a:pt x="3" y="26"/>
                </a:cubicBezTo>
                <a:cubicBezTo>
                  <a:pt x="2" y="29"/>
                  <a:pt x="2" y="29"/>
                  <a:pt x="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2" y="38"/>
                  <a:pt x="7" y="47"/>
                  <a:pt x="0" y="5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9"/>
                  <a:pt x="2" y="63"/>
                  <a:pt x="4" y="6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6" y="67"/>
                </a:cubicBezTo>
                <a:cubicBezTo>
                  <a:pt x="18" y="57"/>
                  <a:pt x="26" y="44"/>
                  <a:pt x="29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41"/>
                  <a:pt x="37" y="41"/>
                  <a:pt x="37" y="41"/>
                </a:cubicBezTo>
                <a:cubicBezTo>
                  <a:pt x="24" y="64"/>
                  <a:pt x="24" y="64"/>
                  <a:pt x="24" y="64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91"/>
                  <a:pt x="37" y="91"/>
                  <a:pt x="37" y="91"/>
                </a:cubicBezTo>
                <a:cubicBezTo>
                  <a:pt x="39" y="91"/>
                  <a:pt x="39" y="91"/>
                  <a:pt x="39" y="91"/>
                </a:cubicBezTo>
                <a:cubicBezTo>
                  <a:pt x="41" y="91"/>
                  <a:pt x="43" y="91"/>
                  <a:pt x="45" y="91"/>
                </a:cubicBezTo>
                <a:cubicBezTo>
                  <a:pt x="46" y="91"/>
                  <a:pt x="48" y="91"/>
                  <a:pt x="50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84"/>
                  <a:pt x="52" y="84"/>
                  <a:pt x="52" y="84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3"/>
                  <a:pt x="70" y="83"/>
                  <a:pt x="70" y="83"/>
                </a:cubicBezTo>
                <a:cubicBezTo>
                  <a:pt x="75" y="80"/>
                  <a:pt x="79" y="76"/>
                  <a:pt x="82" y="72"/>
                </a:cubicBezTo>
                <a:cubicBezTo>
                  <a:pt x="84" y="69"/>
                  <a:pt x="84" y="69"/>
                  <a:pt x="84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66"/>
                  <a:pt x="53" y="62"/>
                  <a:pt x="54" y="58"/>
                </a:cubicBezTo>
                <a:cubicBezTo>
                  <a:pt x="66" y="64"/>
                  <a:pt x="66" y="64"/>
                  <a:pt x="66" y="64"/>
                </a:cubicBezTo>
                <a:cubicBezTo>
                  <a:pt x="57" y="51"/>
                  <a:pt x="57" y="51"/>
                  <a:pt x="57" y="51"/>
                </a:cubicBezTo>
                <a:cubicBezTo>
                  <a:pt x="64" y="41"/>
                  <a:pt x="74" y="33"/>
                  <a:pt x="86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26"/>
                  <a:pt x="84" y="22"/>
                  <a:pt x="82" y="19"/>
                </a:cubicBezTo>
                <a:close/>
                <a:moveTo>
                  <a:pt x="26" y="25"/>
                </a:moveTo>
                <a:cubicBezTo>
                  <a:pt x="26" y="27"/>
                  <a:pt x="26" y="27"/>
                  <a:pt x="26" y="27"/>
                </a:cubicBezTo>
                <a:cubicBezTo>
                  <a:pt x="23" y="41"/>
                  <a:pt x="16" y="54"/>
                  <a:pt x="6" y="63"/>
                </a:cubicBezTo>
                <a:cubicBezTo>
                  <a:pt x="5" y="60"/>
                  <a:pt x="4" y="58"/>
                  <a:pt x="3" y="55"/>
                </a:cubicBezTo>
                <a:cubicBezTo>
                  <a:pt x="11" y="47"/>
                  <a:pt x="16" y="38"/>
                  <a:pt x="18" y="27"/>
                </a:cubicBezTo>
                <a:cubicBezTo>
                  <a:pt x="18" y="25"/>
                  <a:pt x="18" y="25"/>
                  <a:pt x="18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9" y="23"/>
                  <a:pt x="11" y="20"/>
                  <a:pt x="13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4"/>
                  <a:pt x="41" y="4"/>
                  <a:pt x="41" y="4"/>
                </a:cubicBezTo>
                <a:cubicBezTo>
                  <a:pt x="44" y="3"/>
                  <a:pt x="46" y="3"/>
                  <a:pt x="48" y="4"/>
                </a:cubicBezTo>
                <a:cubicBezTo>
                  <a:pt x="48" y="36"/>
                  <a:pt x="48" y="36"/>
                  <a:pt x="48" y="36"/>
                </a:cubicBezTo>
                <a:cubicBezTo>
                  <a:pt x="45" y="29"/>
                  <a:pt x="45" y="29"/>
                  <a:pt x="45" y="29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25"/>
                  <a:pt x="41" y="25"/>
                  <a:pt x="41" y="25"/>
                </a:cubicBezTo>
                <a:lnTo>
                  <a:pt x="26" y="25"/>
                </a:lnTo>
                <a:close/>
                <a:moveTo>
                  <a:pt x="77" y="73"/>
                </a:moveTo>
                <a:cubicBezTo>
                  <a:pt x="75" y="76"/>
                  <a:pt x="72" y="78"/>
                  <a:pt x="69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8"/>
                  <a:pt x="48" y="88"/>
                  <a:pt x="48" y="88"/>
                </a:cubicBezTo>
                <a:cubicBezTo>
                  <a:pt x="46" y="88"/>
                  <a:pt x="44" y="88"/>
                  <a:pt x="41" y="88"/>
                </a:cubicBezTo>
                <a:cubicBezTo>
                  <a:pt x="41" y="55"/>
                  <a:pt x="41" y="55"/>
                  <a:pt x="41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51" y="56"/>
                  <a:pt x="51" y="56"/>
                  <a:pt x="51" y="56"/>
                </a:cubicBezTo>
                <a:cubicBezTo>
                  <a:pt x="49" y="61"/>
                  <a:pt x="48" y="66"/>
                  <a:pt x="48" y="71"/>
                </a:cubicBezTo>
                <a:cubicBezTo>
                  <a:pt x="48" y="73"/>
                  <a:pt x="48" y="73"/>
                  <a:pt x="48" y="73"/>
                </a:cubicBezTo>
                <a:lnTo>
                  <a:pt x="77" y="73"/>
                </a:lnTo>
                <a:close/>
                <a:moveTo>
                  <a:pt x="45" y="49"/>
                </a:moveTo>
                <a:cubicBezTo>
                  <a:pt x="37" y="53"/>
                  <a:pt x="37" y="53"/>
                  <a:pt x="37" y="53"/>
                </a:cubicBezTo>
                <a:cubicBezTo>
                  <a:pt x="33" y="56"/>
                  <a:pt x="33" y="56"/>
                  <a:pt x="33" y="56"/>
                </a:cubicBezTo>
                <a:cubicBezTo>
                  <a:pt x="45" y="36"/>
                  <a:pt x="45" y="36"/>
                  <a:pt x="45" y="36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4"/>
                  <a:pt x="48" y="44"/>
                  <a:pt x="48" y="44"/>
                </a:cubicBezTo>
                <a:cubicBezTo>
                  <a:pt x="49" y="43"/>
                  <a:pt x="49" y="43"/>
                  <a:pt x="49" y="43"/>
                </a:cubicBezTo>
                <a:cubicBezTo>
                  <a:pt x="56" y="54"/>
                  <a:pt x="56" y="54"/>
                  <a:pt x="56" y="54"/>
                </a:cubicBezTo>
                <a:cubicBezTo>
                  <a:pt x="57" y="56"/>
                  <a:pt x="57" y="56"/>
                  <a:pt x="57" y="56"/>
                </a:cubicBezTo>
                <a:lnTo>
                  <a:pt x="45" y="49"/>
                </a:lnTo>
                <a:close/>
                <a:moveTo>
                  <a:pt x="56" y="48"/>
                </a:moveTo>
                <a:cubicBezTo>
                  <a:pt x="52" y="42"/>
                  <a:pt x="52" y="42"/>
                  <a:pt x="52" y="42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8" y="31"/>
                  <a:pt x="68" y="25"/>
                  <a:pt x="80" y="22"/>
                </a:cubicBezTo>
                <a:cubicBezTo>
                  <a:pt x="81" y="24"/>
                  <a:pt x="82" y="26"/>
                  <a:pt x="84" y="29"/>
                </a:cubicBezTo>
                <a:cubicBezTo>
                  <a:pt x="72" y="31"/>
                  <a:pt x="62" y="38"/>
                  <a:pt x="56" y="4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4" name="Freeform 212"/>
          <p:cNvSpPr>
            <a:spLocks noEditPoints="1"/>
          </p:cNvSpPr>
          <p:nvPr/>
        </p:nvSpPr>
        <p:spPr bwMode="auto">
          <a:xfrm>
            <a:off x="4044950" y="857250"/>
            <a:ext cx="339725" cy="579438"/>
          </a:xfrm>
          <a:custGeom>
            <a:avLst/>
            <a:gdLst>
              <a:gd name="T0" fmla="*/ 2147483647 w 59"/>
              <a:gd name="T1" fmla="*/ 2147483647 h 100"/>
              <a:gd name="T2" fmla="*/ 2147483647 w 59"/>
              <a:gd name="T3" fmla="*/ 2147483647 h 100"/>
              <a:gd name="T4" fmla="*/ 2147483647 w 59"/>
              <a:gd name="T5" fmla="*/ 2147483647 h 100"/>
              <a:gd name="T6" fmla="*/ 2147483647 w 59"/>
              <a:gd name="T7" fmla="*/ 2147483647 h 100"/>
              <a:gd name="T8" fmla="*/ 2147483647 w 59"/>
              <a:gd name="T9" fmla="*/ 0 h 100"/>
              <a:gd name="T10" fmla="*/ 2147483647 w 59"/>
              <a:gd name="T11" fmla="*/ 2147483647 h 100"/>
              <a:gd name="T12" fmla="*/ 0 w 59"/>
              <a:gd name="T13" fmla="*/ 2147483647 h 100"/>
              <a:gd name="T14" fmla="*/ 2147483647 w 59"/>
              <a:gd name="T15" fmla="*/ 2147483647 h 100"/>
              <a:gd name="T16" fmla="*/ 0 w 59"/>
              <a:gd name="T17" fmla="*/ 2147483647 h 100"/>
              <a:gd name="T18" fmla="*/ 2147483647 w 59"/>
              <a:gd name="T19" fmla="*/ 2147483647 h 100"/>
              <a:gd name="T20" fmla="*/ 2147483647 w 59"/>
              <a:gd name="T21" fmla="*/ 2147483647 h 100"/>
              <a:gd name="T22" fmla="*/ 2147483647 w 59"/>
              <a:gd name="T23" fmla="*/ 2147483647 h 100"/>
              <a:gd name="T24" fmla="*/ 2147483647 w 59"/>
              <a:gd name="T25" fmla="*/ 2147483647 h 100"/>
              <a:gd name="T26" fmla="*/ 2147483647 w 59"/>
              <a:gd name="T27" fmla="*/ 2147483647 h 100"/>
              <a:gd name="T28" fmla="*/ 2147483647 w 59"/>
              <a:gd name="T29" fmla="*/ 2147483647 h 100"/>
              <a:gd name="T30" fmla="*/ 2147483647 w 59"/>
              <a:gd name="T31" fmla="*/ 2147483647 h 100"/>
              <a:gd name="T32" fmla="*/ 2147483647 w 59"/>
              <a:gd name="T33" fmla="*/ 2147483647 h 100"/>
              <a:gd name="T34" fmla="*/ 2147483647 w 59"/>
              <a:gd name="T35" fmla="*/ 2147483647 h 100"/>
              <a:gd name="T36" fmla="*/ 2147483647 w 59"/>
              <a:gd name="T37" fmla="*/ 2147483647 h 100"/>
              <a:gd name="T38" fmla="*/ 2147483647 w 59"/>
              <a:gd name="T39" fmla="*/ 2147483647 h 100"/>
              <a:gd name="T40" fmla="*/ 2147483647 w 59"/>
              <a:gd name="T41" fmla="*/ 2147483647 h 100"/>
              <a:gd name="T42" fmla="*/ 2147483647 w 59"/>
              <a:gd name="T43" fmla="*/ 2147483647 h 100"/>
              <a:gd name="T44" fmla="*/ 2147483647 w 59"/>
              <a:gd name="T45" fmla="*/ 2147483647 h 100"/>
              <a:gd name="T46" fmla="*/ 2147483647 w 59"/>
              <a:gd name="T47" fmla="*/ 2147483647 h 100"/>
              <a:gd name="T48" fmla="*/ 2147483647 w 59"/>
              <a:gd name="T49" fmla="*/ 2147483647 h 100"/>
              <a:gd name="T50" fmla="*/ 2147483647 w 59"/>
              <a:gd name="T51" fmla="*/ 2147483647 h 100"/>
              <a:gd name="T52" fmla="*/ 2147483647 w 59"/>
              <a:gd name="T53" fmla="*/ 2147483647 h 100"/>
              <a:gd name="T54" fmla="*/ 2147483647 w 59"/>
              <a:gd name="T55" fmla="*/ 2147483647 h 100"/>
              <a:gd name="T56" fmla="*/ 2147483647 w 59"/>
              <a:gd name="T57" fmla="*/ 2147483647 h 100"/>
              <a:gd name="T58" fmla="*/ 2147483647 w 59"/>
              <a:gd name="T59" fmla="*/ 2147483647 h 100"/>
              <a:gd name="T60" fmla="*/ 2147483647 w 59"/>
              <a:gd name="T61" fmla="*/ 2147483647 h 100"/>
              <a:gd name="T62" fmla="*/ 2147483647 w 59"/>
              <a:gd name="T63" fmla="*/ 2147483647 h 100"/>
              <a:gd name="T64" fmla="*/ 2147483647 w 59"/>
              <a:gd name="T65" fmla="*/ 2147483647 h 100"/>
              <a:gd name="T66" fmla="*/ 2147483647 w 59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9" h="100">
                <a:moveTo>
                  <a:pt x="47" y="27"/>
                </a:moveTo>
                <a:cubicBezTo>
                  <a:pt x="47" y="27"/>
                  <a:pt x="47" y="27"/>
                  <a:pt x="48" y="27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5"/>
                </a:cubicBezTo>
                <a:cubicBezTo>
                  <a:pt x="58" y="15"/>
                  <a:pt x="58" y="14"/>
                  <a:pt x="58" y="1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6"/>
                  <a:pt x="0" y="26"/>
                </a:cubicBezTo>
                <a:cubicBezTo>
                  <a:pt x="1" y="27"/>
                  <a:pt x="1" y="27"/>
                  <a:pt x="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1"/>
                  <a:pt x="28" y="31"/>
                  <a:pt x="2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1" y="4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4"/>
                  <a:pt x="12" y="54"/>
                  <a:pt x="1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80"/>
                  <a:pt x="28" y="80"/>
                  <a:pt x="28" y="80"/>
                </a:cubicBezTo>
                <a:cubicBezTo>
                  <a:pt x="18" y="80"/>
                  <a:pt x="11" y="84"/>
                  <a:pt x="11" y="90"/>
                </a:cubicBezTo>
                <a:cubicBezTo>
                  <a:pt x="11" y="95"/>
                  <a:pt x="19" y="100"/>
                  <a:pt x="29" y="100"/>
                </a:cubicBezTo>
                <a:cubicBezTo>
                  <a:pt x="40" y="100"/>
                  <a:pt x="48" y="95"/>
                  <a:pt x="48" y="90"/>
                </a:cubicBezTo>
                <a:cubicBezTo>
                  <a:pt x="48" y="84"/>
                  <a:pt x="40" y="80"/>
                  <a:pt x="31" y="80"/>
                </a:cubicBezTo>
                <a:cubicBezTo>
                  <a:pt x="31" y="54"/>
                  <a:pt x="31" y="54"/>
                  <a:pt x="31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8" y="54"/>
                  <a:pt x="58" y="53"/>
                </a:cubicBezTo>
                <a:cubicBezTo>
                  <a:pt x="59" y="53"/>
                  <a:pt x="58" y="52"/>
                  <a:pt x="58" y="52"/>
                </a:cubicBezTo>
                <a:cubicBezTo>
                  <a:pt x="49" y="43"/>
                  <a:pt x="49" y="43"/>
                  <a:pt x="49" y="4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9" y="32"/>
                  <a:pt x="58" y="32"/>
                </a:cubicBezTo>
                <a:cubicBezTo>
                  <a:pt x="58" y="31"/>
                  <a:pt x="57" y="31"/>
                  <a:pt x="57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lnTo>
                  <a:pt x="47" y="27"/>
                </a:lnTo>
                <a:close/>
                <a:moveTo>
                  <a:pt x="44" y="90"/>
                </a:moveTo>
                <a:cubicBezTo>
                  <a:pt x="44" y="93"/>
                  <a:pt x="38" y="96"/>
                  <a:pt x="29" y="96"/>
                </a:cubicBezTo>
                <a:cubicBezTo>
                  <a:pt x="21" y="96"/>
                  <a:pt x="15" y="93"/>
                  <a:pt x="15" y="90"/>
                </a:cubicBezTo>
                <a:cubicBezTo>
                  <a:pt x="15" y="87"/>
                  <a:pt x="20" y="84"/>
                  <a:pt x="28" y="83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1"/>
                  <a:pt x="29" y="91"/>
                  <a:pt x="29" y="91"/>
                </a:cubicBezTo>
                <a:cubicBezTo>
                  <a:pt x="30" y="91"/>
                  <a:pt x="31" y="91"/>
                  <a:pt x="31" y="90"/>
                </a:cubicBezTo>
                <a:cubicBezTo>
                  <a:pt x="31" y="83"/>
                  <a:pt x="31" y="83"/>
                  <a:pt x="31" y="83"/>
                </a:cubicBezTo>
                <a:cubicBezTo>
                  <a:pt x="39" y="84"/>
                  <a:pt x="44" y="87"/>
                  <a:pt x="44" y="90"/>
                </a:cubicBezTo>
                <a:close/>
                <a:moveTo>
                  <a:pt x="53" y="34"/>
                </a:move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5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43"/>
                  <a:pt x="4" y="43"/>
                  <a:pt x="4" y="43"/>
                </a:cubicBezTo>
                <a:cubicBezTo>
                  <a:pt x="13" y="34"/>
                  <a:pt x="13" y="34"/>
                  <a:pt x="13" y="34"/>
                </a:cubicBezTo>
                <a:lnTo>
                  <a:pt x="53" y="34"/>
                </a:lnTo>
                <a:close/>
                <a:moveTo>
                  <a:pt x="6" y="24"/>
                </a:moveTo>
                <a:cubicBezTo>
                  <a:pt x="13" y="16"/>
                  <a:pt x="13" y="16"/>
                  <a:pt x="13" y="16"/>
                </a:cubicBezTo>
                <a:cubicBezTo>
                  <a:pt x="14" y="16"/>
                  <a:pt x="14" y="15"/>
                  <a:pt x="13" y="14"/>
                </a:cubicBezTo>
                <a:cubicBezTo>
                  <a:pt x="6" y="7"/>
                  <a:pt x="6" y="7"/>
                  <a:pt x="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54" y="15"/>
                  <a:pt x="54" y="15"/>
                  <a:pt x="54" y="15"/>
                </a:cubicBezTo>
                <a:cubicBezTo>
                  <a:pt x="46" y="24"/>
                  <a:pt x="46" y="24"/>
                  <a:pt x="46" y="24"/>
                </a:cubicBezTo>
                <a:lnTo>
                  <a:pt x="6" y="2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5" name="Freeform 213"/>
          <p:cNvSpPr>
            <a:spLocks noEditPoints="1"/>
          </p:cNvSpPr>
          <p:nvPr/>
        </p:nvSpPr>
        <p:spPr bwMode="auto">
          <a:xfrm>
            <a:off x="11614150" y="1292225"/>
            <a:ext cx="180975" cy="100013"/>
          </a:xfrm>
          <a:custGeom>
            <a:avLst/>
            <a:gdLst>
              <a:gd name="T0" fmla="*/ 2147483647 w 31"/>
              <a:gd name="T1" fmla="*/ 0 h 17"/>
              <a:gd name="T2" fmla="*/ 2147483647 w 31"/>
              <a:gd name="T3" fmla="*/ 0 h 17"/>
              <a:gd name="T4" fmla="*/ 0 w 31"/>
              <a:gd name="T5" fmla="*/ 2147483647 h 17"/>
              <a:gd name="T6" fmla="*/ 2147483647 w 31"/>
              <a:gd name="T7" fmla="*/ 2147483647 h 17"/>
              <a:gd name="T8" fmla="*/ 2147483647 w 31"/>
              <a:gd name="T9" fmla="*/ 2147483647 h 17"/>
              <a:gd name="T10" fmla="*/ 2147483647 w 31"/>
              <a:gd name="T11" fmla="*/ 2147483647 h 17"/>
              <a:gd name="T12" fmla="*/ 2147483647 w 31"/>
              <a:gd name="T13" fmla="*/ 2147483647 h 17"/>
              <a:gd name="T14" fmla="*/ 2147483647 w 31"/>
              <a:gd name="T15" fmla="*/ 2147483647 h 17"/>
              <a:gd name="T16" fmla="*/ 2147483647 w 31"/>
              <a:gd name="T17" fmla="*/ 2147483647 h 17"/>
              <a:gd name="T18" fmla="*/ 2147483647 w 31"/>
              <a:gd name="T19" fmla="*/ 0 h 17"/>
              <a:gd name="T20" fmla="*/ 2147483647 w 31"/>
              <a:gd name="T21" fmla="*/ 2147483647 h 17"/>
              <a:gd name="T22" fmla="*/ 2147483647 w 31"/>
              <a:gd name="T23" fmla="*/ 2147483647 h 17"/>
              <a:gd name="T24" fmla="*/ 2147483647 w 31"/>
              <a:gd name="T25" fmla="*/ 2147483647 h 17"/>
              <a:gd name="T26" fmla="*/ 2147483647 w 31"/>
              <a:gd name="T27" fmla="*/ 2147483647 h 17"/>
              <a:gd name="T28" fmla="*/ 2147483647 w 31"/>
              <a:gd name="T29" fmla="*/ 2147483647 h 17"/>
              <a:gd name="T30" fmla="*/ 2147483647 w 31"/>
              <a:gd name="T31" fmla="*/ 2147483647 h 17"/>
              <a:gd name="T32" fmla="*/ 2147483647 w 31"/>
              <a:gd name="T33" fmla="*/ 2147483647 h 17"/>
              <a:gd name="T34" fmla="*/ 2147483647 w 31"/>
              <a:gd name="T35" fmla="*/ 2147483647 h 17"/>
              <a:gd name="T36" fmla="*/ 2147483647 w 31"/>
              <a:gd name="T37" fmla="*/ 2147483647 h 1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1" h="17">
                <a:moveTo>
                  <a:pt x="2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0" y="4"/>
                  <a:pt x="2" y="6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4" y="17"/>
                  <a:pt x="16" y="17"/>
                </a:cubicBezTo>
                <a:cubicBezTo>
                  <a:pt x="17" y="17"/>
                  <a:pt x="19" y="16"/>
                  <a:pt x="20" y="15"/>
                </a:cubicBezTo>
                <a:cubicBezTo>
                  <a:pt x="29" y="6"/>
                  <a:pt x="29" y="6"/>
                  <a:pt x="29" y="6"/>
                </a:cubicBezTo>
                <a:cubicBezTo>
                  <a:pt x="31" y="4"/>
                  <a:pt x="31" y="2"/>
                  <a:pt x="31" y="1"/>
                </a:cubicBezTo>
                <a:cubicBezTo>
                  <a:pt x="30" y="1"/>
                  <a:pt x="29" y="0"/>
                  <a:pt x="27" y="0"/>
                </a:cubicBezTo>
                <a:close/>
                <a:moveTo>
                  <a:pt x="27" y="3"/>
                </a:moveTo>
                <a:cubicBezTo>
                  <a:pt x="18" y="13"/>
                  <a:pt x="18" y="13"/>
                  <a:pt x="18" y="13"/>
                </a:cubicBezTo>
                <a:cubicBezTo>
                  <a:pt x="17" y="14"/>
                  <a:pt x="15" y="14"/>
                  <a:pt x="13" y="1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6" name="Freeform 214"/>
          <p:cNvSpPr>
            <a:spLocks noEditPoints="1"/>
          </p:cNvSpPr>
          <p:nvPr/>
        </p:nvSpPr>
        <p:spPr bwMode="auto">
          <a:xfrm>
            <a:off x="11845925" y="1055688"/>
            <a:ext cx="103188" cy="182562"/>
          </a:xfrm>
          <a:custGeom>
            <a:avLst/>
            <a:gdLst>
              <a:gd name="T0" fmla="*/ 2147483647 w 18"/>
              <a:gd name="T1" fmla="*/ 2147483647 h 31"/>
              <a:gd name="T2" fmla="*/ 2147483647 w 18"/>
              <a:gd name="T3" fmla="*/ 2147483647 h 31"/>
              <a:gd name="T4" fmla="*/ 2147483647 w 18"/>
              <a:gd name="T5" fmla="*/ 0 h 31"/>
              <a:gd name="T6" fmla="*/ 0 w 18"/>
              <a:gd name="T7" fmla="*/ 2147483647 h 31"/>
              <a:gd name="T8" fmla="*/ 0 w 18"/>
              <a:gd name="T9" fmla="*/ 2147483647 h 31"/>
              <a:gd name="T10" fmla="*/ 2147483647 w 18"/>
              <a:gd name="T11" fmla="*/ 2147483647 h 31"/>
              <a:gd name="T12" fmla="*/ 2147483647 w 18"/>
              <a:gd name="T13" fmla="*/ 2147483647 h 31"/>
              <a:gd name="T14" fmla="*/ 2147483647 w 18"/>
              <a:gd name="T15" fmla="*/ 2147483647 h 31"/>
              <a:gd name="T16" fmla="*/ 2147483647 w 18"/>
              <a:gd name="T17" fmla="*/ 2147483647 h 31"/>
              <a:gd name="T18" fmla="*/ 2147483647 w 18"/>
              <a:gd name="T19" fmla="*/ 2147483647 h 31"/>
              <a:gd name="T20" fmla="*/ 2147483647 w 18"/>
              <a:gd name="T21" fmla="*/ 2147483647 h 31"/>
              <a:gd name="T22" fmla="*/ 2147483647 w 18"/>
              <a:gd name="T23" fmla="*/ 2147483647 h 31"/>
              <a:gd name="T24" fmla="*/ 2147483647 w 18"/>
              <a:gd name="T25" fmla="*/ 2147483647 h 31"/>
              <a:gd name="T26" fmla="*/ 2147483647 w 18"/>
              <a:gd name="T27" fmla="*/ 2147483647 h 31"/>
              <a:gd name="T28" fmla="*/ 2147483647 w 18"/>
              <a:gd name="T29" fmla="*/ 2147483647 h 31"/>
              <a:gd name="T30" fmla="*/ 2147483647 w 18"/>
              <a:gd name="T31" fmla="*/ 2147483647 h 31"/>
              <a:gd name="T32" fmla="*/ 2147483647 w 18"/>
              <a:gd name="T33" fmla="*/ 2147483647 h 31"/>
              <a:gd name="T34" fmla="*/ 2147483647 w 18"/>
              <a:gd name="T35" fmla="*/ 2147483647 h 31"/>
              <a:gd name="T36" fmla="*/ 2147483647 w 18"/>
              <a:gd name="T37" fmla="*/ 2147483647 h 31"/>
              <a:gd name="T38" fmla="*/ 2147483647 w 18"/>
              <a:gd name="T39" fmla="*/ 2147483647 h 3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" h="31">
                <a:moveTo>
                  <a:pt x="16" y="11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3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0"/>
                  <a:pt x="2" y="31"/>
                  <a:pt x="3" y="31"/>
                </a:cubicBezTo>
                <a:cubicBezTo>
                  <a:pt x="4" y="31"/>
                  <a:pt x="5" y="31"/>
                  <a:pt x="6" y="30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19"/>
                  <a:pt x="18" y="17"/>
                  <a:pt x="18" y="16"/>
                </a:cubicBezTo>
                <a:cubicBezTo>
                  <a:pt x="18" y="14"/>
                  <a:pt x="17" y="13"/>
                  <a:pt x="16" y="11"/>
                </a:cubicBezTo>
                <a:close/>
                <a:moveTo>
                  <a:pt x="13" y="18"/>
                </a:move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5"/>
                  <a:pt x="14" y="16"/>
                </a:cubicBezTo>
                <a:cubicBezTo>
                  <a:pt x="14" y="16"/>
                  <a:pt x="14" y="17"/>
                  <a:pt x="13" y="1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7" name="Freeform 215"/>
          <p:cNvSpPr>
            <a:spLocks noEditPoints="1"/>
          </p:cNvSpPr>
          <p:nvPr/>
        </p:nvSpPr>
        <p:spPr bwMode="auto">
          <a:xfrm>
            <a:off x="11614150" y="896938"/>
            <a:ext cx="180975" cy="104775"/>
          </a:xfrm>
          <a:custGeom>
            <a:avLst/>
            <a:gdLst>
              <a:gd name="T0" fmla="*/ 2147483647 w 31"/>
              <a:gd name="T1" fmla="*/ 2147483647 h 18"/>
              <a:gd name="T2" fmla="*/ 2147483647 w 31"/>
              <a:gd name="T3" fmla="*/ 2147483647 h 18"/>
              <a:gd name="T4" fmla="*/ 2147483647 w 31"/>
              <a:gd name="T5" fmla="*/ 2147483647 h 18"/>
              <a:gd name="T6" fmla="*/ 2147483647 w 31"/>
              <a:gd name="T7" fmla="*/ 2147483647 h 18"/>
              <a:gd name="T8" fmla="*/ 2147483647 w 31"/>
              <a:gd name="T9" fmla="*/ 2147483647 h 18"/>
              <a:gd name="T10" fmla="*/ 2147483647 w 31"/>
              <a:gd name="T11" fmla="*/ 2147483647 h 18"/>
              <a:gd name="T12" fmla="*/ 2147483647 w 31"/>
              <a:gd name="T13" fmla="*/ 2147483647 h 18"/>
              <a:gd name="T14" fmla="*/ 0 w 31"/>
              <a:gd name="T15" fmla="*/ 2147483647 h 18"/>
              <a:gd name="T16" fmla="*/ 2147483647 w 31"/>
              <a:gd name="T17" fmla="*/ 2147483647 h 18"/>
              <a:gd name="T18" fmla="*/ 2147483647 w 31"/>
              <a:gd name="T19" fmla="*/ 2147483647 h 18"/>
              <a:gd name="T20" fmla="*/ 2147483647 w 31"/>
              <a:gd name="T21" fmla="*/ 2147483647 h 18"/>
              <a:gd name="T22" fmla="*/ 2147483647 w 31"/>
              <a:gd name="T23" fmla="*/ 2147483647 h 18"/>
              <a:gd name="T24" fmla="*/ 2147483647 w 31"/>
              <a:gd name="T25" fmla="*/ 2147483647 h 18"/>
              <a:gd name="T26" fmla="*/ 2147483647 w 31"/>
              <a:gd name="T27" fmla="*/ 2147483647 h 18"/>
              <a:gd name="T28" fmla="*/ 2147483647 w 31"/>
              <a:gd name="T29" fmla="*/ 2147483647 h 18"/>
              <a:gd name="T30" fmla="*/ 2147483647 w 31"/>
              <a:gd name="T31" fmla="*/ 2147483647 h 18"/>
              <a:gd name="T32" fmla="*/ 2147483647 w 31"/>
              <a:gd name="T33" fmla="*/ 2147483647 h 18"/>
              <a:gd name="T34" fmla="*/ 2147483647 w 31"/>
              <a:gd name="T35" fmla="*/ 2147483647 h 1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1" h="18">
                <a:moveTo>
                  <a:pt x="4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9" y="18"/>
                  <a:pt x="30" y="17"/>
                  <a:pt x="31" y="16"/>
                </a:cubicBezTo>
                <a:cubicBezTo>
                  <a:pt x="31" y="15"/>
                  <a:pt x="31" y="14"/>
                  <a:pt x="29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18" y="0"/>
                  <a:pt x="13" y="0"/>
                  <a:pt x="11" y="2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4"/>
                  <a:pt x="0" y="15"/>
                  <a:pt x="0" y="16"/>
                </a:cubicBezTo>
                <a:cubicBezTo>
                  <a:pt x="1" y="17"/>
                  <a:pt x="2" y="18"/>
                  <a:pt x="4" y="18"/>
                </a:cubicBezTo>
                <a:close/>
                <a:moveTo>
                  <a:pt x="4" y="14"/>
                </a:moveTo>
                <a:cubicBezTo>
                  <a:pt x="13" y="5"/>
                  <a:pt x="13" y="5"/>
                  <a:pt x="13" y="5"/>
                </a:cubicBezTo>
                <a:cubicBezTo>
                  <a:pt x="15" y="4"/>
                  <a:pt x="17" y="4"/>
                  <a:pt x="18" y="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8" name="Freeform 216"/>
          <p:cNvSpPr>
            <a:spLocks noEditPoints="1"/>
          </p:cNvSpPr>
          <p:nvPr/>
        </p:nvSpPr>
        <p:spPr bwMode="auto">
          <a:xfrm>
            <a:off x="11455400" y="1055688"/>
            <a:ext cx="109538" cy="182562"/>
          </a:xfrm>
          <a:custGeom>
            <a:avLst/>
            <a:gdLst>
              <a:gd name="T0" fmla="*/ 2147483647 w 18"/>
              <a:gd name="T1" fmla="*/ 0 h 31"/>
              <a:gd name="T2" fmla="*/ 2147483647 w 18"/>
              <a:gd name="T3" fmla="*/ 2147483647 h 31"/>
              <a:gd name="T4" fmla="*/ 2147483647 w 18"/>
              <a:gd name="T5" fmla="*/ 2147483647 h 31"/>
              <a:gd name="T6" fmla="*/ 0 w 18"/>
              <a:gd name="T7" fmla="*/ 2147483647 h 31"/>
              <a:gd name="T8" fmla="*/ 2147483647 w 18"/>
              <a:gd name="T9" fmla="*/ 2147483647 h 31"/>
              <a:gd name="T10" fmla="*/ 2147483647 w 18"/>
              <a:gd name="T11" fmla="*/ 2147483647 h 31"/>
              <a:gd name="T12" fmla="*/ 2147483647 w 18"/>
              <a:gd name="T13" fmla="*/ 2147483647 h 31"/>
              <a:gd name="T14" fmla="*/ 2147483647 w 18"/>
              <a:gd name="T15" fmla="*/ 2147483647 h 31"/>
              <a:gd name="T16" fmla="*/ 2147483647 w 18"/>
              <a:gd name="T17" fmla="*/ 2147483647 h 31"/>
              <a:gd name="T18" fmla="*/ 2147483647 w 18"/>
              <a:gd name="T19" fmla="*/ 2147483647 h 31"/>
              <a:gd name="T20" fmla="*/ 2147483647 w 18"/>
              <a:gd name="T21" fmla="*/ 0 h 31"/>
              <a:gd name="T22" fmla="*/ 2147483647 w 18"/>
              <a:gd name="T23" fmla="*/ 2147483647 h 31"/>
              <a:gd name="T24" fmla="*/ 2147483647 w 18"/>
              <a:gd name="T25" fmla="*/ 2147483647 h 31"/>
              <a:gd name="T26" fmla="*/ 2147483647 w 18"/>
              <a:gd name="T27" fmla="*/ 2147483647 h 31"/>
              <a:gd name="T28" fmla="*/ 2147483647 w 18"/>
              <a:gd name="T29" fmla="*/ 2147483647 h 31"/>
              <a:gd name="T30" fmla="*/ 2147483647 w 18"/>
              <a:gd name="T31" fmla="*/ 2147483647 h 31"/>
              <a:gd name="T32" fmla="*/ 2147483647 w 18"/>
              <a:gd name="T33" fmla="*/ 2147483647 h 31"/>
              <a:gd name="T34" fmla="*/ 2147483647 w 18"/>
              <a:gd name="T35" fmla="*/ 2147483647 h 31"/>
              <a:gd name="T36" fmla="*/ 2147483647 w 18"/>
              <a:gd name="T37" fmla="*/ 2147483647 h 31"/>
              <a:gd name="T38" fmla="*/ 2147483647 w 18"/>
              <a:gd name="T39" fmla="*/ 2147483647 h 3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" h="31">
                <a:moveTo>
                  <a:pt x="15" y="0"/>
                </a:moveTo>
                <a:cubicBezTo>
                  <a:pt x="14" y="0"/>
                  <a:pt x="13" y="1"/>
                  <a:pt x="1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1"/>
                  <a:pt x="14" y="31"/>
                  <a:pt x="15" y="31"/>
                </a:cubicBezTo>
                <a:cubicBezTo>
                  <a:pt x="16" y="31"/>
                  <a:pt x="17" y="31"/>
                  <a:pt x="17" y="30"/>
                </a:cubicBezTo>
                <a:cubicBezTo>
                  <a:pt x="18" y="29"/>
                  <a:pt x="18" y="28"/>
                  <a:pt x="18" y="27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1"/>
                  <a:pt x="16" y="0"/>
                  <a:pt x="15" y="0"/>
                </a:cubicBezTo>
                <a:close/>
                <a:moveTo>
                  <a:pt x="14" y="27"/>
                </a:moveTo>
                <a:cubicBezTo>
                  <a:pt x="14" y="27"/>
                  <a:pt x="14" y="27"/>
                  <a:pt x="14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5" y="18"/>
                  <a:pt x="5" y="18"/>
                  <a:pt x="5" y="18"/>
                </a:cubicBezTo>
                <a:cubicBezTo>
                  <a:pt x="3" y="17"/>
                  <a:pt x="3" y="15"/>
                  <a:pt x="5" y="1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lnTo>
                  <a:pt x="14" y="2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9" name="Freeform 217"/>
          <p:cNvSpPr>
            <a:spLocks noEditPoints="1"/>
          </p:cNvSpPr>
          <p:nvPr/>
        </p:nvSpPr>
        <p:spPr bwMode="auto">
          <a:xfrm>
            <a:off x="11604625" y="1042988"/>
            <a:ext cx="200025" cy="203200"/>
          </a:xfrm>
          <a:custGeom>
            <a:avLst/>
            <a:gdLst>
              <a:gd name="T0" fmla="*/ 2147483647 w 35"/>
              <a:gd name="T1" fmla="*/ 0 h 35"/>
              <a:gd name="T2" fmla="*/ 0 w 35"/>
              <a:gd name="T3" fmla="*/ 2147483647 h 35"/>
              <a:gd name="T4" fmla="*/ 2147483647 w 35"/>
              <a:gd name="T5" fmla="*/ 2147483647 h 35"/>
              <a:gd name="T6" fmla="*/ 2147483647 w 35"/>
              <a:gd name="T7" fmla="*/ 2147483647 h 35"/>
              <a:gd name="T8" fmla="*/ 2147483647 w 35"/>
              <a:gd name="T9" fmla="*/ 0 h 35"/>
              <a:gd name="T10" fmla="*/ 2147483647 w 35"/>
              <a:gd name="T11" fmla="*/ 2147483647 h 35"/>
              <a:gd name="T12" fmla="*/ 2147483647 w 35"/>
              <a:gd name="T13" fmla="*/ 2147483647 h 35"/>
              <a:gd name="T14" fmla="*/ 2147483647 w 35"/>
              <a:gd name="T15" fmla="*/ 2147483647 h 35"/>
              <a:gd name="T16" fmla="*/ 2147483647 w 35"/>
              <a:gd name="T17" fmla="*/ 2147483647 h 35"/>
              <a:gd name="T18" fmla="*/ 2147483647 w 35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" h="35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8" y="35"/>
                  <a:pt x="18" y="35"/>
                </a:cubicBezTo>
                <a:cubicBezTo>
                  <a:pt x="27" y="35"/>
                  <a:pt x="35" y="27"/>
                  <a:pt x="35" y="18"/>
                </a:cubicBezTo>
                <a:cubicBezTo>
                  <a:pt x="35" y="8"/>
                  <a:pt x="27" y="0"/>
                  <a:pt x="18" y="0"/>
                </a:cubicBezTo>
                <a:close/>
                <a:moveTo>
                  <a:pt x="18" y="32"/>
                </a:moveTo>
                <a:cubicBezTo>
                  <a:pt x="10" y="32"/>
                  <a:pt x="3" y="26"/>
                  <a:pt x="3" y="18"/>
                </a:cubicBezTo>
                <a:cubicBezTo>
                  <a:pt x="3" y="10"/>
                  <a:pt x="10" y="3"/>
                  <a:pt x="18" y="3"/>
                </a:cubicBezTo>
                <a:cubicBezTo>
                  <a:pt x="25" y="3"/>
                  <a:pt x="32" y="10"/>
                  <a:pt x="32" y="18"/>
                </a:cubicBezTo>
                <a:cubicBezTo>
                  <a:pt x="32" y="26"/>
                  <a:pt x="25" y="32"/>
                  <a:pt x="18" y="3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0" name="Freeform 218"/>
          <p:cNvSpPr>
            <a:spLocks noEditPoints="1"/>
          </p:cNvSpPr>
          <p:nvPr/>
        </p:nvSpPr>
        <p:spPr bwMode="auto">
          <a:xfrm>
            <a:off x="8943975" y="893763"/>
            <a:ext cx="531813" cy="511175"/>
          </a:xfrm>
          <a:custGeom>
            <a:avLst/>
            <a:gdLst>
              <a:gd name="T0" fmla="*/ 2147483647 w 91"/>
              <a:gd name="T1" fmla="*/ 0 h 88"/>
              <a:gd name="T2" fmla="*/ 2147483647 w 91"/>
              <a:gd name="T3" fmla="*/ 2147483647 h 88"/>
              <a:gd name="T4" fmla="*/ 2147483647 w 91"/>
              <a:gd name="T5" fmla="*/ 0 h 88"/>
              <a:gd name="T6" fmla="*/ 2147483647 w 91"/>
              <a:gd name="T7" fmla="*/ 0 h 88"/>
              <a:gd name="T8" fmla="*/ 2147483647 w 91"/>
              <a:gd name="T9" fmla="*/ 0 h 88"/>
              <a:gd name="T10" fmla="*/ 2147483647 w 91"/>
              <a:gd name="T11" fmla="*/ 0 h 88"/>
              <a:gd name="T12" fmla="*/ 2147483647 w 91"/>
              <a:gd name="T13" fmla="*/ 0 h 88"/>
              <a:gd name="T14" fmla="*/ 2147483647 w 91"/>
              <a:gd name="T15" fmla="*/ 2147483647 h 88"/>
              <a:gd name="T16" fmla="*/ 0 w 91"/>
              <a:gd name="T17" fmla="*/ 2147483647 h 88"/>
              <a:gd name="T18" fmla="*/ 0 w 91"/>
              <a:gd name="T19" fmla="*/ 2147483647 h 88"/>
              <a:gd name="T20" fmla="*/ 2147483647 w 91"/>
              <a:gd name="T21" fmla="*/ 2147483647 h 88"/>
              <a:gd name="T22" fmla="*/ 2147483647 w 91"/>
              <a:gd name="T23" fmla="*/ 2147483647 h 88"/>
              <a:gd name="T24" fmla="*/ 2147483647 w 91"/>
              <a:gd name="T25" fmla="*/ 2147483647 h 88"/>
              <a:gd name="T26" fmla="*/ 2147483647 w 91"/>
              <a:gd name="T27" fmla="*/ 2147483647 h 88"/>
              <a:gd name="T28" fmla="*/ 2147483647 w 91"/>
              <a:gd name="T29" fmla="*/ 2147483647 h 88"/>
              <a:gd name="T30" fmla="*/ 2147483647 w 91"/>
              <a:gd name="T31" fmla="*/ 2147483647 h 88"/>
              <a:gd name="T32" fmla="*/ 2147483647 w 91"/>
              <a:gd name="T33" fmla="*/ 2147483647 h 88"/>
              <a:gd name="T34" fmla="*/ 2147483647 w 91"/>
              <a:gd name="T35" fmla="*/ 2147483647 h 88"/>
              <a:gd name="T36" fmla="*/ 2147483647 w 91"/>
              <a:gd name="T37" fmla="*/ 2147483647 h 88"/>
              <a:gd name="T38" fmla="*/ 2147483647 w 91"/>
              <a:gd name="T39" fmla="*/ 2147483647 h 88"/>
              <a:gd name="T40" fmla="*/ 2147483647 w 91"/>
              <a:gd name="T41" fmla="*/ 0 h 88"/>
              <a:gd name="T42" fmla="*/ 2147483647 w 91"/>
              <a:gd name="T43" fmla="*/ 0 h 88"/>
              <a:gd name="T44" fmla="*/ 2147483647 w 91"/>
              <a:gd name="T45" fmla="*/ 2147483647 h 88"/>
              <a:gd name="T46" fmla="*/ 2147483647 w 91"/>
              <a:gd name="T47" fmla="*/ 2147483647 h 88"/>
              <a:gd name="T48" fmla="*/ 2147483647 w 91"/>
              <a:gd name="T49" fmla="*/ 2147483647 h 88"/>
              <a:gd name="T50" fmla="*/ 2147483647 w 91"/>
              <a:gd name="T51" fmla="*/ 2147483647 h 88"/>
              <a:gd name="T52" fmla="*/ 2147483647 w 91"/>
              <a:gd name="T53" fmla="*/ 2147483647 h 88"/>
              <a:gd name="T54" fmla="*/ 2147483647 w 91"/>
              <a:gd name="T55" fmla="*/ 2147483647 h 88"/>
              <a:gd name="T56" fmla="*/ 2147483647 w 91"/>
              <a:gd name="T57" fmla="*/ 2147483647 h 88"/>
              <a:gd name="T58" fmla="*/ 2147483647 w 91"/>
              <a:gd name="T59" fmla="*/ 2147483647 h 88"/>
              <a:gd name="T60" fmla="*/ 2147483647 w 91"/>
              <a:gd name="T61" fmla="*/ 2147483647 h 88"/>
              <a:gd name="T62" fmla="*/ 2147483647 w 91"/>
              <a:gd name="T63" fmla="*/ 2147483647 h 88"/>
              <a:gd name="T64" fmla="*/ 2147483647 w 91"/>
              <a:gd name="T65" fmla="*/ 2147483647 h 88"/>
              <a:gd name="T66" fmla="*/ 2147483647 w 91"/>
              <a:gd name="T67" fmla="*/ 2147483647 h 88"/>
              <a:gd name="T68" fmla="*/ 2147483647 w 91"/>
              <a:gd name="T69" fmla="*/ 2147483647 h 88"/>
              <a:gd name="T70" fmla="*/ 2147483647 w 91"/>
              <a:gd name="T71" fmla="*/ 2147483647 h 88"/>
              <a:gd name="T72" fmla="*/ 2147483647 w 91"/>
              <a:gd name="T73" fmla="*/ 2147483647 h 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1" h="88">
                <a:moveTo>
                  <a:pt x="89" y="0"/>
                </a:moveTo>
                <a:cubicBezTo>
                  <a:pt x="60" y="10"/>
                  <a:pt x="60" y="10"/>
                  <a:pt x="60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1" y="88"/>
                </a:cubicBezTo>
                <a:cubicBezTo>
                  <a:pt x="1" y="88"/>
                  <a:pt x="1" y="88"/>
                  <a:pt x="2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31" y="77"/>
                  <a:pt x="31" y="77"/>
                  <a:pt x="31" y="77"/>
                </a:cubicBezTo>
                <a:cubicBezTo>
                  <a:pt x="59" y="88"/>
                  <a:pt x="59" y="88"/>
                  <a:pt x="59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8"/>
                  <a:pt x="60" y="88"/>
                  <a:pt x="61" y="88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7"/>
                  <a:pt x="91" y="76"/>
                  <a:pt x="91" y="75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0"/>
                  <a:pt x="90" y="0"/>
                </a:cubicBezTo>
                <a:cubicBezTo>
                  <a:pt x="90" y="0"/>
                  <a:pt x="89" y="0"/>
                  <a:pt x="89" y="0"/>
                </a:cubicBezTo>
                <a:close/>
                <a:moveTo>
                  <a:pt x="29" y="74"/>
                </a:moveTo>
                <a:cubicBezTo>
                  <a:pt x="3" y="84"/>
                  <a:pt x="3" y="84"/>
                  <a:pt x="3" y="84"/>
                </a:cubicBezTo>
                <a:cubicBezTo>
                  <a:pt x="3" y="13"/>
                  <a:pt x="3" y="13"/>
                  <a:pt x="3" y="13"/>
                </a:cubicBezTo>
                <a:cubicBezTo>
                  <a:pt x="29" y="4"/>
                  <a:pt x="29" y="4"/>
                  <a:pt x="29" y="4"/>
                </a:cubicBezTo>
                <a:lnTo>
                  <a:pt x="29" y="74"/>
                </a:lnTo>
                <a:close/>
                <a:moveTo>
                  <a:pt x="58" y="84"/>
                </a:moveTo>
                <a:cubicBezTo>
                  <a:pt x="32" y="74"/>
                  <a:pt x="32" y="74"/>
                  <a:pt x="32" y="74"/>
                </a:cubicBezTo>
                <a:cubicBezTo>
                  <a:pt x="32" y="4"/>
                  <a:pt x="32" y="4"/>
                  <a:pt x="32" y="4"/>
                </a:cubicBezTo>
                <a:cubicBezTo>
                  <a:pt x="58" y="13"/>
                  <a:pt x="58" y="13"/>
                  <a:pt x="58" y="13"/>
                </a:cubicBezTo>
                <a:lnTo>
                  <a:pt x="58" y="84"/>
                </a:lnTo>
                <a:close/>
                <a:moveTo>
                  <a:pt x="88" y="74"/>
                </a:moveTo>
                <a:cubicBezTo>
                  <a:pt x="62" y="84"/>
                  <a:pt x="62" y="84"/>
                  <a:pt x="62" y="84"/>
                </a:cubicBezTo>
                <a:cubicBezTo>
                  <a:pt x="62" y="13"/>
                  <a:pt x="62" y="13"/>
                  <a:pt x="62" y="13"/>
                </a:cubicBezTo>
                <a:cubicBezTo>
                  <a:pt x="88" y="4"/>
                  <a:pt x="88" y="4"/>
                  <a:pt x="88" y="4"/>
                </a:cubicBezTo>
                <a:lnTo>
                  <a:pt x="88" y="7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1" name="Freeform 219"/>
          <p:cNvSpPr>
            <a:spLocks noEditPoints="1"/>
          </p:cNvSpPr>
          <p:nvPr/>
        </p:nvSpPr>
        <p:spPr bwMode="auto">
          <a:xfrm>
            <a:off x="10290175" y="879475"/>
            <a:ext cx="358775" cy="530225"/>
          </a:xfrm>
          <a:custGeom>
            <a:avLst/>
            <a:gdLst>
              <a:gd name="T0" fmla="*/ 2147483647 w 62"/>
              <a:gd name="T1" fmla="*/ 0 h 91"/>
              <a:gd name="T2" fmla="*/ 2147483647 w 62"/>
              <a:gd name="T3" fmla="*/ 0 h 91"/>
              <a:gd name="T4" fmla="*/ 2147483647 w 62"/>
              <a:gd name="T5" fmla="*/ 2147483647 h 91"/>
              <a:gd name="T6" fmla="*/ 2147483647 w 62"/>
              <a:gd name="T7" fmla="*/ 2147483647 h 91"/>
              <a:gd name="T8" fmla="*/ 2147483647 w 62"/>
              <a:gd name="T9" fmla="*/ 2147483647 h 91"/>
              <a:gd name="T10" fmla="*/ 0 w 62"/>
              <a:gd name="T11" fmla="*/ 2147483647 h 91"/>
              <a:gd name="T12" fmla="*/ 0 w 62"/>
              <a:gd name="T13" fmla="*/ 2147483647 h 91"/>
              <a:gd name="T14" fmla="*/ 2147483647 w 62"/>
              <a:gd name="T15" fmla="*/ 2147483647 h 91"/>
              <a:gd name="T16" fmla="*/ 2147483647 w 62"/>
              <a:gd name="T17" fmla="*/ 2147483647 h 91"/>
              <a:gd name="T18" fmla="*/ 2147483647 w 62"/>
              <a:gd name="T19" fmla="*/ 2147483647 h 91"/>
              <a:gd name="T20" fmla="*/ 2147483647 w 62"/>
              <a:gd name="T21" fmla="*/ 2147483647 h 91"/>
              <a:gd name="T22" fmla="*/ 2147483647 w 62"/>
              <a:gd name="T23" fmla="*/ 2147483647 h 91"/>
              <a:gd name="T24" fmla="*/ 2147483647 w 62"/>
              <a:gd name="T25" fmla="*/ 2147483647 h 91"/>
              <a:gd name="T26" fmla="*/ 2147483647 w 62"/>
              <a:gd name="T27" fmla="*/ 2147483647 h 91"/>
              <a:gd name="T28" fmla="*/ 2147483647 w 62"/>
              <a:gd name="T29" fmla="*/ 0 h 91"/>
              <a:gd name="T30" fmla="*/ 2147483647 w 62"/>
              <a:gd name="T31" fmla="*/ 2147483647 h 91"/>
              <a:gd name="T32" fmla="*/ 2147483647 w 62"/>
              <a:gd name="T33" fmla="*/ 2147483647 h 91"/>
              <a:gd name="T34" fmla="*/ 2147483647 w 62"/>
              <a:gd name="T35" fmla="*/ 2147483647 h 91"/>
              <a:gd name="T36" fmla="*/ 2147483647 w 62"/>
              <a:gd name="T37" fmla="*/ 2147483647 h 91"/>
              <a:gd name="T38" fmla="*/ 2147483647 w 62"/>
              <a:gd name="T39" fmla="*/ 2147483647 h 91"/>
              <a:gd name="T40" fmla="*/ 2147483647 w 62"/>
              <a:gd name="T41" fmla="*/ 2147483647 h 91"/>
              <a:gd name="T42" fmla="*/ 2147483647 w 62"/>
              <a:gd name="T43" fmla="*/ 2147483647 h 91"/>
              <a:gd name="T44" fmla="*/ 2147483647 w 62"/>
              <a:gd name="T45" fmla="*/ 2147483647 h 91"/>
              <a:gd name="T46" fmla="*/ 2147483647 w 62"/>
              <a:gd name="T47" fmla="*/ 2147483647 h 91"/>
              <a:gd name="T48" fmla="*/ 2147483647 w 62"/>
              <a:gd name="T49" fmla="*/ 2147483647 h 91"/>
              <a:gd name="T50" fmla="*/ 2147483647 w 62"/>
              <a:gd name="T51" fmla="*/ 2147483647 h 91"/>
              <a:gd name="T52" fmla="*/ 2147483647 w 62"/>
              <a:gd name="T53" fmla="*/ 2147483647 h 91"/>
              <a:gd name="T54" fmla="*/ 2147483647 w 62"/>
              <a:gd name="T55" fmla="*/ 2147483647 h 91"/>
              <a:gd name="T56" fmla="*/ 2147483647 w 62"/>
              <a:gd name="T57" fmla="*/ 2147483647 h 91"/>
              <a:gd name="T58" fmla="*/ 2147483647 w 62"/>
              <a:gd name="T59" fmla="*/ 2147483647 h 91"/>
              <a:gd name="T60" fmla="*/ 2147483647 w 62"/>
              <a:gd name="T61" fmla="*/ 2147483647 h 91"/>
              <a:gd name="T62" fmla="*/ 2147483647 w 62"/>
              <a:gd name="T63" fmla="*/ 2147483647 h 91"/>
              <a:gd name="T64" fmla="*/ 2147483647 w 62"/>
              <a:gd name="T65" fmla="*/ 2147483647 h 91"/>
              <a:gd name="T66" fmla="*/ 2147483647 w 62"/>
              <a:gd name="T67" fmla="*/ 2147483647 h 9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2" h="91">
                <a:moveTo>
                  <a:pt x="60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0" y="91"/>
                  <a:pt x="1" y="91"/>
                </a:cubicBezTo>
                <a:cubicBezTo>
                  <a:pt x="40" y="91"/>
                  <a:pt x="40" y="91"/>
                  <a:pt x="40" y="91"/>
                </a:cubicBezTo>
                <a:cubicBezTo>
                  <a:pt x="41" y="91"/>
                  <a:pt x="42" y="91"/>
                  <a:pt x="42" y="90"/>
                </a:cubicBezTo>
                <a:cubicBezTo>
                  <a:pt x="42" y="82"/>
                  <a:pt x="42" y="82"/>
                  <a:pt x="42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1" y="82"/>
                  <a:pt x="62" y="81"/>
                  <a:pt x="62" y="80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60" y="0"/>
                </a:cubicBezTo>
                <a:close/>
                <a:moveTo>
                  <a:pt x="3" y="88"/>
                </a:moveTo>
                <a:cubicBezTo>
                  <a:pt x="3" y="13"/>
                  <a:pt x="3" y="13"/>
                  <a:pt x="3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80"/>
                  <a:pt x="19" y="80"/>
                  <a:pt x="19" y="80"/>
                </a:cubicBezTo>
                <a:cubicBezTo>
                  <a:pt x="19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33" y="88"/>
                  <a:pt x="33" y="88"/>
                  <a:pt x="33" y="88"/>
                </a:cubicBezTo>
                <a:lnTo>
                  <a:pt x="3" y="88"/>
                </a:lnTo>
                <a:close/>
                <a:moveTo>
                  <a:pt x="39" y="87"/>
                </a:moveTo>
                <a:cubicBezTo>
                  <a:pt x="28" y="82"/>
                  <a:pt x="28" y="82"/>
                  <a:pt x="28" y="82"/>
                </a:cubicBezTo>
                <a:cubicBezTo>
                  <a:pt x="39" y="82"/>
                  <a:pt x="39" y="82"/>
                  <a:pt x="39" y="82"/>
                </a:cubicBezTo>
                <a:lnTo>
                  <a:pt x="39" y="87"/>
                </a:lnTo>
                <a:close/>
                <a:moveTo>
                  <a:pt x="58" y="78"/>
                </a:moveTo>
                <a:cubicBezTo>
                  <a:pt x="40" y="78"/>
                  <a:pt x="40" y="78"/>
                  <a:pt x="40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58" y="3"/>
                  <a:pt x="58" y="3"/>
                  <a:pt x="58" y="3"/>
                </a:cubicBezTo>
                <a:lnTo>
                  <a:pt x="58" y="7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2" name="Freeform 220"/>
          <p:cNvSpPr>
            <a:spLocks noEditPoints="1"/>
          </p:cNvSpPr>
          <p:nvPr/>
        </p:nvSpPr>
        <p:spPr bwMode="auto">
          <a:xfrm>
            <a:off x="7602538" y="879475"/>
            <a:ext cx="530225" cy="530225"/>
          </a:xfrm>
          <a:custGeom>
            <a:avLst/>
            <a:gdLst>
              <a:gd name="T0" fmla="*/ 2147483647 w 91"/>
              <a:gd name="T1" fmla="*/ 2147483647 h 91"/>
              <a:gd name="T2" fmla="*/ 2147483647 w 91"/>
              <a:gd name="T3" fmla="*/ 2147483647 h 91"/>
              <a:gd name="T4" fmla="*/ 2147483647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0 h 91"/>
              <a:gd name="T10" fmla="*/ 2147483647 w 91"/>
              <a:gd name="T11" fmla="*/ 2147483647 h 91"/>
              <a:gd name="T12" fmla="*/ 0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2147483647 h 91"/>
              <a:gd name="T18" fmla="*/ 2147483647 w 91"/>
              <a:gd name="T19" fmla="*/ 2147483647 h 91"/>
              <a:gd name="T20" fmla="*/ 2147483647 w 91"/>
              <a:gd name="T21" fmla="*/ 2147483647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2147483647 w 91"/>
              <a:gd name="T35" fmla="*/ 2147483647 h 91"/>
              <a:gd name="T36" fmla="*/ 2147483647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91" h="91">
                <a:moveTo>
                  <a:pt x="62" y="60"/>
                </a:moveTo>
                <a:cubicBezTo>
                  <a:pt x="62" y="60"/>
                  <a:pt x="62" y="60"/>
                  <a:pt x="61" y="59"/>
                </a:cubicBezTo>
                <a:cubicBezTo>
                  <a:pt x="67" y="53"/>
                  <a:pt x="71" y="45"/>
                  <a:pt x="71" y="36"/>
                </a:cubicBezTo>
                <a:cubicBezTo>
                  <a:pt x="71" y="26"/>
                  <a:pt x="67" y="17"/>
                  <a:pt x="60" y="11"/>
                </a:cubicBezTo>
                <a:cubicBezTo>
                  <a:pt x="54" y="4"/>
                  <a:pt x="45" y="0"/>
                  <a:pt x="35" y="0"/>
                </a:cubicBezTo>
                <a:cubicBezTo>
                  <a:pt x="26" y="0"/>
                  <a:pt x="17" y="4"/>
                  <a:pt x="11" y="11"/>
                </a:cubicBezTo>
                <a:cubicBezTo>
                  <a:pt x="4" y="17"/>
                  <a:pt x="0" y="26"/>
                  <a:pt x="0" y="36"/>
                </a:cubicBezTo>
                <a:cubicBezTo>
                  <a:pt x="0" y="45"/>
                  <a:pt x="4" y="54"/>
                  <a:pt x="11" y="60"/>
                </a:cubicBezTo>
                <a:cubicBezTo>
                  <a:pt x="17" y="67"/>
                  <a:pt x="26" y="71"/>
                  <a:pt x="35" y="71"/>
                </a:cubicBezTo>
                <a:cubicBezTo>
                  <a:pt x="44" y="71"/>
                  <a:pt x="53" y="67"/>
                  <a:pt x="59" y="61"/>
                </a:cubicBezTo>
                <a:cubicBezTo>
                  <a:pt x="59" y="62"/>
                  <a:pt x="60" y="62"/>
                  <a:pt x="60" y="62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1"/>
                  <a:pt x="89" y="91"/>
                  <a:pt x="89" y="91"/>
                </a:cubicBezTo>
                <a:cubicBezTo>
                  <a:pt x="90" y="91"/>
                  <a:pt x="90" y="91"/>
                  <a:pt x="91" y="91"/>
                </a:cubicBezTo>
                <a:cubicBezTo>
                  <a:pt x="91" y="90"/>
                  <a:pt x="91" y="89"/>
                  <a:pt x="91" y="88"/>
                </a:cubicBezTo>
                <a:lnTo>
                  <a:pt x="62" y="60"/>
                </a:lnTo>
                <a:close/>
                <a:moveTo>
                  <a:pt x="58" y="58"/>
                </a:moveTo>
                <a:cubicBezTo>
                  <a:pt x="52" y="64"/>
                  <a:pt x="44" y="68"/>
                  <a:pt x="35" y="68"/>
                </a:cubicBezTo>
                <a:cubicBezTo>
                  <a:pt x="27" y="68"/>
                  <a:pt x="19" y="64"/>
                  <a:pt x="13" y="58"/>
                </a:cubicBezTo>
                <a:cubicBezTo>
                  <a:pt x="7" y="52"/>
                  <a:pt x="3" y="44"/>
                  <a:pt x="3" y="36"/>
                </a:cubicBezTo>
                <a:cubicBezTo>
                  <a:pt x="3" y="27"/>
                  <a:pt x="7" y="19"/>
                  <a:pt x="13" y="13"/>
                </a:cubicBezTo>
                <a:cubicBezTo>
                  <a:pt x="19" y="7"/>
                  <a:pt x="27" y="4"/>
                  <a:pt x="35" y="4"/>
                </a:cubicBezTo>
                <a:cubicBezTo>
                  <a:pt x="44" y="4"/>
                  <a:pt x="52" y="7"/>
                  <a:pt x="58" y="13"/>
                </a:cubicBezTo>
                <a:cubicBezTo>
                  <a:pt x="64" y="19"/>
                  <a:pt x="67" y="27"/>
                  <a:pt x="67" y="36"/>
                </a:cubicBezTo>
                <a:cubicBezTo>
                  <a:pt x="67" y="44"/>
                  <a:pt x="64" y="52"/>
                  <a:pt x="58" y="5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3" name="Freeform 221"/>
          <p:cNvSpPr>
            <a:spLocks/>
          </p:cNvSpPr>
          <p:nvPr/>
        </p:nvSpPr>
        <p:spPr bwMode="auto">
          <a:xfrm>
            <a:off x="7653338" y="933450"/>
            <a:ext cx="153987" cy="153988"/>
          </a:xfrm>
          <a:custGeom>
            <a:avLst/>
            <a:gdLst>
              <a:gd name="T0" fmla="*/ 0 w 26"/>
              <a:gd name="T1" fmla="*/ 2147483647 h 27"/>
              <a:gd name="T2" fmla="*/ 2147483647 w 26"/>
              <a:gd name="T3" fmla="*/ 2147483647 h 27"/>
              <a:gd name="T4" fmla="*/ 2147483647 w 26"/>
              <a:gd name="T5" fmla="*/ 2147483647 h 27"/>
              <a:gd name="T6" fmla="*/ 2147483647 w 26"/>
              <a:gd name="T7" fmla="*/ 0 h 27"/>
              <a:gd name="T8" fmla="*/ 0 w 26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" h="27">
                <a:moveTo>
                  <a:pt x="0" y="27"/>
                </a:moveTo>
                <a:cubicBezTo>
                  <a:pt x="3" y="27"/>
                  <a:pt x="3" y="27"/>
                  <a:pt x="3" y="27"/>
                </a:cubicBezTo>
                <a:cubicBezTo>
                  <a:pt x="3" y="14"/>
                  <a:pt x="14" y="3"/>
                  <a:pt x="26" y="3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7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94" name="组合 113"/>
          <p:cNvGrpSpPr>
            <a:grpSpLocks/>
          </p:cNvGrpSpPr>
          <p:nvPr/>
        </p:nvGrpSpPr>
        <p:grpSpPr bwMode="auto">
          <a:xfrm>
            <a:off x="2676525" y="2020888"/>
            <a:ext cx="530225" cy="534987"/>
            <a:chOff x="2676183" y="2021643"/>
            <a:chExt cx="530311" cy="534842"/>
          </a:xfrm>
        </p:grpSpPr>
        <p:sp>
          <p:nvSpPr>
            <p:cNvPr id="31842" name="Freeform 222"/>
            <p:cNvSpPr>
              <a:spLocks noEditPoints="1"/>
            </p:cNvSpPr>
            <p:nvPr/>
          </p:nvSpPr>
          <p:spPr bwMode="auto">
            <a:xfrm>
              <a:off x="2676183" y="2021643"/>
              <a:ext cx="530311" cy="534842"/>
            </a:xfrm>
            <a:custGeom>
              <a:avLst/>
              <a:gdLst>
                <a:gd name="T0" fmla="*/ 2147483647 w 91"/>
                <a:gd name="T1" fmla="*/ 0 h 92"/>
                <a:gd name="T2" fmla="*/ 2147483647 w 91"/>
                <a:gd name="T3" fmla="*/ 0 h 92"/>
                <a:gd name="T4" fmla="*/ 0 w 91"/>
                <a:gd name="T5" fmla="*/ 2147483647 h 92"/>
                <a:gd name="T6" fmla="*/ 0 w 91"/>
                <a:gd name="T7" fmla="*/ 2147483647 h 92"/>
                <a:gd name="T8" fmla="*/ 2147483647 w 91"/>
                <a:gd name="T9" fmla="*/ 2147483647 h 92"/>
                <a:gd name="T10" fmla="*/ 2147483647 w 91"/>
                <a:gd name="T11" fmla="*/ 2147483647 h 92"/>
                <a:gd name="T12" fmla="*/ 2147483647 w 91"/>
                <a:gd name="T13" fmla="*/ 2147483647 h 92"/>
                <a:gd name="T14" fmla="*/ 2147483647 w 91"/>
                <a:gd name="T15" fmla="*/ 2147483647 h 92"/>
                <a:gd name="T16" fmla="*/ 2147483647 w 91"/>
                <a:gd name="T17" fmla="*/ 0 h 92"/>
                <a:gd name="T18" fmla="*/ 2147483647 w 91"/>
                <a:gd name="T19" fmla="*/ 2147483647 h 92"/>
                <a:gd name="T20" fmla="*/ 2147483647 w 91"/>
                <a:gd name="T21" fmla="*/ 2147483647 h 92"/>
                <a:gd name="T22" fmla="*/ 2147483647 w 91"/>
                <a:gd name="T23" fmla="*/ 2147483647 h 92"/>
                <a:gd name="T24" fmla="*/ 2147483647 w 91"/>
                <a:gd name="T25" fmla="*/ 2147483647 h 92"/>
                <a:gd name="T26" fmla="*/ 2147483647 w 91"/>
                <a:gd name="T27" fmla="*/ 2147483647 h 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1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1" y="91"/>
                    <a:pt x="91" y="90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1" y="0"/>
                    <a:pt x="90" y="0"/>
                  </a:cubicBezTo>
                  <a:close/>
                  <a:moveTo>
                    <a:pt x="88" y="88"/>
                  </a:moveTo>
                  <a:cubicBezTo>
                    <a:pt x="3" y="88"/>
                    <a:pt x="3" y="88"/>
                    <a:pt x="3" y="8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88" y="3"/>
                    <a:pt x="88" y="3"/>
                    <a:pt x="88" y="3"/>
                  </a:cubicBezTo>
                  <a:lnTo>
                    <a:pt x="88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3" name="Freeform 223"/>
            <p:cNvSpPr>
              <a:spLocks noEditPoints="1"/>
            </p:cNvSpPr>
            <p:nvPr/>
          </p:nvSpPr>
          <p:spPr bwMode="auto">
            <a:xfrm>
              <a:off x="2739638" y="2085098"/>
              <a:ext cx="403399" cy="403399"/>
            </a:xfrm>
            <a:custGeom>
              <a:avLst/>
              <a:gdLst>
                <a:gd name="T0" fmla="*/ 2147483647 w 69"/>
                <a:gd name="T1" fmla="*/ 2147483647 h 70"/>
                <a:gd name="T2" fmla="*/ 2147483647 w 69"/>
                <a:gd name="T3" fmla="*/ 2147483647 h 70"/>
                <a:gd name="T4" fmla="*/ 2147483647 w 69"/>
                <a:gd name="T5" fmla="*/ 2147483647 h 70"/>
                <a:gd name="T6" fmla="*/ 2147483647 w 69"/>
                <a:gd name="T7" fmla="*/ 2147483647 h 70"/>
                <a:gd name="T8" fmla="*/ 2147483647 w 69"/>
                <a:gd name="T9" fmla="*/ 2147483647 h 70"/>
                <a:gd name="T10" fmla="*/ 2147483647 w 69"/>
                <a:gd name="T11" fmla="*/ 0 h 70"/>
                <a:gd name="T12" fmla="*/ 2147483647 w 69"/>
                <a:gd name="T13" fmla="*/ 0 h 70"/>
                <a:gd name="T14" fmla="*/ 0 w 69"/>
                <a:gd name="T15" fmla="*/ 2147483647 h 70"/>
                <a:gd name="T16" fmla="*/ 0 w 69"/>
                <a:gd name="T17" fmla="*/ 2147483647 h 70"/>
                <a:gd name="T18" fmla="*/ 0 w 69"/>
                <a:gd name="T19" fmla="*/ 2147483647 h 70"/>
                <a:gd name="T20" fmla="*/ 2147483647 w 69"/>
                <a:gd name="T21" fmla="*/ 2147483647 h 70"/>
                <a:gd name="T22" fmla="*/ 2147483647 w 69"/>
                <a:gd name="T23" fmla="*/ 2147483647 h 70"/>
                <a:gd name="T24" fmla="*/ 2147483647 w 69"/>
                <a:gd name="T25" fmla="*/ 2147483647 h 70"/>
                <a:gd name="T26" fmla="*/ 2147483647 w 69"/>
                <a:gd name="T27" fmla="*/ 2147483647 h 70"/>
                <a:gd name="T28" fmla="*/ 2147483647 w 69"/>
                <a:gd name="T29" fmla="*/ 2147483647 h 70"/>
                <a:gd name="T30" fmla="*/ 2147483647 w 69"/>
                <a:gd name="T31" fmla="*/ 2147483647 h 70"/>
                <a:gd name="T32" fmla="*/ 2147483647 w 69"/>
                <a:gd name="T33" fmla="*/ 2147483647 h 70"/>
                <a:gd name="T34" fmla="*/ 2147483647 w 69"/>
                <a:gd name="T35" fmla="*/ 2147483647 h 70"/>
                <a:gd name="T36" fmla="*/ 2147483647 w 69"/>
                <a:gd name="T37" fmla="*/ 2147483647 h 70"/>
                <a:gd name="T38" fmla="*/ 2147483647 w 69"/>
                <a:gd name="T39" fmla="*/ 2147483647 h 70"/>
                <a:gd name="T40" fmla="*/ 2147483647 w 69"/>
                <a:gd name="T41" fmla="*/ 2147483647 h 70"/>
                <a:gd name="T42" fmla="*/ 2147483647 w 69"/>
                <a:gd name="T43" fmla="*/ 2147483647 h 70"/>
                <a:gd name="T44" fmla="*/ 2147483647 w 69"/>
                <a:gd name="T45" fmla="*/ 2147483647 h 70"/>
                <a:gd name="T46" fmla="*/ 2147483647 w 69"/>
                <a:gd name="T47" fmla="*/ 2147483647 h 70"/>
                <a:gd name="T48" fmla="*/ 2147483647 w 69"/>
                <a:gd name="T49" fmla="*/ 2147483647 h 70"/>
                <a:gd name="T50" fmla="*/ 2147483647 w 69"/>
                <a:gd name="T51" fmla="*/ 2147483647 h 70"/>
                <a:gd name="T52" fmla="*/ 2147483647 w 69"/>
                <a:gd name="T53" fmla="*/ 2147483647 h 70"/>
                <a:gd name="T54" fmla="*/ 2147483647 w 69"/>
                <a:gd name="T55" fmla="*/ 2147483647 h 70"/>
                <a:gd name="T56" fmla="*/ 2147483647 w 69"/>
                <a:gd name="T57" fmla="*/ 2147483647 h 70"/>
                <a:gd name="T58" fmla="*/ 2147483647 w 69"/>
                <a:gd name="T59" fmla="*/ 2147483647 h 70"/>
                <a:gd name="T60" fmla="*/ 2147483647 w 69"/>
                <a:gd name="T61" fmla="*/ 2147483647 h 70"/>
                <a:gd name="T62" fmla="*/ 2147483647 w 69"/>
                <a:gd name="T63" fmla="*/ 2147483647 h 70"/>
                <a:gd name="T64" fmla="*/ 2147483647 w 69"/>
                <a:gd name="T65" fmla="*/ 2147483647 h 70"/>
                <a:gd name="T66" fmla="*/ 2147483647 w 69"/>
                <a:gd name="T67" fmla="*/ 2147483647 h 70"/>
                <a:gd name="T68" fmla="*/ 2147483647 w 69"/>
                <a:gd name="T69" fmla="*/ 2147483647 h 70"/>
                <a:gd name="T70" fmla="*/ 2147483647 w 69"/>
                <a:gd name="T71" fmla="*/ 2147483647 h 70"/>
                <a:gd name="T72" fmla="*/ 2147483647 w 69"/>
                <a:gd name="T73" fmla="*/ 2147483647 h 70"/>
                <a:gd name="T74" fmla="*/ 2147483647 w 69"/>
                <a:gd name="T75" fmla="*/ 2147483647 h 70"/>
                <a:gd name="T76" fmla="*/ 2147483647 w 69"/>
                <a:gd name="T77" fmla="*/ 2147483647 h 70"/>
                <a:gd name="T78" fmla="*/ 2147483647 w 69"/>
                <a:gd name="T79" fmla="*/ 2147483647 h 70"/>
                <a:gd name="T80" fmla="*/ 2147483647 w 69"/>
                <a:gd name="T81" fmla="*/ 2147483647 h 70"/>
                <a:gd name="T82" fmla="*/ 2147483647 w 69"/>
                <a:gd name="T83" fmla="*/ 2147483647 h 70"/>
                <a:gd name="T84" fmla="*/ 2147483647 w 69"/>
                <a:gd name="T85" fmla="*/ 2147483647 h 70"/>
                <a:gd name="T86" fmla="*/ 2147483647 w 69"/>
                <a:gd name="T87" fmla="*/ 2147483647 h 70"/>
                <a:gd name="T88" fmla="*/ 2147483647 w 69"/>
                <a:gd name="T89" fmla="*/ 2147483647 h 70"/>
                <a:gd name="T90" fmla="*/ 2147483647 w 69"/>
                <a:gd name="T91" fmla="*/ 2147483647 h 70"/>
                <a:gd name="T92" fmla="*/ 2147483647 w 69"/>
                <a:gd name="T93" fmla="*/ 2147483647 h 70"/>
                <a:gd name="T94" fmla="*/ 2147483647 w 69"/>
                <a:gd name="T95" fmla="*/ 2147483647 h 70"/>
                <a:gd name="T96" fmla="*/ 2147483647 w 69"/>
                <a:gd name="T97" fmla="*/ 2147483647 h 70"/>
                <a:gd name="T98" fmla="*/ 2147483647 w 69"/>
                <a:gd name="T99" fmla="*/ 2147483647 h 70"/>
                <a:gd name="T100" fmla="*/ 2147483647 w 69"/>
                <a:gd name="T101" fmla="*/ 2147483647 h 70"/>
                <a:gd name="T102" fmla="*/ 2147483647 w 69"/>
                <a:gd name="T103" fmla="*/ 2147483647 h 70"/>
                <a:gd name="T104" fmla="*/ 2147483647 w 69"/>
                <a:gd name="T105" fmla="*/ 2147483647 h 70"/>
                <a:gd name="T106" fmla="*/ 2147483647 w 69"/>
                <a:gd name="T107" fmla="*/ 2147483647 h 70"/>
                <a:gd name="T108" fmla="*/ 2147483647 w 69"/>
                <a:gd name="T109" fmla="*/ 2147483647 h 70"/>
                <a:gd name="T110" fmla="*/ 2147483647 w 69"/>
                <a:gd name="T111" fmla="*/ 2147483647 h 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9" h="70">
                  <a:moveTo>
                    <a:pt x="2" y="70"/>
                  </a:moveTo>
                  <a:cubicBezTo>
                    <a:pt x="68" y="70"/>
                    <a:pt x="68" y="70"/>
                    <a:pt x="68" y="70"/>
                  </a:cubicBezTo>
                  <a:cubicBezTo>
                    <a:pt x="68" y="70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9" y="0"/>
                    <a:pt x="6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70"/>
                    <a:pt x="2" y="70"/>
                  </a:cubicBezTo>
                  <a:close/>
                  <a:moveTo>
                    <a:pt x="3" y="3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51"/>
                    <a:pt x="62" y="55"/>
                    <a:pt x="57" y="55"/>
                  </a:cubicBezTo>
                  <a:cubicBezTo>
                    <a:pt x="54" y="55"/>
                    <a:pt x="52" y="54"/>
                    <a:pt x="50" y="53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1"/>
                    <a:pt x="58" y="40"/>
                    <a:pt x="58" y="40"/>
                  </a:cubicBezTo>
                  <a:cubicBezTo>
                    <a:pt x="58" y="39"/>
                    <a:pt x="57" y="39"/>
                    <a:pt x="57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1" y="39"/>
                    <a:pt x="11" y="40"/>
                  </a:cubicBezTo>
                  <a:cubicBezTo>
                    <a:pt x="11" y="40"/>
                    <a:pt x="11" y="41"/>
                    <a:pt x="11" y="41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4"/>
                    <a:pt x="15" y="55"/>
                    <a:pt x="13" y="55"/>
                  </a:cubicBezTo>
                  <a:cubicBezTo>
                    <a:pt x="7" y="55"/>
                    <a:pt x="3" y="51"/>
                    <a:pt x="3" y="46"/>
                  </a:cubicBezTo>
                  <a:lnTo>
                    <a:pt x="3" y="3"/>
                  </a:lnTo>
                  <a:close/>
                  <a:moveTo>
                    <a:pt x="48" y="50"/>
                  </a:moveTo>
                  <a:cubicBezTo>
                    <a:pt x="48" y="50"/>
                    <a:pt x="48" y="50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7" y="47"/>
                    <a:pt x="47" y="46"/>
                  </a:cubicBezTo>
                  <a:cubicBezTo>
                    <a:pt x="47" y="45"/>
                    <a:pt x="46" y="44"/>
                    <a:pt x="46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51"/>
                    <a:pt x="40" y="55"/>
                    <a:pt x="35" y="55"/>
                  </a:cubicBezTo>
                  <a:cubicBezTo>
                    <a:pt x="29" y="55"/>
                    <a:pt x="25" y="51"/>
                    <a:pt x="25" y="46"/>
                  </a:cubicBezTo>
                  <a:cubicBezTo>
                    <a:pt x="25" y="45"/>
                    <a:pt x="24" y="44"/>
                    <a:pt x="24" y="44"/>
                  </a:cubicBezTo>
                  <a:cubicBezTo>
                    <a:pt x="23" y="44"/>
                    <a:pt x="22" y="45"/>
                    <a:pt x="22" y="46"/>
                  </a:cubicBezTo>
                  <a:cubicBezTo>
                    <a:pt x="22" y="47"/>
                    <a:pt x="22" y="48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54" y="42"/>
                    <a:pt x="54" y="42"/>
                    <a:pt x="54" y="42"/>
                  </a:cubicBezTo>
                  <a:lnTo>
                    <a:pt x="48" y="50"/>
                  </a:lnTo>
                  <a:close/>
                  <a:moveTo>
                    <a:pt x="3" y="54"/>
                  </a:moveTo>
                  <a:cubicBezTo>
                    <a:pt x="5" y="57"/>
                    <a:pt x="9" y="59"/>
                    <a:pt x="13" y="59"/>
                  </a:cubicBezTo>
                  <a:cubicBezTo>
                    <a:pt x="16" y="59"/>
                    <a:pt x="20" y="57"/>
                    <a:pt x="22" y="54"/>
                  </a:cubicBezTo>
                  <a:cubicBezTo>
                    <a:pt x="23" y="53"/>
                    <a:pt x="23" y="53"/>
                    <a:pt x="24" y="52"/>
                  </a:cubicBezTo>
                  <a:cubicBezTo>
                    <a:pt x="26" y="56"/>
                    <a:pt x="30" y="59"/>
                    <a:pt x="35" y="59"/>
                  </a:cubicBezTo>
                  <a:cubicBezTo>
                    <a:pt x="39" y="59"/>
                    <a:pt x="43" y="56"/>
                    <a:pt x="46" y="52"/>
                  </a:cubicBezTo>
                  <a:cubicBezTo>
                    <a:pt x="46" y="53"/>
                    <a:pt x="46" y="53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9" y="57"/>
                    <a:pt x="53" y="59"/>
                    <a:pt x="57" y="59"/>
                  </a:cubicBezTo>
                  <a:cubicBezTo>
                    <a:pt x="60" y="59"/>
                    <a:pt x="64" y="57"/>
                    <a:pt x="66" y="54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3" y="66"/>
                    <a:pt x="3" y="66"/>
                    <a:pt x="3" y="66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4" name="Freeform 224"/>
            <p:cNvSpPr>
              <a:spLocks noEditPoints="1"/>
            </p:cNvSpPr>
            <p:nvPr/>
          </p:nvSpPr>
          <p:spPr bwMode="auto">
            <a:xfrm>
              <a:off x="2834821" y="2148554"/>
              <a:ext cx="213032" cy="145042"/>
            </a:xfrm>
            <a:custGeom>
              <a:avLst/>
              <a:gdLst>
                <a:gd name="T0" fmla="*/ 2147483647 w 37"/>
                <a:gd name="T1" fmla="*/ 2147483647 h 25"/>
                <a:gd name="T2" fmla="*/ 2147483647 w 37"/>
                <a:gd name="T3" fmla="*/ 2147483647 h 25"/>
                <a:gd name="T4" fmla="*/ 2147483647 w 37"/>
                <a:gd name="T5" fmla="*/ 2147483647 h 25"/>
                <a:gd name="T6" fmla="*/ 2147483647 w 37"/>
                <a:gd name="T7" fmla="*/ 2147483647 h 25"/>
                <a:gd name="T8" fmla="*/ 2147483647 w 37"/>
                <a:gd name="T9" fmla="*/ 2147483647 h 25"/>
                <a:gd name="T10" fmla="*/ 2147483647 w 37"/>
                <a:gd name="T11" fmla="*/ 2147483647 h 25"/>
                <a:gd name="T12" fmla="*/ 2147483647 w 37"/>
                <a:gd name="T13" fmla="*/ 2147483647 h 25"/>
                <a:gd name="T14" fmla="*/ 2147483647 w 37"/>
                <a:gd name="T15" fmla="*/ 2147483647 h 25"/>
                <a:gd name="T16" fmla="*/ 2147483647 w 37"/>
                <a:gd name="T17" fmla="*/ 2147483647 h 25"/>
                <a:gd name="T18" fmla="*/ 2147483647 w 37"/>
                <a:gd name="T19" fmla="*/ 2147483647 h 25"/>
                <a:gd name="T20" fmla="*/ 2147483647 w 37"/>
                <a:gd name="T21" fmla="*/ 2147483647 h 25"/>
                <a:gd name="T22" fmla="*/ 2147483647 w 37"/>
                <a:gd name="T23" fmla="*/ 2147483647 h 25"/>
                <a:gd name="T24" fmla="*/ 2147483647 w 37"/>
                <a:gd name="T25" fmla="*/ 2147483647 h 25"/>
                <a:gd name="T26" fmla="*/ 2147483647 w 37"/>
                <a:gd name="T27" fmla="*/ 2147483647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25">
                  <a:moveTo>
                    <a:pt x="2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7" y="25"/>
                    <a:pt x="37" y="24"/>
                  </a:cubicBezTo>
                  <a:cubicBezTo>
                    <a:pt x="37" y="23"/>
                    <a:pt x="37" y="23"/>
                    <a:pt x="36" y="2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lose/>
                  <a:moveTo>
                    <a:pt x="19" y="5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5" y="22"/>
                    <a:pt x="5" y="22"/>
                    <a:pt x="5" y="22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95" name="组合 55"/>
          <p:cNvGrpSpPr>
            <a:grpSpLocks/>
          </p:cNvGrpSpPr>
          <p:nvPr/>
        </p:nvGrpSpPr>
        <p:grpSpPr bwMode="auto">
          <a:xfrm>
            <a:off x="1401763" y="2020888"/>
            <a:ext cx="534987" cy="534987"/>
            <a:chOff x="1402532" y="2021643"/>
            <a:chExt cx="534842" cy="534842"/>
          </a:xfrm>
        </p:grpSpPr>
        <p:sp>
          <p:nvSpPr>
            <p:cNvPr id="31839" name="Freeform 225"/>
            <p:cNvSpPr>
              <a:spLocks noEditPoints="1"/>
            </p:cNvSpPr>
            <p:nvPr/>
          </p:nvSpPr>
          <p:spPr bwMode="auto">
            <a:xfrm>
              <a:off x="1402532" y="2021643"/>
              <a:ext cx="534842" cy="534842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0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88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8" y="3"/>
                    <a:pt x="88" y="3"/>
                    <a:pt x="88" y="3"/>
                  </a:cubicBezTo>
                  <a:lnTo>
                    <a:pt x="88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0" name="Freeform 226"/>
            <p:cNvSpPr>
              <a:spLocks noEditPoints="1"/>
            </p:cNvSpPr>
            <p:nvPr/>
          </p:nvSpPr>
          <p:spPr bwMode="auto">
            <a:xfrm>
              <a:off x="1465988" y="2085098"/>
              <a:ext cx="407930" cy="403399"/>
            </a:xfrm>
            <a:custGeom>
              <a:avLst/>
              <a:gdLst>
                <a:gd name="T0" fmla="*/ 2147483647 w 70"/>
                <a:gd name="T1" fmla="*/ 2147483647 h 70"/>
                <a:gd name="T2" fmla="*/ 2147483647 w 70"/>
                <a:gd name="T3" fmla="*/ 2147483647 h 70"/>
                <a:gd name="T4" fmla="*/ 2147483647 w 70"/>
                <a:gd name="T5" fmla="*/ 2147483647 h 70"/>
                <a:gd name="T6" fmla="*/ 2147483647 w 70"/>
                <a:gd name="T7" fmla="*/ 2147483647 h 70"/>
                <a:gd name="T8" fmla="*/ 2147483647 w 70"/>
                <a:gd name="T9" fmla="*/ 2147483647 h 70"/>
                <a:gd name="T10" fmla="*/ 2147483647 w 70"/>
                <a:gd name="T11" fmla="*/ 2147483647 h 70"/>
                <a:gd name="T12" fmla="*/ 2147483647 w 70"/>
                <a:gd name="T13" fmla="*/ 2147483647 h 70"/>
                <a:gd name="T14" fmla="*/ 2147483647 w 70"/>
                <a:gd name="T15" fmla="*/ 2147483647 h 70"/>
                <a:gd name="T16" fmla="*/ 2147483647 w 70"/>
                <a:gd name="T17" fmla="*/ 2147483647 h 70"/>
                <a:gd name="T18" fmla="*/ 2147483647 w 70"/>
                <a:gd name="T19" fmla="*/ 2147483647 h 70"/>
                <a:gd name="T20" fmla="*/ 2147483647 w 70"/>
                <a:gd name="T21" fmla="*/ 2147483647 h 70"/>
                <a:gd name="T22" fmla="*/ 2147483647 w 70"/>
                <a:gd name="T23" fmla="*/ 2147483647 h 70"/>
                <a:gd name="T24" fmla="*/ 2147483647 w 70"/>
                <a:gd name="T25" fmla="*/ 0 h 70"/>
                <a:gd name="T26" fmla="*/ 2147483647 w 70"/>
                <a:gd name="T27" fmla="*/ 0 h 70"/>
                <a:gd name="T28" fmla="*/ 0 w 70"/>
                <a:gd name="T29" fmla="*/ 2147483647 h 70"/>
                <a:gd name="T30" fmla="*/ 0 w 70"/>
                <a:gd name="T31" fmla="*/ 2147483647 h 70"/>
                <a:gd name="T32" fmla="*/ 0 w 70"/>
                <a:gd name="T33" fmla="*/ 2147483647 h 70"/>
                <a:gd name="T34" fmla="*/ 2147483647 w 70"/>
                <a:gd name="T35" fmla="*/ 2147483647 h 70"/>
                <a:gd name="T36" fmla="*/ 2147483647 w 70"/>
                <a:gd name="T37" fmla="*/ 2147483647 h 70"/>
                <a:gd name="T38" fmla="*/ 2147483647 w 70"/>
                <a:gd name="T39" fmla="*/ 2147483647 h 70"/>
                <a:gd name="T40" fmla="*/ 2147483647 w 70"/>
                <a:gd name="T41" fmla="*/ 2147483647 h 70"/>
                <a:gd name="T42" fmla="*/ 2147483647 w 70"/>
                <a:gd name="T43" fmla="*/ 2147483647 h 70"/>
                <a:gd name="T44" fmla="*/ 2147483647 w 70"/>
                <a:gd name="T45" fmla="*/ 2147483647 h 70"/>
                <a:gd name="T46" fmla="*/ 2147483647 w 70"/>
                <a:gd name="T47" fmla="*/ 2147483647 h 70"/>
                <a:gd name="T48" fmla="*/ 2147483647 w 70"/>
                <a:gd name="T49" fmla="*/ 2147483647 h 70"/>
                <a:gd name="T50" fmla="*/ 2147483647 w 70"/>
                <a:gd name="T51" fmla="*/ 2147483647 h 70"/>
                <a:gd name="T52" fmla="*/ 2147483647 w 70"/>
                <a:gd name="T53" fmla="*/ 2147483647 h 70"/>
                <a:gd name="T54" fmla="*/ 2147483647 w 70"/>
                <a:gd name="T55" fmla="*/ 2147483647 h 70"/>
                <a:gd name="T56" fmla="*/ 2147483647 w 70"/>
                <a:gd name="T57" fmla="*/ 2147483647 h 70"/>
                <a:gd name="T58" fmla="*/ 2147483647 w 70"/>
                <a:gd name="T59" fmla="*/ 2147483647 h 70"/>
                <a:gd name="T60" fmla="*/ 2147483647 w 70"/>
                <a:gd name="T61" fmla="*/ 2147483647 h 70"/>
                <a:gd name="T62" fmla="*/ 2147483647 w 70"/>
                <a:gd name="T63" fmla="*/ 2147483647 h 70"/>
                <a:gd name="T64" fmla="*/ 2147483647 w 70"/>
                <a:gd name="T65" fmla="*/ 2147483647 h 70"/>
                <a:gd name="T66" fmla="*/ 2147483647 w 70"/>
                <a:gd name="T67" fmla="*/ 2147483647 h 70"/>
                <a:gd name="T68" fmla="*/ 2147483647 w 70"/>
                <a:gd name="T69" fmla="*/ 2147483647 h 70"/>
                <a:gd name="T70" fmla="*/ 2147483647 w 70"/>
                <a:gd name="T71" fmla="*/ 2147483647 h 70"/>
                <a:gd name="T72" fmla="*/ 2147483647 w 70"/>
                <a:gd name="T73" fmla="*/ 2147483647 h 70"/>
                <a:gd name="T74" fmla="*/ 2147483647 w 70"/>
                <a:gd name="T75" fmla="*/ 2147483647 h 70"/>
                <a:gd name="T76" fmla="*/ 2147483647 w 70"/>
                <a:gd name="T77" fmla="*/ 2147483647 h 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70" h="70"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2" y="70"/>
                    <a:pt x="2" y="70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8" y="70"/>
                    <a:pt x="68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1" y="68"/>
                    <a:pt x="1" y="69"/>
                  </a:cubicBezTo>
                  <a:close/>
                  <a:moveTo>
                    <a:pt x="5" y="66"/>
                  </a:moveTo>
                  <a:cubicBezTo>
                    <a:pt x="19" y="44"/>
                    <a:pt x="19" y="44"/>
                    <a:pt x="19" y="4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2" y="66"/>
                    <a:pt x="32" y="66"/>
                    <a:pt x="32" y="66"/>
                  </a:cubicBezTo>
                  <a:lnTo>
                    <a:pt x="5" y="66"/>
                  </a:lnTo>
                  <a:close/>
                  <a:moveTo>
                    <a:pt x="36" y="66"/>
                  </a:moveTo>
                  <a:cubicBezTo>
                    <a:pt x="26" y="50"/>
                    <a:pt x="26" y="50"/>
                    <a:pt x="26" y="50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65" y="66"/>
                    <a:pt x="65" y="66"/>
                    <a:pt x="65" y="66"/>
                  </a:cubicBezTo>
                  <a:lnTo>
                    <a:pt x="36" y="66"/>
                  </a:lnTo>
                  <a:close/>
                  <a:moveTo>
                    <a:pt x="4" y="3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2"/>
                    <a:pt x="40" y="22"/>
                    <a:pt x="39" y="2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19" y="39"/>
                    <a:pt x="19" y="39"/>
                  </a:cubicBezTo>
                  <a:cubicBezTo>
                    <a:pt x="18" y="39"/>
                    <a:pt x="17" y="39"/>
                    <a:pt x="17" y="39"/>
                  </a:cubicBezTo>
                  <a:cubicBezTo>
                    <a:pt x="4" y="62"/>
                    <a:pt x="4" y="62"/>
                    <a:pt x="4" y="62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1" name="Freeform 227"/>
            <p:cNvSpPr>
              <a:spLocks noEditPoints="1"/>
            </p:cNvSpPr>
            <p:nvPr/>
          </p:nvSpPr>
          <p:spPr bwMode="auto">
            <a:xfrm>
              <a:off x="1529443" y="2125890"/>
              <a:ext cx="81586" cy="86120"/>
            </a:xfrm>
            <a:custGeom>
              <a:avLst/>
              <a:gdLst>
                <a:gd name="T0" fmla="*/ 2147483647 w 14"/>
                <a:gd name="T1" fmla="*/ 2147483647 h 15"/>
                <a:gd name="T2" fmla="*/ 2147483647 w 14"/>
                <a:gd name="T3" fmla="*/ 0 h 15"/>
                <a:gd name="T4" fmla="*/ 0 w 14"/>
                <a:gd name="T5" fmla="*/ 2147483647 h 15"/>
                <a:gd name="T6" fmla="*/ 2147483647 w 14"/>
                <a:gd name="T7" fmla="*/ 2147483647 h 15"/>
                <a:gd name="T8" fmla="*/ 2147483647 w 14"/>
                <a:gd name="T9" fmla="*/ 2147483647 h 15"/>
                <a:gd name="T10" fmla="*/ 2147483647 w 14"/>
                <a:gd name="T11" fmla="*/ 2147483647 h 15"/>
                <a:gd name="T12" fmla="*/ 2147483647 w 14"/>
                <a:gd name="T13" fmla="*/ 2147483647 h 15"/>
                <a:gd name="T14" fmla="*/ 2147483647 w 14"/>
                <a:gd name="T15" fmla="*/ 2147483647 h 15"/>
                <a:gd name="T16" fmla="*/ 2147483647 w 14"/>
                <a:gd name="T17" fmla="*/ 2147483647 h 15"/>
                <a:gd name="T18" fmla="*/ 2147483647 w 14"/>
                <a:gd name="T19" fmla="*/ 2147483647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11" y="15"/>
                    <a:pt x="14" y="11"/>
                    <a:pt x="14" y="7"/>
                  </a:cubicBezTo>
                  <a:close/>
                  <a:moveTo>
                    <a:pt x="3" y="7"/>
                  </a:move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ubicBezTo>
                    <a:pt x="5" y="11"/>
                    <a:pt x="3" y="9"/>
                    <a:pt x="3" y="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96" name="Freeform 228"/>
          <p:cNvSpPr>
            <a:spLocks noEditPoints="1"/>
          </p:cNvSpPr>
          <p:nvPr/>
        </p:nvSpPr>
        <p:spPr bwMode="auto">
          <a:xfrm>
            <a:off x="7761288" y="2012950"/>
            <a:ext cx="534987" cy="534988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0 w 92"/>
              <a:gd name="T9" fmla="*/ 2147483647 h 92"/>
              <a:gd name="T10" fmla="*/ 0 w 92"/>
              <a:gd name="T11" fmla="*/ 2147483647 h 92"/>
              <a:gd name="T12" fmla="*/ 0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2" h="92">
                <a:moveTo>
                  <a:pt x="64" y="6"/>
                </a:move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1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2"/>
                  <a:pt x="1" y="92"/>
                </a:cubicBezTo>
                <a:cubicBezTo>
                  <a:pt x="21" y="92"/>
                  <a:pt x="21" y="92"/>
                  <a:pt x="21" y="92"/>
                </a:cubicBezTo>
                <a:cubicBezTo>
                  <a:pt x="22" y="92"/>
                  <a:pt x="22" y="92"/>
                  <a:pt x="23" y="92"/>
                </a:cubicBezTo>
                <a:cubicBezTo>
                  <a:pt x="81" y="33"/>
                  <a:pt x="81" y="33"/>
                  <a:pt x="81" y="33"/>
                </a:cubicBezTo>
                <a:cubicBezTo>
                  <a:pt x="86" y="28"/>
                  <a:pt x="86" y="28"/>
                  <a:pt x="86" y="28"/>
                </a:cubicBezTo>
                <a:cubicBezTo>
                  <a:pt x="92" y="22"/>
                  <a:pt x="92" y="12"/>
                  <a:pt x="86" y="6"/>
                </a:cubicBezTo>
                <a:cubicBezTo>
                  <a:pt x="80" y="0"/>
                  <a:pt x="70" y="0"/>
                  <a:pt x="64" y="6"/>
                </a:cubicBezTo>
                <a:close/>
                <a:moveTo>
                  <a:pt x="3" y="89"/>
                </a:moveTo>
                <a:cubicBezTo>
                  <a:pt x="3" y="75"/>
                  <a:pt x="3" y="75"/>
                  <a:pt x="3" y="75"/>
                </a:cubicBezTo>
                <a:cubicBezTo>
                  <a:pt x="17" y="89"/>
                  <a:pt x="17" y="89"/>
                  <a:pt x="17" y="89"/>
                </a:cubicBezTo>
                <a:lnTo>
                  <a:pt x="3" y="89"/>
                </a:lnTo>
                <a:close/>
                <a:moveTo>
                  <a:pt x="21" y="88"/>
                </a:moveTo>
                <a:cubicBezTo>
                  <a:pt x="4" y="71"/>
                  <a:pt x="4" y="71"/>
                  <a:pt x="4" y="71"/>
                </a:cubicBezTo>
                <a:cubicBezTo>
                  <a:pt x="60" y="15"/>
                  <a:pt x="60" y="15"/>
                  <a:pt x="60" y="15"/>
                </a:cubicBezTo>
                <a:cubicBezTo>
                  <a:pt x="77" y="32"/>
                  <a:pt x="77" y="32"/>
                  <a:pt x="77" y="32"/>
                </a:cubicBezTo>
                <a:lnTo>
                  <a:pt x="21" y="88"/>
                </a:lnTo>
                <a:close/>
                <a:moveTo>
                  <a:pt x="80" y="30"/>
                </a:moveTo>
                <a:cubicBezTo>
                  <a:pt x="62" y="12"/>
                  <a:pt x="62" y="12"/>
                  <a:pt x="62" y="12"/>
                </a:cubicBezTo>
                <a:cubicBezTo>
                  <a:pt x="65" y="10"/>
                  <a:pt x="65" y="10"/>
                  <a:pt x="65" y="10"/>
                </a:cubicBezTo>
                <a:cubicBezTo>
                  <a:pt x="82" y="27"/>
                  <a:pt x="82" y="27"/>
                  <a:pt x="82" y="27"/>
                </a:cubicBezTo>
                <a:lnTo>
                  <a:pt x="80" y="30"/>
                </a:lnTo>
                <a:close/>
                <a:moveTo>
                  <a:pt x="85" y="25"/>
                </a:moveTo>
                <a:cubicBezTo>
                  <a:pt x="67" y="7"/>
                  <a:pt x="67" y="7"/>
                  <a:pt x="67" y="7"/>
                </a:cubicBezTo>
                <a:cubicBezTo>
                  <a:pt x="72" y="4"/>
                  <a:pt x="79" y="4"/>
                  <a:pt x="84" y="8"/>
                </a:cubicBezTo>
                <a:cubicBezTo>
                  <a:pt x="88" y="13"/>
                  <a:pt x="88" y="20"/>
                  <a:pt x="85" y="25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97" name="组合 57"/>
          <p:cNvGrpSpPr>
            <a:grpSpLocks/>
          </p:cNvGrpSpPr>
          <p:nvPr/>
        </p:nvGrpSpPr>
        <p:grpSpPr bwMode="auto">
          <a:xfrm>
            <a:off x="9026525" y="2006600"/>
            <a:ext cx="393700" cy="522288"/>
            <a:chOff x="9026298" y="2021643"/>
            <a:chExt cx="394335" cy="521246"/>
          </a:xfrm>
        </p:grpSpPr>
        <p:sp>
          <p:nvSpPr>
            <p:cNvPr id="31837" name="Freeform 229"/>
            <p:cNvSpPr>
              <a:spLocks/>
            </p:cNvSpPr>
            <p:nvPr/>
          </p:nvSpPr>
          <p:spPr bwMode="auto">
            <a:xfrm>
              <a:off x="9026298" y="2094164"/>
              <a:ext cx="321813" cy="448725"/>
            </a:xfrm>
            <a:custGeom>
              <a:avLst/>
              <a:gdLst>
                <a:gd name="T0" fmla="*/ 2147483647 w 55"/>
                <a:gd name="T1" fmla="*/ 2147483647 h 77"/>
                <a:gd name="T2" fmla="*/ 2147483647 w 55"/>
                <a:gd name="T3" fmla="*/ 2147483647 h 77"/>
                <a:gd name="T4" fmla="*/ 2147483647 w 55"/>
                <a:gd name="T5" fmla="*/ 2147483647 h 77"/>
                <a:gd name="T6" fmla="*/ 2147483647 w 55"/>
                <a:gd name="T7" fmla="*/ 2147483647 h 77"/>
                <a:gd name="T8" fmla="*/ 2147483647 w 55"/>
                <a:gd name="T9" fmla="*/ 2147483647 h 77"/>
                <a:gd name="T10" fmla="*/ 2147483647 w 55"/>
                <a:gd name="T11" fmla="*/ 2147483647 h 77"/>
                <a:gd name="T12" fmla="*/ 2147483647 w 55"/>
                <a:gd name="T13" fmla="*/ 2147483647 h 77"/>
                <a:gd name="T14" fmla="*/ 2147483647 w 55"/>
                <a:gd name="T15" fmla="*/ 0 h 77"/>
                <a:gd name="T16" fmla="*/ 2147483647 w 55"/>
                <a:gd name="T17" fmla="*/ 0 h 77"/>
                <a:gd name="T18" fmla="*/ 0 w 55"/>
                <a:gd name="T19" fmla="*/ 2147483647 h 77"/>
                <a:gd name="T20" fmla="*/ 0 w 55"/>
                <a:gd name="T21" fmla="*/ 2147483647 h 77"/>
                <a:gd name="T22" fmla="*/ 2147483647 w 55"/>
                <a:gd name="T23" fmla="*/ 2147483647 h 77"/>
                <a:gd name="T24" fmla="*/ 2147483647 w 55"/>
                <a:gd name="T25" fmla="*/ 2147483647 h 77"/>
                <a:gd name="T26" fmla="*/ 2147483647 w 55"/>
                <a:gd name="T27" fmla="*/ 2147483647 h 77"/>
                <a:gd name="T28" fmla="*/ 2147483647 w 55"/>
                <a:gd name="T29" fmla="*/ 2147483647 h 77"/>
                <a:gd name="T30" fmla="*/ 2147483647 w 55"/>
                <a:gd name="T31" fmla="*/ 2147483647 h 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5" h="77">
                  <a:moveTo>
                    <a:pt x="53" y="22"/>
                  </a:moveTo>
                  <a:cubicBezTo>
                    <a:pt x="52" y="22"/>
                    <a:pt x="52" y="23"/>
                    <a:pt x="52" y="2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7"/>
                    <a:pt x="1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5" y="77"/>
                    <a:pt x="55" y="7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4" y="22"/>
                    <a:pt x="53" y="2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8" name="Freeform 230"/>
            <p:cNvSpPr>
              <a:spLocks noEditPoints="1"/>
            </p:cNvSpPr>
            <p:nvPr/>
          </p:nvSpPr>
          <p:spPr bwMode="auto">
            <a:xfrm>
              <a:off x="9062559" y="2021643"/>
              <a:ext cx="358074" cy="358073"/>
            </a:xfrm>
            <a:custGeom>
              <a:avLst/>
              <a:gdLst>
                <a:gd name="T0" fmla="*/ 2147483647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147483647 h 62"/>
                <a:gd name="T6" fmla="*/ 0 w 62"/>
                <a:gd name="T7" fmla="*/ 2147483647 h 62"/>
                <a:gd name="T8" fmla="*/ 0 w 62"/>
                <a:gd name="T9" fmla="*/ 2147483647 h 62"/>
                <a:gd name="T10" fmla="*/ 2147483647 w 62"/>
                <a:gd name="T11" fmla="*/ 2147483647 h 62"/>
                <a:gd name="T12" fmla="*/ 2147483647 w 62"/>
                <a:gd name="T13" fmla="*/ 2147483647 h 62"/>
                <a:gd name="T14" fmla="*/ 2147483647 w 62"/>
                <a:gd name="T15" fmla="*/ 2147483647 h 62"/>
                <a:gd name="T16" fmla="*/ 2147483647 w 62"/>
                <a:gd name="T17" fmla="*/ 2147483647 h 62"/>
                <a:gd name="T18" fmla="*/ 2147483647 w 62"/>
                <a:gd name="T19" fmla="*/ 2147483647 h 62"/>
                <a:gd name="T20" fmla="*/ 2147483647 w 62"/>
                <a:gd name="T21" fmla="*/ 2147483647 h 62"/>
                <a:gd name="T22" fmla="*/ 2147483647 w 62"/>
                <a:gd name="T23" fmla="*/ 2147483647 h 62"/>
                <a:gd name="T24" fmla="*/ 2147483647 w 62"/>
                <a:gd name="T25" fmla="*/ 2147483647 h 62"/>
                <a:gd name="T26" fmla="*/ 2147483647 w 62"/>
                <a:gd name="T27" fmla="*/ 2147483647 h 62"/>
                <a:gd name="T28" fmla="*/ 2147483647 w 62"/>
                <a:gd name="T29" fmla="*/ 2147483647 h 62"/>
                <a:gd name="T30" fmla="*/ 2147483647 w 62"/>
                <a:gd name="T31" fmla="*/ 2147483647 h 62"/>
                <a:gd name="T32" fmla="*/ 2147483647 w 62"/>
                <a:gd name="T33" fmla="*/ 2147483647 h 62"/>
                <a:gd name="T34" fmla="*/ 2147483647 w 62"/>
                <a:gd name="T35" fmla="*/ 2147483647 h 62"/>
                <a:gd name="T36" fmla="*/ 2147483647 w 62"/>
                <a:gd name="T37" fmla="*/ 2147483647 h 62"/>
                <a:gd name="T38" fmla="*/ 2147483647 w 62"/>
                <a:gd name="T39" fmla="*/ 2147483647 h 62"/>
                <a:gd name="T40" fmla="*/ 2147483647 w 62"/>
                <a:gd name="T41" fmla="*/ 2147483647 h 62"/>
                <a:gd name="T42" fmla="*/ 2147483647 w 62"/>
                <a:gd name="T43" fmla="*/ 2147483647 h 62"/>
                <a:gd name="T44" fmla="*/ 2147483647 w 62"/>
                <a:gd name="T45" fmla="*/ 2147483647 h 62"/>
                <a:gd name="T46" fmla="*/ 2147483647 w 62"/>
                <a:gd name="T47" fmla="*/ 2147483647 h 62"/>
                <a:gd name="T48" fmla="*/ 2147483647 w 62"/>
                <a:gd name="T49" fmla="*/ 2147483647 h 62"/>
                <a:gd name="T50" fmla="*/ 2147483647 w 62"/>
                <a:gd name="T51" fmla="*/ 2147483647 h 62"/>
                <a:gd name="T52" fmla="*/ 2147483647 w 62"/>
                <a:gd name="T53" fmla="*/ 2147483647 h 62"/>
                <a:gd name="T54" fmla="*/ 2147483647 w 62"/>
                <a:gd name="T55" fmla="*/ 2147483647 h 62"/>
                <a:gd name="T56" fmla="*/ 2147483647 w 62"/>
                <a:gd name="T57" fmla="*/ 2147483647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2" h="62">
                  <a:moveTo>
                    <a:pt x="42" y="5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0" y="47"/>
                    <a:pt x="0" y="4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16"/>
                    <a:pt x="62" y="9"/>
                    <a:pt x="58" y="5"/>
                  </a:cubicBezTo>
                  <a:cubicBezTo>
                    <a:pt x="54" y="0"/>
                    <a:pt x="46" y="0"/>
                    <a:pt x="42" y="5"/>
                  </a:cubicBezTo>
                  <a:close/>
                  <a:moveTo>
                    <a:pt x="4" y="59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1" y="59"/>
                    <a:pt x="11" y="59"/>
                    <a:pt x="11" y="59"/>
                  </a:cubicBezTo>
                  <a:lnTo>
                    <a:pt x="4" y="59"/>
                  </a:lnTo>
                  <a:close/>
                  <a:moveTo>
                    <a:pt x="15" y="58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51" y="22"/>
                    <a:pt x="51" y="22"/>
                    <a:pt x="51" y="22"/>
                  </a:cubicBezTo>
                  <a:lnTo>
                    <a:pt x="15" y="58"/>
                  </a:lnTo>
                  <a:close/>
                  <a:moveTo>
                    <a:pt x="53" y="20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54" y="19"/>
                    <a:pt x="54" y="19"/>
                    <a:pt x="54" y="19"/>
                  </a:cubicBezTo>
                  <a:lnTo>
                    <a:pt x="53" y="20"/>
                  </a:lnTo>
                  <a:close/>
                  <a:moveTo>
                    <a:pt x="56" y="1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9" y="4"/>
                    <a:pt x="53" y="4"/>
                    <a:pt x="55" y="7"/>
                  </a:cubicBezTo>
                  <a:cubicBezTo>
                    <a:pt x="58" y="9"/>
                    <a:pt x="58" y="13"/>
                    <a:pt x="56" y="1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98" name="Freeform 231"/>
          <p:cNvSpPr>
            <a:spLocks noEditPoints="1"/>
          </p:cNvSpPr>
          <p:nvPr/>
        </p:nvSpPr>
        <p:spPr bwMode="auto">
          <a:xfrm>
            <a:off x="3944938" y="2020888"/>
            <a:ext cx="534987" cy="534987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0 h 92"/>
              <a:gd name="T6" fmla="*/ 2147483647 w 92"/>
              <a:gd name="T7" fmla="*/ 0 h 92"/>
              <a:gd name="T8" fmla="*/ 2147483647 w 92"/>
              <a:gd name="T9" fmla="*/ 0 h 92"/>
              <a:gd name="T10" fmla="*/ 2147483647 w 92"/>
              <a:gd name="T11" fmla="*/ 0 h 92"/>
              <a:gd name="T12" fmla="*/ 2147483647 w 92"/>
              <a:gd name="T13" fmla="*/ 0 h 92"/>
              <a:gd name="T14" fmla="*/ 2147483647 w 92"/>
              <a:gd name="T15" fmla="*/ 0 h 92"/>
              <a:gd name="T16" fmla="*/ 2147483647 w 92"/>
              <a:gd name="T17" fmla="*/ 0 h 92"/>
              <a:gd name="T18" fmla="*/ 2147483647 w 92"/>
              <a:gd name="T19" fmla="*/ 0 h 92"/>
              <a:gd name="T20" fmla="*/ 0 w 92"/>
              <a:gd name="T21" fmla="*/ 2147483647 h 92"/>
              <a:gd name="T22" fmla="*/ 0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2" h="92">
                <a:moveTo>
                  <a:pt x="91" y="12"/>
                </a:move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79" y="0"/>
                  <a:pt x="7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2"/>
                  <a:pt x="2" y="92"/>
                </a:cubicBezTo>
                <a:cubicBezTo>
                  <a:pt x="90" y="91"/>
                  <a:pt x="90" y="91"/>
                  <a:pt x="90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2" y="91"/>
                  <a:pt x="92" y="90"/>
                  <a:pt x="92" y="90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2"/>
                  <a:pt x="92" y="12"/>
                  <a:pt x="91" y="12"/>
                </a:cubicBezTo>
                <a:close/>
                <a:moveTo>
                  <a:pt x="72" y="3"/>
                </a:moveTo>
                <a:cubicBezTo>
                  <a:pt x="72" y="33"/>
                  <a:pt x="72" y="33"/>
                  <a:pt x="72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"/>
                  <a:pt x="20" y="3"/>
                  <a:pt x="20" y="3"/>
                </a:cubicBezTo>
                <a:lnTo>
                  <a:pt x="72" y="3"/>
                </a:lnTo>
                <a:close/>
                <a:moveTo>
                  <a:pt x="15" y="88"/>
                </a:moveTo>
                <a:cubicBezTo>
                  <a:pt x="15" y="47"/>
                  <a:pt x="15" y="47"/>
                  <a:pt x="15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7" y="88"/>
                  <a:pt x="77" y="88"/>
                  <a:pt x="77" y="88"/>
                </a:cubicBezTo>
                <a:lnTo>
                  <a:pt x="15" y="88"/>
                </a:lnTo>
                <a:close/>
                <a:moveTo>
                  <a:pt x="81" y="88"/>
                </a:moveTo>
                <a:cubicBezTo>
                  <a:pt x="81" y="46"/>
                  <a:pt x="81" y="46"/>
                  <a:pt x="81" y="46"/>
                </a:cubicBezTo>
                <a:cubicBezTo>
                  <a:pt x="81" y="45"/>
                  <a:pt x="80" y="44"/>
                  <a:pt x="79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2" y="44"/>
                  <a:pt x="12" y="45"/>
                </a:cubicBezTo>
                <a:cubicBezTo>
                  <a:pt x="12" y="45"/>
                  <a:pt x="11" y="45"/>
                  <a:pt x="11" y="46"/>
                </a:cubicBezTo>
                <a:cubicBezTo>
                  <a:pt x="11" y="88"/>
                  <a:pt x="11" y="88"/>
                  <a:pt x="11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3"/>
                  <a:pt x="4" y="3"/>
                  <a:pt x="4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6"/>
                  <a:pt x="17" y="36"/>
                </a:cubicBezTo>
                <a:cubicBezTo>
                  <a:pt x="18" y="36"/>
                  <a:pt x="18" y="36"/>
                  <a:pt x="19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74" y="36"/>
                  <a:pt x="75" y="36"/>
                  <a:pt x="75" y="35"/>
                </a:cubicBezTo>
                <a:cubicBezTo>
                  <a:pt x="75" y="3"/>
                  <a:pt x="75" y="3"/>
                  <a:pt x="75" y="3"/>
                </a:cubicBezTo>
                <a:cubicBezTo>
                  <a:pt x="78" y="3"/>
                  <a:pt x="78" y="3"/>
                  <a:pt x="78" y="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88"/>
                  <a:pt x="89" y="88"/>
                  <a:pt x="89" y="88"/>
                </a:cubicBezTo>
                <a:lnTo>
                  <a:pt x="81" y="8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9" name="Freeform 232"/>
          <p:cNvSpPr>
            <a:spLocks/>
          </p:cNvSpPr>
          <p:nvPr/>
        </p:nvSpPr>
        <p:spPr bwMode="auto">
          <a:xfrm>
            <a:off x="4076700" y="2401888"/>
            <a:ext cx="276225" cy="23812"/>
          </a:xfrm>
          <a:custGeom>
            <a:avLst/>
            <a:gdLst>
              <a:gd name="T0" fmla="*/ 2147483647 w 47"/>
              <a:gd name="T1" fmla="*/ 2147483647 h 4"/>
              <a:gd name="T2" fmla="*/ 2147483647 w 47"/>
              <a:gd name="T3" fmla="*/ 2147483647 h 4"/>
              <a:gd name="T4" fmla="*/ 2147483647 w 47"/>
              <a:gd name="T5" fmla="*/ 2147483647 h 4"/>
              <a:gd name="T6" fmla="*/ 2147483647 w 47"/>
              <a:gd name="T7" fmla="*/ 0 h 4"/>
              <a:gd name="T8" fmla="*/ 2147483647 w 47"/>
              <a:gd name="T9" fmla="*/ 0 h 4"/>
              <a:gd name="T10" fmla="*/ 0 w 47"/>
              <a:gd name="T11" fmla="*/ 2147483647 h 4"/>
              <a:gd name="T12" fmla="*/ 2147483647 w 47"/>
              <a:gd name="T13" fmla="*/ 2147483647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" h="4">
                <a:moveTo>
                  <a:pt x="2" y="4"/>
                </a:moveTo>
                <a:cubicBezTo>
                  <a:pt x="46" y="3"/>
                  <a:pt x="46" y="3"/>
                  <a:pt x="46" y="3"/>
                </a:cubicBezTo>
                <a:cubicBezTo>
                  <a:pt x="47" y="3"/>
                  <a:pt x="47" y="3"/>
                  <a:pt x="47" y="2"/>
                </a:cubicBezTo>
                <a:cubicBezTo>
                  <a:pt x="47" y="1"/>
                  <a:pt x="47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0" name="Freeform 233"/>
          <p:cNvSpPr>
            <a:spLocks/>
          </p:cNvSpPr>
          <p:nvPr/>
        </p:nvSpPr>
        <p:spPr bwMode="auto">
          <a:xfrm>
            <a:off x="4076700" y="2343150"/>
            <a:ext cx="276225" cy="19050"/>
          </a:xfrm>
          <a:custGeom>
            <a:avLst/>
            <a:gdLst>
              <a:gd name="T0" fmla="*/ 2147483647 w 47"/>
              <a:gd name="T1" fmla="*/ 2147483647 h 3"/>
              <a:gd name="T2" fmla="*/ 2147483647 w 47"/>
              <a:gd name="T3" fmla="*/ 2147483647 h 3"/>
              <a:gd name="T4" fmla="*/ 2147483647 w 47"/>
              <a:gd name="T5" fmla="*/ 2147483647 h 3"/>
              <a:gd name="T6" fmla="*/ 2147483647 w 47"/>
              <a:gd name="T7" fmla="*/ 0 h 3"/>
              <a:gd name="T8" fmla="*/ 2147483647 w 47"/>
              <a:gd name="T9" fmla="*/ 0 h 3"/>
              <a:gd name="T10" fmla="*/ 0 w 47"/>
              <a:gd name="T11" fmla="*/ 2147483647 h 3"/>
              <a:gd name="T12" fmla="*/ 2147483647 w 47"/>
              <a:gd name="T13" fmla="*/ 2147483647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" h="3">
                <a:moveTo>
                  <a:pt x="2" y="3"/>
                </a:moveTo>
                <a:cubicBezTo>
                  <a:pt x="46" y="3"/>
                  <a:pt x="46" y="3"/>
                  <a:pt x="46" y="3"/>
                </a:cubicBezTo>
                <a:cubicBezTo>
                  <a:pt x="47" y="3"/>
                  <a:pt x="47" y="2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1" name="Freeform 234"/>
          <p:cNvSpPr>
            <a:spLocks/>
          </p:cNvSpPr>
          <p:nvPr/>
        </p:nvSpPr>
        <p:spPr bwMode="auto">
          <a:xfrm>
            <a:off x="4076700" y="2465388"/>
            <a:ext cx="276225" cy="23812"/>
          </a:xfrm>
          <a:custGeom>
            <a:avLst/>
            <a:gdLst>
              <a:gd name="T0" fmla="*/ 2147483647 w 47"/>
              <a:gd name="T1" fmla="*/ 0 h 4"/>
              <a:gd name="T2" fmla="*/ 2147483647 w 47"/>
              <a:gd name="T3" fmla="*/ 0 h 4"/>
              <a:gd name="T4" fmla="*/ 0 w 47"/>
              <a:gd name="T5" fmla="*/ 2147483647 h 4"/>
              <a:gd name="T6" fmla="*/ 2147483647 w 47"/>
              <a:gd name="T7" fmla="*/ 2147483647 h 4"/>
              <a:gd name="T8" fmla="*/ 2147483647 w 47"/>
              <a:gd name="T9" fmla="*/ 2147483647 h 4"/>
              <a:gd name="T10" fmla="*/ 2147483647 w 47"/>
              <a:gd name="T11" fmla="*/ 2147483647 h 4"/>
              <a:gd name="T12" fmla="*/ 2147483647 w 47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" h="4">
                <a:moveTo>
                  <a:pt x="4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7" y="4"/>
                  <a:pt x="47" y="3"/>
                  <a:pt x="47" y="2"/>
                </a:cubicBezTo>
                <a:cubicBezTo>
                  <a:pt x="47" y="1"/>
                  <a:pt x="47" y="0"/>
                  <a:pt x="46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2" name="Freeform 235"/>
          <p:cNvSpPr>
            <a:spLocks noEditPoints="1"/>
          </p:cNvSpPr>
          <p:nvPr/>
        </p:nvSpPr>
        <p:spPr bwMode="auto">
          <a:xfrm>
            <a:off x="4235450" y="2066925"/>
            <a:ext cx="80963" cy="117475"/>
          </a:xfrm>
          <a:custGeom>
            <a:avLst/>
            <a:gdLst>
              <a:gd name="T0" fmla="*/ 2147483647 w 14"/>
              <a:gd name="T1" fmla="*/ 2147483647 h 20"/>
              <a:gd name="T2" fmla="*/ 2147483647 w 14"/>
              <a:gd name="T3" fmla="*/ 2147483647 h 20"/>
              <a:gd name="T4" fmla="*/ 2147483647 w 14"/>
              <a:gd name="T5" fmla="*/ 2147483647 h 20"/>
              <a:gd name="T6" fmla="*/ 2147483647 w 14"/>
              <a:gd name="T7" fmla="*/ 2147483647 h 20"/>
              <a:gd name="T8" fmla="*/ 2147483647 w 14"/>
              <a:gd name="T9" fmla="*/ 2147483647 h 20"/>
              <a:gd name="T10" fmla="*/ 2147483647 w 14"/>
              <a:gd name="T11" fmla="*/ 2147483647 h 20"/>
              <a:gd name="T12" fmla="*/ 2147483647 w 14"/>
              <a:gd name="T13" fmla="*/ 2147483647 h 20"/>
              <a:gd name="T14" fmla="*/ 2147483647 w 14"/>
              <a:gd name="T15" fmla="*/ 0 h 20"/>
              <a:gd name="T16" fmla="*/ 2147483647 w 14"/>
              <a:gd name="T17" fmla="*/ 0 h 20"/>
              <a:gd name="T18" fmla="*/ 2147483647 w 14"/>
              <a:gd name="T19" fmla="*/ 0 h 20"/>
              <a:gd name="T20" fmla="*/ 0 w 14"/>
              <a:gd name="T21" fmla="*/ 2147483647 h 20"/>
              <a:gd name="T22" fmla="*/ 0 w 14"/>
              <a:gd name="T23" fmla="*/ 2147483647 h 20"/>
              <a:gd name="T24" fmla="*/ 0 w 14"/>
              <a:gd name="T25" fmla="*/ 2147483647 h 20"/>
              <a:gd name="T26" fmla="*/ 2147483647 w 14"/>
              <a:gd name="T27" fmla="*/ 2147483647 h 20"/>
              <a:gd name="T28" fmla="*/ 2147483647 w 14"/>
              <a:gd name="T29" fmla="*/ 2147483647 h 20"/>
              <a:gd name="T30" fmla="*/ 2147483647 w 14"/>
              <a:gd name="T31" fmla="*/ 2147483647 h 20"/>
              <a:gd name="T32" fmla="*/ 2147483647 w 14"/>
              <a:gd name="T33" fmla="*/ 2147483647 h 20"/>
              <a:gd name="T34" fmla="*/ 2147483647 w 14"/>
              <a:gd name="T35" fmla="*/ 2147483647 h 20"/>
              <a:gd name="T36" fmla="*/ 2147483647 w 14"/>
              <a:gd name="T37" fmla="*/ 2147483647 h 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4" h="20">
                <a:moveTo>
                  <a:pt x="2" y="20"/>
                </a:move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0"/>
                  <a:pt x="14" y="20"/>
                  <a:pt x="14" y="19"/>
                </a:cubicBezTo>
                <a:cubicBezTo>
                  <a:pt x="14" y="19"/>
                  <a:pt x="14" y="18"/>
                  <a:pt x="14" y="18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0"/>
                  <a:pt x="2" y="20"/>
                </a:cubicBezTo>
                <a:close/>
                <a:moveTo>
                  <a:pt x="11" y="3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3" name="Freeform 236"/>
          <p:cNvSpPr>
            <a:spLocks noEditPoints="1"/>
          </p:cNvSpPr>
          <p:nvPr/>
        </p:nvSpPr>
        <p:spPr bwMode="auto">
          <a:xfrm>
            <a:off x="5205413" y="2020888"/>
            <a:ext cx="552450" cy="534987"/>
          </a:xfrm>
          <a:custGeom>
            <a:avLst/>
            <a:gdLst>
              <a:gd name="T0" fmla="*/ 2147483647 w 95"/>
              <a:gd name="T1" fmla="*/ 2147483647 h 92"/>
              <a:gd name="T2" fmla="*/ 2147483647 w 95"/>
              <a:gd name="T3" fmla="*/ 0 h 92"/>
              <a:gd name="T4" fmla="*/ 2147483647 w 95"/>
              <a:gd name="T5" fmla="*/ 2147483647 h 92"/>
              <a:gd name="T6" fmla="*/ 2147483647 w 95"/>
              <a:gd name="T7" fmla="*/ 2147483647 h 92"/>
              <a:gd name="T8" fmla="*/ 2147483647 w 95"/>
              <a:gd name="T9" fmla="*/ 2147483647 h 92"/>
              <a:gd name="T10" fmla="*/ 2147483647 w 95"/>
              <a:gd name="T11" fmla="*/ 2147483647 h 92"/>
              <a:gd name="T12" fmla="*/ 2147483647 w 95"/>
              <a:gd name="T13" fmla="*/ 2147483647 h 92"/>
              <a:gd name="T14" fmla="*/ 2147483647 w 95"/>
              <a:gd name="T15" fmla="*/ 2147483647 h 92"/>
              <a:gd name="T16" fmla="*/ 2147483647 w 95"/>
              <a:gd name="T17" fmla="*/ 2147483647 h 92"/>
              <a:gd name="T18" fmla="*/ 2147483647 w 95"/>
              <a:gd name="T19" fmla="*/ 2147483647 h 92"/>
              <a:gd name="T20" fmla="*/ 2147483647 w 95"/>
              <a:gd name="T21" fmla="*/ 2147483647 h 92"/>
              <a:gd name="T22" fmla="*/ 2147483647 w 95"/>
              <a:gd name="T23" fmla="*/ 2147483647 h 92"/>
              <a:gd name="T24" fmla="*/ 2147483647 w 95"/>
              <a:gd name="T25" fmla="*/ 2147483647 h 92"/>
              <a:gd name="T26" fmla="*/ 2147483647 w 95"/>
              <a:gd name="T27" fmla="*/ 2147483647 h 92"/>
              <a:gd name="T28" fmla="*/ 2147483647 w 95"/>
              <a:gd name="T29" fmla="*/ 2147483647 h 92"/>
              <a:gd name="T30" fmla="*/ 2147483647 w 95"/>
              <a:gd name="T31" fmla="*/ 2147483647 h 92"/>
              <a:gd name="T32" fmla="*/ 2147483647 w 95"/>
              <a:gd name="T33" fmla="*/ 2147483647 h 92"/>
              <a:gd name="T34" fmla="*/ 2147483647 w 95"/>
              <a:gd name="T35" fmla="*/ 2147483647 h 92"/>
              <a:gd name="T36" fmla="*/ 2147483647 w 95"/>
              <a:gd name="T37" fmla="*/ 2147483647 h 92"/>
              <a:gd name="T38" fmla="*/ 2147483647 w 95"/>
              <a:gd name="T39" fmla="*/ 2147483647 h 92"/>
              <a:gd name="T40" fmla="*/ 2147483647 w 95"/>
              <a:gd name="T41" fmla="*/ 2147483647 h 92"/>
              <a:gd name="T42" fmla="*/ 2147483647 w 95"/>
              <a:gd name="T43" fmla="*/ 2147483647 h 92"/>
              <a:gd name="T44" fmla="*/ 2147483647 w 95"/>
              <a:gd name="T45" fmla="*/ 2147483647 h 92"/>
              <a:gd name="T46" fmla="*/ 2147483647 w 95"/>
              <a:gd name="T47" fmla="*/ 2147483647 h 92"/>
              <a:gd name="T48" fmla="*/ 2147483647 w 95"/>
              <a:gd name="T49" fmla="*/ 2147483647 h 92"/>
              <a:gd name="T50" fmla="*/ 2147483647 w 95"/>
              <a:gd name="T51" fmla="*/ 2147483647 h 92"/>
              <a:gd name="T52" fmla="*/ 2147483647 w 95"/>
              <a:gd name="T53" fmla="*/ 2147483647 h 92"/>
              <a:gd name="T54" fmla="*/ 2147483647 w 95"/>
              <a:gd name="T55" fmla="*/ 2147483647 h 92"/>
              <a:gd name="T56" fmla="*/ 2147483647 w 95"/>
              <a:gd name="T57" fmla="*/ 2147483647 h 92"/>
              <a:gd name="T58" fmla="*/ 2147483647 w 95"/>
              <a:gd name="T59" fmla="*/ 2147483647 h 92"/>
              <a:gd name="T60" fmla="*/ 2147483647 w 95"/>
              <a:gd name="T61" fmla="*/ 2147483647 h 92"/>
              <a:gd name="T62" fmla="*/ 2147483647 w 95"/>
              <a:gd name="T63" fmla="*/ 2147483647 h 92"/>
              <a:gd name="T64" fmla="*/ 2147483647 w 95"/>
              <a:gd name="T65" fmla="*/ 2147483647 h 92"/>
              <a:gd name="T66" fmla="*/ 2147483647 w 95"/>
              <a:gd name="T67" fmla="*/ 2147483647 h 92"/>
              <a:gd name="T68" fmla="*/ 2147483647 w 95"/>
              <a:gd name="T69" fmla="*/ 2147483647 h 92"/>
              <a:gd name="T70" fmla="*/ 2147483647 w 95"/>
              <a:gd name="T71" fmla="*/ 2147483647 h 92"/>
              <a:gd name="T72" fmla="*/ 2147483647 w 95"/>
              <a:gd name="T73" fmla="*/ 2147483647 h 92"/>
              <a:gd name="T74" fmla="*/ 2147483647 w 95"/>
              <a:gd name="T75" fmla="*/ 2147483647 h 92"/>
              <a:gd name="T76" fmla="*/ 2147483647 w 95"/>
              <a:gd name="T77" fmla="*/ 2147483647 h 92"/>
              <a:gd name="T78" fmla="*/ 2147483647 w 95"/>
              <a:gd name="T79" fmla="*/ 2147483647 h 92"/>
              <a:gd name="T80" fmla="*/ 2147483647 w 95"/>
              <a:gd name="T81" fmla="*/ 2147483647 h 92"/>
              <a:gd name="T82" fmla="*/ 2147483647 w 95"/>
              <a:gd name="T83" fmla="*/ 2147483647 h 92"/>
              <a:gd name="T84" fmla="*/ 2147483647 w 95"/>
              <a:gd name="T85" fmla="*/ 2147483647 h 92"/>
              <a:gd name="T86" fmla="*/ 2147483647 w 95"/>
              <a:gd name="T87" fmla="*/ 2147483647 h 92"/>
              <a:gd name="T88" fmla="*/ 2147483647 w 95"/>
              <a:gd name="T89" fmla="*/ 2147483647 h 92"/>
              <a:gd name="T90" fmla="*/ 2147483647 w 95"/>
              <a:gd name="T91" fmla="*/ 2147483647 h 92"/>
              <a:gd name="T92" fmla="*/ 2147483647 w 95"/>
              <a:gd name="T93" fmla="*/ 2147483647 h 92"/>
              <a:gd name="T94" fmla="*/ 2147483647 w 95"/>
              <a:gd name="T95" fmla="*/ 2147483647 h 92"/>
              <a:gd name="T96" fmla="*/ 2147483647 w 95"/>
              <a:gd name="T97" fmla="*/ 2147483647 h 92"/>
              <a:gd name="T98" fmla="*/ 2147483647 w 95"/>
              <a:gd name="T99" fmla="*/ 2147483647 h 92"/>
              <a:gd name="T100" fmla="*/ 2147483647 w 95"/>
              <a:gd name="T101" fmla="*/ 2147483647 h 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5" h="92">
                <a:moveTo>
                  <a:pt x="70" y="6"/>
                </a:moveTo>
                <a:cubicBezTo>
                  <a:pt x="63" y="2"/>
                  <a:pt x="56" y="0"/>
                  <a:pt x="48" y="0"/>
                </a:cubicBezTo>
                <a:cubicBezTo>
                  <a:pt x="31" y="0"/>
                  <a:pt x="16" y="9"/>
                  <a:pt x="8" y="23"/>
                </a:cubicBezTo>
                <a:cubicBezTo>
                  <a:pt x="2" y="34"/>
                  <a:pt x="0" y="46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7" y="69"/>
                  <a:pt x="14" y="79"/>
                  <a:pt x="25" y="85"/>
                </a:cubicBezTo>
                <a:cubicBezTo>
                  <a:pt x="32" y="89"/>
                  <a:pt x="40" y="92"/>
                  <a:pt x="48" y="92"/>
                </a:cubicBezTo>
                <a:cubicBezTo>
                  <a:pt x="64" y="92"/>
                  <a:pt x="79" y="83"/>
                  <a:pt x="87" y="69"/>
                </a:cubicBezTo>
                <a:cubicBezTo>
                  <a:pt x="93" y="58"/>
                  <a:pt x="95" y="46"/>
                  <a:pt x="92" y="34"/>
                </a:cubicBezTo>
                <a:cubicBezTo>
                  <a:pt x="89" y="22"/>
                  <a:pt x="81" y="12"/>
                  <a:pt x="70" y="6"/>
                </a:cubicBezTo>
                <a:close/>
                <a:moveTo>
                  <a:pt x="70" y="10"/>
                </a:moveTo>
                <a:cubicBezTo>
                  <a:pt x="79" y="15"/>
                  <a:pt x="85" y="24"/>
                  <a:pt x="88" y="33"/>
                </a:cubicBezTo>
                <a:cubicBezTo>
                  <a:pt x="65" y="40"/>
                  <a:pt x="65" y="40"/>
                  <a:pt x="65" y="40"/>
                </a:cubicBezTo>
                <a:cubicBezTo>
                  <a:pt x="63" y="36"/>
                  <a:pt x="61" y="33"/>
                  <a:pt x="58" y="31"/>
                </a:cubicBezTo>
                <a:cubicBezTo>
                  <a:pt x="68" y="14"/>
                  <a:pt x="68" y="14"/>
                  <a:pt x="68" y="14"/>
                </a:cubicBezTo>
                <a:lnTo>
                  <a:pt x="70" y="10"/>
                </a:lnTo>
                <a:close/>
                <a:moveTo>
                  <a:pt x="33" y="50"/>
                </a:moveTo>
                <a:cubicBezTo>
                  <a:pt x="32" y="46"/>
                  <a:pt x="33" y="42"/>
                  <a:pt x="35" y="38"/>
                </a:cubicBezTo>
                <a:cubicBezTo>
                  <a:pt x="37" y="34"/>
                  <a:pt x="42" y="31"/>
                  <a:pt x="48" y="31"/>
                </a:cubicBezTo>
                <a:cubicBezTo>
                  <a:pt x="50" y="31"/>
                  <a:pt x="53" y="32"/>
                  <a:pt x="55" y="33"/>
                </a:cubicBezTo>
                <a:cubicBezTo>
                  <a:pt x="58" y="35"/>
                  <a:pt x="61" y="38"/>
                  <a:pt x="62" y="42"/>
                </a:cubicBezTo>
                <a:cubicBezTo>
                  <a:pt x="63" y="46"/>
                  <a:pt x="62" y="50"/>
                  <a:pt x="60" y="53"/>
                </a:cubicBezTo>
                <a:cubicBezTo>
                  <a:pt x="58" y="58"/>
                  <a:pt x="53" y="61"/>
                  <a:pt x="48" y="61"/>
                </a:cubicBezTo>
                <a:cubicBezTo>
                  <a:pt x="45" y="61"/>
                  <a:pt x="42" y="60"/>
                  <a:pt x="40" y="59"/>
                </a:cubicBezTo>
                <a:cubicBezTo>
                  <a:pt x="37" y="57"/>
                  <a:pt x="34" y="54"/>
                  <a:pt x="33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11" y="25"/>
                </a:moveTo>
                <a:cubicBezTo>
                  <a:pt x="18" y="12"/>
                  <a:pt x="32" y="3"/>
                  <a:pt x="48" y="3"/>
                </a:cubicBezTo>
                <a:cubicBezTo>
                  <a:pt x="54" y="3"/>
                  <a:pt x="61" y="5"/>
                  <a:pt x="67" y="8"/>
                </a:cubicBezTo>
                <a:cubicBezTo>
                  <a:pt x="55" y="29"/>
                  <a:pt x="55" y="29"/>
                  <a:pt x="55" y="29"/>
                </a:cubicBezTo>
                <a:cubicBezTo>
                  <a:pt x="53" y="28"/>
                  <a:pt x="50" y="28"/>
                  <a:pt x="48" y="28"/>
                </a:cubicBezTo>
                <a:cubicBezTo>
                  <a:pt x="41" y="28"/>
                  <a:pt x="35" y="31"/>
                  <a:pt x="32" y="37"/>
                </a:cubicBezTo>
                <a:cubicBezTo>
                  <a:pt x="30" y="40"/>
                  <a:pt x="29" y="45"/>
                  <a:pt x="30" y="49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45"/>
                  <a:pt x="5" y="34"/>
                  <a:pt x="11" y="25"/>
                </a:cubicBezTo>
                <a:close/>
                <a:moveTo>
                  <a:pt x="7" y="58"/>
                </a:moveTo>
                <a:cubicBezTo>
                  <a:pt x="31" y="52"/>
                  <a:pt x="31" y="52"/>
                  <a:pt x="31" y="52"/>
                </a:cubicBezTo>
                <a:cubicBezTo>
                  <a:pt x="32" y="56"/>
                  <a:pt x="34" y="58"/>
                  <a:pt x="37" y="61"/>
                </a:cubicBezTo>
                <a:cubicBezTo>
                  <a:pt x="25" y="82"/>
                  <a:pt x="25" y="82"/>
                  <a:pt x="25" y="82"/>
                </a:cubicBezTo>
                <a:cubicBezTo>
                  <a:pt x="16" y="76"/>
                  <a:pt x="10" y="68"/>
                  <a:pt x="7" y="58"/>
                </a:cubicBezTo>
                <a:close/>
                <a:moveTo>
                  <a:pt x="84" y="67"/>
                </a:moveTo>
                <a:cubicBezTo>
                  <a:pt x="77" y="80"/>
                  <a:pt x="63" y="88"/>
                  <a:pt x="48" y="88"/>
                </a:cubicBezTo>
                <a:cubicBezTo>
                  <a:pt x="41" y="88"/>
                  <a:pt x="34" y="87"/>
                  <a:pt x="28" y="83"/>
                </a:cubicBezTo>
                <a:cubicBezTo>
                  <a:pt x="40" y="62"/>
                  <a:pt x="40" y="62"/>
                  <a:pt x="40" y="62"/>
                </a:cubicBezTo>
                <a:cubicBezTo>
                  <a:pt x="42" y="63"/>
                  <a:pt x="45" y="64"/>
                  <a:pt x="48" y="64"/>
                </a:cubicBezTo>
                <a:cubicBezTo>
                  <a:pt x="54" y="64"/>
                  <a:pt x="60" y="61"/>
                  <a:pt x="63" y="55"/>
                </a:cubicBezTo>
                <a:cubicBezTo>
                  <a:pt x="65" y="51"/>
                  <a:pt x="66" y="47"/>
                  <a:pt x="65" y="43"/>
                </a:cubicBezTo>
                <a:cubicBezTo>
                  <a:pt x="89" y="36"/>
                  <a:pt x="89" y="36"/>
                  <a:pt x="89" y="36"/>
                </a:cubicBezTo>
                <a:cubicBezTo>
                  <a:pt x="91" y="47"/>
                  <a:pt x="90" y="58"/>
                  <a:pt x="84" y="67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04" name="组合 110"/>
          <p:cNvGrpSpPr>
            <a:grpSpLocks/>
          </p:cNvGrpSpPr>
          <p:nvPr/>
        </p:nvGrpSpPr>
        <p:grpSpPr bwMode="auto">
          <a:xfrm>
            <a:off x="6488113" y="2020888"/>
            <a:ext cx="534987" cy="534987"/>
            <a:chOff x="6488064" y="2021643"/>
            <a:chExt cx="534842" cy="534842"/>
          </a:xfrm>
        </p:grpSpPr>
        <p:sp>
          <p:nvSpPr>
            <p:cNvPr id="31831" name="Freeform 237"/>
            <p:cNvSpPr>
              <a:spLocks noEditPoints="1"/>
            </p:cNvSpPr>
            <p:nvPr/>
          </p:nvSpPr>
          <p:spPr bwMode="auto">
            <a:xfrm>
              <a:off x="6488064" y="2021643"/>
              <a:ext cx="534842" cy="534842"/>
            </a:xfrm>
            <a:custGeom>
              <a:avLst/>
              <a:gdLst>
                <a:gd name="T0" fmla="*/ 2147483647 w 92"/>
                <a:gd name="T1" fmla="*/ 0 h 92"/>
                <a:gd name="T2" fmla="*/ 0 w 92"/>
                <a:gd name="T3" fmla="*/ 2147483647 h 92"/>
                <a:gd name="T4" fmla="*/ 2147483647 w 92"/>
                <a:gd name="T5" fmla="*/ 2147483647 h 92"/>
                <a:gd name="T6" fmla="*/ 2147483647 w 92"/>
                <a:gd name="T7" fmla="*/ 2147483647 h 92"/>
                <a:gd name="T8" fmla="*/ 2147483647 w 92"/>
                <a:gd name="T9" fmla="*/ 0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1" y="92"/>
                    <a:pt x="92" y="71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88"/>
                  </a:moveTo>
                  <a:cubicBezTo>
                    <a:pt x="23" y="88"/>
                    <a:pt x="4" y="69"/>
                    <a:pt x="4" y="46"/>
                  </a:cubicBezTo>
                  <a:cubicBezTo>
                    <a:pt x="4" y="22"/>
                    <a:pt x="23" y="3"/>
                    <a:pt x="46" y="3"/>
                  </a:cubicBezTo>
                  <a:cubicBezTo>
                    <a:pt x="69" y="3"/>
                    <a:pt x="88" y="22"/>
                    <a:pt x="88" y="46"/>
                  </a:cubicBezTo>
                  <a:cubicBezTo>
                    <a:pt x="88" y="69"/>
                    <a:pt x="69" y="88"/>
                    <a:pt x="46" y="8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2" name="Freeform 238"/>
            <p:cNvSpPr>
              <a:spLocks noEditPoints="1"/>
            </p:cNvSpPr>
            <p:nvPr/>
          </p:nvSpPr>
          <p:spPr bwMode="auto">
            <a:xfrm>
              <a:off x="6646705" y="2184815"/>
              <a:ext cx="213032" cy="208498"/>
            </a:xfrm>
            <a:custGeom>
              <a:avLst/>
              <a:gdLst>
                <a:gd name="T0" fmla="*/ 2147483647 w 36"/>
                <a:gd name="T1" fmla="*/ 0 h 36"/>
                <a:gd name="T2" fmla="*/ 0 w 36"/>
                <a:gd name="T3" fmla="*/ 2147483647 h 36"/>
                <a:gd name="T4" fmla="*/ 2147483647 w 36"/>
                <a:gd name="T5" fmla="*/ 2147483647 h 36"/>
                <a:gd name="T6" fmla="*/ 2147483647 w 36"/>
                <a:gd name="T7" fmla="*/ 2147483647 h 36"/>
                <a:gd name="T8" fmla="*/ 2147483647 w 36"/>
                <a:gd name="T9" fmla="*/ 0 h 36"/>
                <a:gd name="T10" fmla="*/ 2147483647 w 36"/>
                <a:gd name="T11" fmla="*/ 2147483647 h 36"/>
                <a:gd name="T12" fmla="*/ 2147483647 w 36"/>
                <a:gd name="T13" fmla="*/ 2147483647 h 36"/>
                <a:gd name="T14" fmla="*/ 2147483647 w 36"/>
                <a:gd name="T15" fmla="*/ 2147483647 h 36"/>
                <a:gd name="T16" fmla="*/ 2147483647 w 36"/>
                <a:gd name="T17" fmla="*/ 2147483647 h 36"/>
                <a:gd name="T18" fmla="*/ 2147483647 w 36"/>
                <a:gd name="T19" fmla="*/ 2147483647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3" name="Freeform 239"/>
            <p:cNvSpPr>
              <a:spLocks/>
            </p:cNvSpPr>
            <p:nvPr/>
          </p:nvSpPr>
          <p:spPr bwMode="auto">
            <a:xfrm>
              <a:off x="6741888" y="2116825"/>
              <a:ext cx="181302" cy="176771"/>
            </a:xfrm>
            <a:custGeom>
              <a:avLst/>
              <a:gdLst>
                <a:gd name="T0" fmla="*/ 2147483647 w 31"/>
                <a:gd name="T1" fmla="*/ 0 h 30"/>
                <a:gd name="T2" fmla="*/ 0 w 31"/>
                <a:gd name="T3" fmla="*/ 2147483647 h 30"/>
                <a:gd name="T4" fmla="*/ 2147483647 w 31"/>
                <a:gd name="T5" fmla="*/ 2147483647 h 30"/>
                <a:gd name="T6" fmla="*/ 2147483647 w 31"/>
                <a:gd name="T7" fmla="*/ 2147483647 h 30"/>
                <a:gd name="T8" fmla="*/ 2147483647 w 31"/>
                <a:gd name="T9" fmla="*/ 2147483647 h 30"/>
                <a:gd name="T10" fmla="*/ 2147483647 w 31"/>
                <a:gd name="T11" fmla="*/ 2147483647 h 30"/>
                <a:gd name="T12" fmla="*/ 2147483647 w 31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0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6" y="3"/>
                    <a:pt x="28" y="15"/>
                    <a:pt x="28" y="29"/>
                  </a:cubicBezTo>
                  <a:cubicBezTo>
                    <a:pt x="28" y="30"/>
                    <a:pt x="29" y="30"/>
                    <a:pt x="30" y="30"/>
                  </a:cubicBezTo>
                  <a:cubicBezTo>
                    <a:pt x="30" y="30"/>
                    <a:pt x="31" y="30"/>
                    <a:pt x="31" y="29"/>
                  </a:cubicBezTo>
                  <a:cubicBezTo>
                    <a:pt x="31" y="13"/>
                    <a:pt x="18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4" name="Freeform 240"/>
            <p:cNvSpPr>
              <a:spLocks/>
            </p:cNvSpPr>
            <p:nvPr/>
          </p:nvSpPr>
          <p:spPr bwMode="auto">
            <a:xfrm>
              <a:off x="6583250" y="2275466"/>
              <a:ext cx="181302" cy="181302"/>
            </a:xfrm>
            <a:custGeom>
              <a:avLst/>
              <a:gdLst>
                <a:gd name="T0" fmla="*/ 2147483647 w 31"/>
                <a:gd name="T1" fmla="*/ 2147483647 h 31"/>
                <a:gd name="T2" fmla="*/ 2147483647 w 31"/>
                <a:gd name="T3" fmla="*/ 2147483647 h 31"/>
                <a:gd name="T4" fmla="*/ 2147483647 w 31"/>
                <a:gd name="T5" fmla="*/ 0 h 31"/>
                <a:gd name="T6" fmla="*/ 0 w 31"/>
                <a:gd name="T7" fmla="*/ 2147483647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2147483647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29" y="28"/>
                  </a:moveTo>
                  <a:cubicBezTo>
                    <a:pt x="15" y="28"/>
                    <a:pt x="3" y="16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13" y="31"/>
                    <a:pt x="29" y="31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1" y="28"/>
                    <a:pt x="30" y="28"/>
                    <a:pt x="29" y="2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5" name="Freeform 241"/>
            <p:cNvSpPr>
              <a:spLocks/>
            </p:cNvSpPr>
            <p:nvPr/>
          </p:nvSpPr>
          <p:spPr bwMode="auto">
            <a:xfrm>
              <a:off x="6741888" y="2085098"/>
              <a:ext cx="213032" cy="208498"/>
            </a:xfrm>
            <a:custGeom>
              <a:avLst/>
              <a:gdLst>
                <a:gd name="T0" fmla="*/ 2147483647 w 37"/>
                <a:gd name="T1" fmla="*/ 0 h 36"/>
                <a:gd name="T2" fmla="*/ 0 w 37"/>
                <a:gd name="T3" fmla="*/ 2147483647 h 36"/>
                <a:gd name="T4" fmla="*/ 2147483647 w 37"/>
                <a:gd name="T5" fmla="*/ 2147483647 h 36"/>
                <a:gd name="T6" fmla="*/ 2147483647 w 37"/>
                <a:gd name="T7" fmla="*/ 2147483647 h 36"/>
                <a:gd name="T8" fmla="*/ 2147483647 w 37"/>
                <a:gd name="T9" fmla="*/ 2147483647 h 36"/>
                <a:gd name="T10" fmla="*/ 2147483647 w 37"/>
                <a:gd name="T11" fmla="*/ 2147483647 h 36"/>
                <a:gd name="T12" fmla="*/ 2147483647 w 37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6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9" y="3"/>
                    <a:pt x="33" y="18"/>
                    <a:pt x="33" y="35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7" y="16"/>
                    <a:pt x="21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6" name="Freeform 242"/>
            <p:cNvSpPr>
              <a:spLocks/>
            </p:cNvSpPr>
            <p:nvPr/>
          </p:nvSpPr>
          <p:spPr bwMode="auto">
            <a:xfrm>
              <a:off x="6551520" y="2275466"/>
              <a:ext cx="213032" cy="213032"/>
            </a:xfrm>
            <a:custGeom>
              <a:avLst/>
              <a:gdLst>
                <a:gd name="T0" fmla="*/ 2147483647 w 37"/>
                <a:gd name="T1" fmla="*/ 2147483647 h 37"/>
                <a:gd name="T2" fmla="*/ 2147483647 w 37"/>
                <a:gd name="T3" fmla="*/ 2147483647 h 37"/>
                <a:gd name="T4" fmla="*/ 2147483647 w 37"/>
                <a:gd name="T5" fmla="*/ 0 h 37"/>
                <a:gd name="T6" fmla="*/ 0 w 37"/>
                <a:gd name="T7" fmla="*/ 2147483647 h 37"/>
                <a:gd name="T8" fmla="*/ 2147483647 w 37"/>
                <a:gd name="T9" fmla="*/ 2147483647 h 37"/>
                <a:gd name="T10" fmla="*/ 2147483647 w 37"/>
                <a:gd name="T11" fmla="*/ 2147483647 h 37"/>
                <a:gd name="T12" fmla="*/ 2147483647 w 37"/>
                <a:gd name="T13" fmla="*/ 2147483647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7">
                  <a:moveTo>
                    <a:pt x="35" y="33"/>
                  </a:moveTo>
                  <a:cubicBezTo>
                    <a:pt x="18" y="33"/>
                    <a:pt x="4" y="19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16" y="37"/>
                    <a:pt x="35" y="37"/>
                  </a:cubicBezTo>
                  <a:cubicBezTo>
                    <a:pt x="36" y="37"/>
                    <a:pt x="37" y="36"/>
                    <a:pt x="37" y="35"/>
                  </a:cubicBezTo>
                  <a:cubicBezTo>
                    <a:pt x="37" y="34"/>
                    <a:pt x="36" y="33"/>
                    <a:pt x="35" y="3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05" name="Freeform 243"/>
          <p:cNvSpPr>
            <a:spLocks/>
          </p:cNvSpPr>
          <p:nvPr/>
        </p:nvSpPr>
        <p:spPr bwMode="auto">
          <a:xfrm>
            <a:off x="10155238" y="2528888"/>
            <a:ext cx="530225" cy="19050"/>
          </a:xfrm>
          <a:custGeom>
            <a:avLst/>
            <a:gdLst>
              <a:gd name="T0" fmla="*/ 2147483647 w 91"/>
              <a:gd name="T1" fmla="*/ 0 h 3"/>
              <a:gd name="T2" fmla="*/ 2147483647 w 91"/>
              <a:gd name="T3" fmla="*/ 0 h 3"/>
              <a:gd name="T4" fmla="*/ 0 w 91"/>
              <a:gd name="T5" fmla="*/ 2147483647 h 3"/>
              <a:gd name="T6" fmla="*/ 2147483647 w 91"/>
              <a:gd name="T7" fmla="*/ 2147483647 h 3"/>
              <a:gd name="T8" fmla="*/ 2147483647 w 91"/>
              <a:gd name="T9" fmla="*/ 2147483647 h 3"/>
              <a:gd name="T10" fmla="*/ 2147483647 w 91"/>
              <a:gd name="T11" fmla="*/ 2147483647 h 3"/>
              <a:gd name="T12" fmla="*/ 2147483647 w 91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1" h="3">
                <a:moveTo>
                  <a:pt x="8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90" y="3"/>
                  <a:pt x="91" y="2"/>
                  <a:pt x="91" y="2"/>
                </a:cubicBezTo>
                <a:cubicBezTo>
                  <a:pt x="91" y="1"/>
                  <a:pt x="90" y="0"/>
                  <a:pt x="89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6" name="Freeform 244"/>
          <p:cNvSpPr>
            <a:spLocks noEditPoints="1"/>
          </p:cNvSpPr>
          <p:nvPr/>
        </p:nvSpPr>
        <p:spPr bwMode="auto">
          <a:xfrm>
            <a:off x="10213975" y="2020888"/>
            <a:ext cx="407988" cy="463550"/>
          </a:xfrm>
          <a:custGeom>
            <a:avLst/>
            <a:gdLst>
              <a:gd name="T0" fmla="*/ 2147483647 w 70"/>
              <a:gd name="T1" fmla="*/ 2147483647 h 80"/>
              <a:gd name="T2" fmla="*/ 2147483647 w 70"/>
              <a:gd name="T3" fmla="*/ 2147483647 h 80"/>
              <a:gd name="T4" fmla="*/ 2147483647 w 70"/>
              <a:gd name="T5" fmla="*/ 2147483647 h 80"/>
              <a:gd name="T6" fmla="*/ 2147483647 w 70"/>
              <a:gd name="T7" fmla="*/ 2147483647 h 80"/>
              <a:gd name="T8" fmla="*/ 2147483647 w 70"/>
              <a:gd name="T9" fmla="*/ 2147483647 h 80"/>
              <a:gd name="T10" fmla="*/ 2147483647 w 70"/>
              <a:gd name="T11" fmla="*/ 2147483647 h 80"/>
              <a:gd name="T12" fmla="*/ 2147483647 w 70"/>
              <a:gd name="T13" fmla="*/ 2147483647 h 80"/>
              <a:gd name="T14" fmla="*/ 2147483647 w 70"/>
              <a:gd name="T15" fmla="*/ 2147483647 h 80"/>
              <a:gd name="T16" fmla="*/ 2147483647 w 70"/>
              <a:gd name="T17" fmla="*/ 2147483647 h 80"/>
              <a:gd name="T18" fmla="*/ 2147483647 w 70"/>
              <a:gd name="T19" fmla="*/ 0 h 80"/>
              <a:gd name="T20" fmla="*/ 2147483647 w 70"/>
              <a:gd name="T21" fmla="*/ 0 h 80"/>
              <a:gd name="T22" fmla="*/ 2147483647 w 70"/>
              <a:gd name="T23" fmla="*/ 2147483647 h 80"/>
              <a:gd name="T24" fmla="*/ 2147483647 w 70"/>
              <a:gd name="T25" fmla="*/ 2147483647 h 80"/>
              <a:gd name="T26" fmla="*/ 2147483647 w 70"/>
              <a:gd name="T27" fmla="*/ 2147483647 h 80"/>
              <a:gd name="T28" fmla="*/ 0 w 70"/>
              <a:gd name="T29" fmla="*/ 2147483647 h 80"/>
              <a:gd name="T30" fmla="*/ 0 w 70"/>
              <a:gd name="T31" fmla="*/ 2147483647 h 80"/>
              <a:gd name="T32" fmla="*/ 2147483647 w 70"/>
              <a:gd name="T33" fmla="*/ 2147483647 h 80"/>
              <a:gd name="T34" fmla="*/ 2147483647 w 70"/>
              <a:gd name="T35" fmla="*/ 2147483647 h 80"/>
              <a:gd name="T36" fmla="*/ 2147483647 w 70"/>
              <a:gd name="T37" fmla="*/ 2147483647 h 80"/>
              <a:gd name="T38" fmla="*/ 2147483647 w 70"/>
              <a:gd name="T39" fmla="*/ 2147483647 h 80"/>
              <a:gd name="T40" fmla="*/ 2147483647 w 70"/>
              <a:gd name="T41" fmla="*/ 2147483647 h 80"/>
              <a:gd name="T42" fmla="*/ 2147483647 w 70"/>
              <a:gd name="T43" fmla="*/ 2147483647 h 80"/>
              <a:gd name="T44" fmla="*/ 2147483647 w 70"/>
              <a:gd name="T45" fmla="*/ 2147483647 h 80"/>
              <a:gd name="T46" fmla="*/ 2147483647 w 70"/>
              <a:gd name="T47" fmla="*/ 2147483647 h 80"/>
              <a:gd name="T48" fmla="*/ 2147483647 w 70"/>
              <a:gd name="T49" fmla="*/ 2147483647 h 80"/>
              <a:gd name="T50" fmla="*/ 2147483647 w 70"/>
              <a:gd name="T51" fmla="*/ 2147483647 h 80"/>
              <a:gd name="T52" fmla="*/ 2147483647 w 70"/>
              <a:gd name="T53" fmla="*/ 2147483647 h 80"/>
              <a:gd name="T54" fmla="*/ 2147483647 w 70"/>
              <a:gd name="T55" fmla="*/ 2147483647 h 80"/>
              <a:gd name="T56" fmla="*/ 2147483647 w 70"/>
              <a:gd name="T57" fmla="*/ 2147483647 h 80"/>
              <a:gd name="T58" fmla="*/ 2147483647 w 70"/>
              <a:gd name="T59" fmla="*/ 2147483647 h 80"/>
              <a:gd name="T60" fmla="*/ 2147483647 w 70"/>
              <a:gd name="T61" fmla="*/ 2147483647 h 80"/>
              <a:gd name="T62" fmla="*/ 2147483647 w 70"/>
              <a:gd name="T63" fmla="*/ 2147483647 h 80"/>
              <a:gd name="T64" fmla="*/ 2147483647 w 70"/>
              <a:gd name="T65" fmla="*/ 2147483647 h 80"/>
              <a:gd name="T66" fmla="*/ 2147483647 w 70"/>
              <a:gd name="T67" fmla="*/ 2147483647 h 8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0" h="80">
                <a:moveTo>
                  <a:pt x="2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9" y="80"/>
                  <a:pt x="70" y="80"/>
                  <a:pt x="70" y="79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3"/>
                  <a:pt x="69" y="22"/>
                  <a:pt x="6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7" y="0"/>
                  <a:pt x="4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44"/>
                  <a:pt x="23" y="44"/>
                  <a:pt x="23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5"/>
                  <a:pt x="0" y="46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1" y="80"/>
                  <a:pt x="2" y="80"/>
                </a:cubicBezTo>
                <a:close/>
                <a:moveTo>
                  <a:pt x="48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67" y="77"/>
                  <a:pt x="67" y="77"/>
                  <a:pt x="67" y="77"/>
                </a:cubicBezTo>
                <a:cubicBezTo>
                  <a:pt x="48" y="77"/>
                  <a:pt x="48" y="77"/>
                  <a:pt x="48" y="77"/>
                </a:cubicBezTo>
                <a:lnTo>
                  <a:pt x="48" y="26"/>
                </a:lnTo>
                <a:close/>
                <a:moveTo>
                  <a:pt x="26" y="46"/>
                </a:moveTo>
                <a:cubicBezTo>
                  <a:pt x="26" y="4"/>
                  <a:pt x="26" y="4"/>
                  <a:pt x="26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77"/>
                  <a:pt x="45" y="77"/>
                  <a:pt x="45" y="77"/>
                </a:cubicBezTo>
                <a:cubicBezTo>
                  <a:pt x="26" y="77"/>
                  <a:pt x="26" y="77"/>
                  <a:pt x="26" y="77"/>
                </a:cubicBezTo>
                <a:lnTo>
                  <a:pt x="26" y="46"/>
                </a:lnTo>
                <a:close/>
                <a:moveTo>
                  <a:pt x="4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3" y="77"/>
                  <a:pt x="23" y="77"/>
                  <a:pt x="23" y="77"/>
                </a:cubicBezTo>
                <a:cubicBezTo>
                  <a:pt x="4" y="77"/>
                  <a:pt x="4" y="77"/>
                  <a:pt x="4" y="77"/>
                </a:cubicBezTo>
                <a:lnTo>
                  <a:pt x="4" y="4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07" name="组合 111"/>
          <p:cNvGrpSpPr>
            <a:grpSpLocks/>
          </p:cNvGrpSpPr>
          <p:nvPr/>
        </p:nvGrpSpPr>
        <p:grpSpPr bwMode="auto">
          <a:xfrm>
            <a:off x="11423650" y="2025650"/>
            <a:ext cx="525463" cy="522288"/>
            <a:chOff x="11424024" y="2026174"/>
            <a:chExt cx="525777" cy="521245"/>
          </a:xfrm>
        </p:grpSpPr>
        <p:sp>
          <p:nvSpPr>
            <p:cNvPr id="31829" name="Freeform 245"/>
            <p:cNvSpPr>
              <a:spLocks noEditPoints="1"/>
            </p:cNvSpPr>
            <p:nvPr/>
          </p:nvSpPr>
          <p:spPr bwMode="auto">
            <a:xfrm>
              <a:off x="11700509" y="2026174"/>
              <a:ext cx="249292" cy="253823"/>
            </a:xfrm>
            <a:custGeom>
              <a:avLst/>
              <a:gdLst>
                <a:gd name="T0" fmla="*/ 2147483647 w 43"/>
                <a:gd name="T1" fmla="*/ 0 h 44"/>
                <a:gd name="T2" fmla="*/ 0 w 43"/>
                <a:gd name="T3" fmla="*/ 0 h 44"/>
                <a:gd name="T4" fmla="*/ 0 w 43"/>
                <a:gd name="T5" fmla="*/ 2147483647 h 44"/>
                <a:gd name="T6" fmla="*/ 2147483647 w 43"/>
                <a:gd name="T7" fmla="*/ 2147483647 h 44"/>
                <a:gd name="T8" fmla="*/ 2147483647 w 43"/>
                <a:gd name="T9" fmla="*/ 2147483647 h 44"/>
                <a:gd name="T10" fmla="*/ 2147483647 w 43"/>
                <a:gd name="T11" fmla="*/ 2147483647 h 44"/>
                <a:gd name="T12" fmla="*/ 2147483647 w 43"/>
                <a:gd name="T13" fmla="*/ 0 h 44"/>
                <a:gd name="T14" fmla="*/ 2147483647 w 43"/>
                <a:gd name="T15" fmla="*/ 2147483647 h 44"/>
                <a:gd name="T16" fmla="*/ 2147483647 w 43"/>
                <a:gd name="T17" fmla="*/ 2147483647 h 44"/>
                <a:gd name="T18" fmla="*/ 2147483647 w 43"/>
                <a:gd name="T19" fmla="*/ 2147483647 h 44"/>
                <a:gd name="T20" fmla="*/ 2147483647 w 43"/>
                <a:gd name="T21" fmla="*/ 2147483647 h 44"/>
                <a:gd name="T22" fmla="*/ 2147483647 w 43"/>
                <a:gd name="T23" fmla="*/ 2147483647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44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2"/>
                    <a:pt x="43" y="41"/>
                    <a:pt x="43" y="40"/>
                  </a:cubicBezTo>
                  <a:cubicBezTo>
                    <a:pt x="43" y="18"/>
                    <a:pt x="24" y="0"/>
                    <a:pt x="2" y="0"/>
                  </a:cubicBezTo>
                  <a:close/>
                  <a:moveTo>
                    <a:pt x="39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4" y="4"/>
                    <a:pt x="39" y="20"/>
                    <a:pt x="39" y="40"/>
                  </a:cubicBezTo>
                  <a:cubicBezTo>
                    <a:pt x="39" y="40"/>
                    <a:pt x="39" y="41"/>
                    <a:pt x="39" y="4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0" name="Freeform 246"/>
            <p:cNvSpPr>
              <a:spLocks noEditPoints="1"/>
            </p:cNvSpPr>
            <p:nvPr/>
          </p:nvSpPr>
          <p:spPr bwMode="auto">
            <a:xfrm>
              <a:off x="11424024" y="2076033"/>
              <a:ext cx="471386" cy="471386"/>
            </a:xfrm>
            <a:custGeom>
              <a:avLst/>
              <a:gdLst>
                <a:gd name="T0" fmla="*/ 2147483647 w 81"/>
                <a:gd name="T1" fmla="*/ 0 h 81"/>
                <a:gd name="T2" fmla="*/ 2147483647 w 81"/>
                <a:gd name="T3" fmla="*/ 0 h 81"/>
                <a:gd name="T4" fmla="*/ 0 w 81"/>
                <a:gd name="T5" fmla="*/ 2147483647 h 81"/>
                <a:gd name="T6" fmla="*/ 2147483647 w 81"/>
                <a:gd name="T7" fmla="*/ 2147483647 h 81"/>
                <a:gd name="T8" fmla="*/ 2147483647 w 81"/>
                <a:gd name="T9" fmla="*/ 2147483647 h 81"/>
                <a:gd name="T10" fmla="*/ 2147483647 w 81"/>
                <a:gd name="T11" fmla="*/ 2147483647 h 81"/>
                <a:gd name="T12" fmla="*/ 2147483647 w 81"/>
                <a:gd name="T13" fmla="*/ 2147483647 h 81"/>
                <a:gd name="T14" fmla="*/ 2147483647 w 81"/>
                <a:gd name="T15" fmla="*/ 0 h 81"/>
                <a:gd name="T16" fmla="*/ 2147483647 w 81"/>
                <a:gd name="T17" fmla="*/ 2147483647 h 81"/>
                <a:gd name="T18" fmla="*/ 2147483647 w 81"/>
                <a:gd name="T19" fmla="*/ 2147483647 h 81"/>
                <a:gd name="T20" fmla="*/ 2147483647 w 81"/>
                <a:gd name="T21" fmla="*/ 2147483647 h 81"/>
                <a:gd name="T22" fmla="*/ 2147483647 w 81"/>
                <a:gd name="T23" fmla="*/ 2147483647 h 81"/>
                <a:gd name="T24" fmla="*/ 2147483647 w 81"/>
                <a:gd name="T25" fmla="*/ 2147483647 h 81"/>
                <a:gd name="T26" fmla="*/ 2147483647 w 81"/>
                <a:gd name="T27" fmla="*/ 2147483647 h 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1" h="81">
                  <a:moveTo>
                    <a:pt x="4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1"/>
                    <a:pt x="40" y="81"/>
                  </a:cubicBezTo>
                  <a:cubicBezTo>
                    <a:pt x="62" y="81"/>
                    <a:pt x="79" y="65"/>
                    <a:pt x="81" y="43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42" y="42"/>
                    <a:pt x="42" y="42"/>
                    <a:pt x="42" y="42"/>
                  </a:cubicBezTo>
                  <a:lnTo>
                    <a:pt x="42" y="0"/>
                  </a:lnTo>
                  <a:close/>
                  <a:moveTo>
                    <a:pt x="77" y="45"/>
                  </a:moveTo>
                  <a:cubicBezTo>
                    <a:pt x="75" y="63"/>
                    <a:pt x="59" y="78"/>
                    <a:pt x="40" y="78"/>
                  </a:cubicBezTo>
                  <a:cubicBezTo>
                    <a:pt x="20" y="78"/>
                    <a:pt x="3" y="61"/>
                    <a:pt x="3" y="41"/>
                  </a:cubicBezTo>
                  <a:cubicBezTo>
                    <a:pt x="3" y="21"/>
                    <a:pt x="19" y="4"/>
                    <a:pt x="39" y="3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77" y="4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08" name="Freeform 247"/>
          <p:cNvSpPr>
            <a:spLocks noEditPoints="1"/>
          </p:cNvSpPr>
          <p:nvPr/>
        </p:nvSpPr>
        <p:spPr bwMode="auto">
          <a:xfrm>
            <a:off x="301625" y="2135188"/>
            <a:ext cx="217488" cy="207962"/>
          </a:xfrm>
          <a:custGeom>
            <a:avLst/>
            <a:gdLst>
              <a:gd name="T0" fmla="*/ 2147483647 w 38"/>
              <a:gd name="T1" fmla="*/ 0 h 36"/>
              <a:gd name="T2" fmla="*/ 2147483647 w 38"/>
              <a:gd name="T3" fmla="*/ 2147483647 h 36"/>
              <a:gd name="T4" fmla="*/ 0 w 38"/>
              <a:gd name="T5" fmla="*/ 2147483647 h 36"/>
              <a:gd name="T6" fmla="*/ 2147483647 w 38"/>
              <a:gd name="T7" fmla="*/ 2147483647 h 36"/>
              <a:gd name="T8" fmla="*/ 2147483647 w 38"/>
              <a:gd name="T9" fmla="*/ 2147483647 h 36"/>
              <a:gd name="T10" fmla="*/ 2147483647 w 38"/>
              <a:gd name="T11" fmla="*/ 2147483647 h 36"/>
              <a:gd name="T12" fmla="*/ 2147483647 w 38"/>
              <a:gd name="T13" fmla="*/ 2147483647 h 36"/>
              <a:gd name="T14" fmla="*/ 2147483647 w 38"/>
              <a:gd name="T15" fmla="*/ 0 h 36"/>
              <a:gd name="T16" fmla="*/ 2147483647 w 38"/>
              <a:gd name="T17" fmla="*/ 2147483647 h 36"/>
              <a:gd name="T18" fmla="*/ 2147483647 w 38"/>
              <a:gd name="T19" fmla="*/ 2147483647 h 36"/>
              <a:gd name="T20" fmla="*/ 2147483647 w 38"/>
              <a:gd name="T21" fmla="*/ 2147483647 h 36"/>
              <a:gd name="T22" fmla="*/ 2147483647 w 38"/>
              <a:gd name="T23" fmla="*/ 2147483647 h 36"/>
              <a:gd name="T24" fmla="*/ 2147483647 w 38"/>
              <a:gd name="T25" fmla="*/ 2147483647 h 36"/>
              <a:gd name="T26" fmla="*/ 2147483647 w 38"/>
              <a:gd name="T27" fmla="*/ 2147483647 h 36"/>
              <a:gd name="T28" fmla="*/ 2147483647 w 38"/>
              <a:gd name="T29" fmla="*/ 2147483647 h 36"/>
              <a:gd name="T30" fmla="*/ 2147483647 w 38"/>
              <a:gd name="T31" fmla="*/ 2147483647 h 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8" h="36">
                <a:moveTo>
                  <a:pt x="18" y="0"/>
                </a:moveTo>
                <a:cubicBezTo>
                  <a:pt x="13" y="0"/>
                  <a:pt x="8" y="2"/>
                  <a:pt x="5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23"/>
                  <a:pt x="2" y="27"/>
                  <a:pt x="5" y="31"/>
                </a:cubicBezTo>
                <a:cubicBezTo>
                  <a:pt x="8" y="34"/>
                  <a:pt x="13" y="36"/>
                  <a:pt x="18" y="36"/>
                </a:cubicBezTo>
                <a:cubicBezTo>
                  <a:pt x="23" y="36"/>
                  <a:pt x="27" y="34"/>
                  <a:pt x="31" y="31"/>
                </a:cubicBezTo>
                <a:cubicBezTo>
                  <a:pt x="38" y="24"/>
                  <a:pt x="38" y="12"/>
                  <a:pt x="31" y="5"/>
                </a:cubicBezTo>
                <a:cubicBezTo>
                  <a:pt x="27" y="2"/>
                  <a:pt x="23" y="0"/>
                  <a:pt x="18" y="0"/>
                </a:cubicBezTo>
                <a:close/>
                <a:moveTo>
                  <a:pt x="28" y="29"/>
                </a:moveTo>
                <a:cubicBezTo>
                  <a:pt x="26" y="31"/>
                  <a:pt x="22" y="33"/>
                  <a:pt x="18" y="33"/>
                </a:cubicBezTo>
                <a:cubicBezTo>
                  <a:pt x="14" y="33"/>
                  <a:pt x="10" y="31"/>
                  <a:pt x="7" y="29"/>
                </a:cubicBezTo>
                <a:cubicBezTo>
                  <a:pt x="4" y="26"/>
                  <a:pt x="3" y="22"/>
                  <a:pt x="3" y="18"/>
                </a:cubicBezTo>
                <a:cubicBezTo>
                  <a:pt x="3" y="14"/>
                  <a:pt x="4" y="10"/>
                  <a:pt x="7" y="8"/>
                </a:cubicBezTo>
                <a:cubicBezTo>
                  <a:pt x="10" y="5"/>
                  <a:pt x="14" y="3"/>
                  <a:pt x="18" y="3"/>
                </a:cubicBezTo>
                <a:cubicBezTo>
                  <a:pt x="22" y="3"/>
                  <a:pt x="26" y="5"/>
                  <a:pt x="28" y="8"/>
                </a:cubicBezTo>
                <a:cubicBezTo>
                  <a:pt x="34" y="13"/>
                  <a:pt x="34" y="23"/>
                  <a:pt x="28" y="29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9" name="Freeform 248"/>
          <p:cNvSpPr>
            <a:spLocks noEditPoints="1"/>
          </p:cNvSpPr>
          <p:nvPr/>
        </p:nvSpPr>
        <p:spPr bwMode="auto">
          <a:xfrm>
            <a:off x="228600" y="2066925"/>
            <a:ext cx="444500" cy="439738"/>
          </a:xfrm>
          <a:custGeom>
            <a:avLst/>
            <a:gdLst>
              <a:gd name="T0" fmla="*/ 2147483647 w 76"/>
              <a:gd name="T1" fmla="*/ 2147483647 h 76"/>
              <a:gd name="T2" fmla="*/ 2147483647 w 76"/>
              <a:gd name="T3" fmla="*/ 2147483647 h 76"/>
              <a:gd name="T4" fmla="*/ 2147483647 w 76"/>
              <a:gd name="T5" fmla="*/ 0 h 76"/>
              <a:gd name="T6" fmla="*/ 2147483647 w 76"/>
              <a:gd name="T7" fmla="*/ 2147483647 h 76"/>
              <a:gd name="T8" fmla="*/ 0 w 76"/>
              <a:gd name="T9" fmla="*/ 2147483647 h 76"/>
              <a:gd name="T10" fmla="*/ 2147483647 w 76"/>
              <a:gd name="T11" fmla="*/ 2147483647 h 76"/>
              <a:gd name="T12" fmla="*/ 2147483647 w 76"/>
              <a:gd name="T13" fmla="*/ 2147483647 h 76"/>
              <a:gd name="T14" fmla="*/ 2147483647 w 76"/>
              <a:gd name="T15" fmla="*/ 2147483647 h 76"/>
              <a:gd name="T16" fmla="*/ 2147483647 w 76"/>
              <a:gd name="T17" fmla="*/ 2147483647 h 76"/>
              <a:gd name="T18" fmla="*/ 2147483647 w 76"/>
              <a:gd name="T19" fmla="*/ 2147483647 h 76"/>
              <a:gd name="T20" fmla="*/ 2147483647 w 76"/>
              <a:gd name="T21" fmla="*/ 2147483647 h 76"/>
              <a:gd name="T22" fmla="*/ 2147483647 w 76"/>
              <a:gd name="T23" fmla="*/ 2147483647 h 76"/>
              <a:gd name="T24" fmla="*/ 2147483647 w 76"/>
              <a:gd name="T25" fmla="*/ 2147483647 h 76"/>
              <a:gd name="T26" fmla="*/ 2147483647 w 76"/>
              <a:gd name="T27" fmla="*/ 2147483647 h 76"/>
              <a:gd name="T28" fmla="*/ 2147483647 w 76"/>
              <a:gd name="T29" fmla="*/ 2147483647 h 76"/>
              <a:gd name="T30" fmla="*/ 2147483647 w 76"/>
              <a:gd name="T31" fmla="*/ 2147483647 h 76"/>
              <a:gd name="T32" fmla="*/ 2147483647 w 76"/>
              <a:gd name="T33" fmla="*/ 2147483647 h 76"/>
              <a:gd name="T34" fmla="*/ 2147483647 w 76"/>
              <a:gd name="T35" fmla="*/ 2147483647 h 76"/>
              <a:gd name="T36" fmla="*/ 2147483647 w 76"/>
              <a:gd name="T37" fmla="*/ 2147483647 h 76"/>
              <a:gd name="T38" fmla="*/ 2147483647 w 76"/>
              <a:gd name="T39" fmla="*/ 2147483647 h 76"/>
              <a:gd name="T40" fmla="*/ 2147483647 w 76"/>
              <a:gd name="T41" fmla="*/ 2147483647 h 76"/>
              <a:gd name="T42" fmla="*/ 2147483647 w 76"/>
              <a:gd name="T43" fmla="*/ 2147483647 h 76"/>
              <a:gd name="T44" fmla="*/ 2147483647 w 76"/>
              <a:gd name="T45" fmla="*/ 2147483647 h 76"/>
              <a:gd name="T46" fmla="*/ 2147483647 w 76"/>
              <a:gd name="T47" fmla="*/ 2147483647 h 76"/>
              <a:gd name="T48" fmla="*/ 2147483647 w 76"/>
              <a:gd name="T49" fmla="*/ 2147483647 h 76"/>
              <a:gd name="T50" fmla="*/ 2147483647 w 76"/>
              <a:gd name="T51" fmla="*/ 2147483647 h 76"/>
              <a:gd name="T52" fmla="*/ 2147483647 w 76"/>
              <a:gd name="T53" fmla="*/ 2147483647 h 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6" h="76">
                <a:moveTo>
                  <a:pt x="55" y="46"/>
                </a:moveTo>
                <a:cubicBezTo>
                  <a:pt x="63" y="34"/>
                  <a:pt x="61" y="19"/>
                  <a:pt x="51" y="9"/>
                </a:cubicBezTo>
                <a:cubicBezTo>
                  <a:pt x="45" y="3"/>
                  <a:pt x="38" y="0"/>
                  <a:pt x="30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5"/>
                  <a:pt x="0" y="22"/>
                  <a:pt x="0" y="30"/>
                </a:cubicBezTo>
                <a:cubicBezTo>
                  <a:pt x="0" y="38"/>
                  <a:pt x="3" y="46"/>
                  <a:pt x="9" y="51"/>
                </a:cubicBezTo>
                <a:cubicBezTo>
                  <a:pt x="14" y="57"/>
                  <a:pt x="22" y="60"/>
                  <a:pt x="30" y="60"/>
                </a:cubicBezTo>
                <a:cubicBezTo>
                  <a:pt x="35" y="60"/>
                  <a:pt x="41" y="59"/>
                  <a:pt x="45" y="56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6" y="76"/>
                  <a:pt x="68" y="76"/>
                </a:cubicBezTo>
                <a:cubicBezTo>
                  <a:pt x="70" y="76"/>
                  <a:pt x="72" y="75"/>
                  <a:pt x="73" y="73"/>
                </a:cubicBezTo>
                <a:cubicBezTo>
                  <a:pt x="76" y="71"/>
                  <a:pt x="76" y="66"/>
                  <a:pt x="73" y="63"/>
                </a:cubicBezTo>
                <a:lnTo>
                  <a:pt x="55" y="46"/>
                </a:lnTo>
                <a:close/>
                <a:moveTo>
                  <a:pt x="71" y="71"/>
                </a:moveTo>
                <a:cubicBezTo>
                  <a:pt x="69" y="73"/>
                  <a:pt x="67" y="73"/>
                  <a:pt x="65" y="71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5" y="57"/>
                  <a:pt x="30" y="57"/>
                </a:cubicBezTo>
                <a:cubicBezTo>
                  <a:pt x="23" y="57"/>
                  <a:pt x="16" y="54"/>
                  <a:pt x="11" y="49"/>
                </a:cubicBezTo>
                <a:cubicBezTo>
                  <a:pt x="6" y="44"/>
                  <a:pt x="3" y="37"/>
                  <a:pt x="3" y="30"/>
                </a:cubicBezTo>
                <a:cubicBezTo>
                  <a:pt x="3" y="23"/>
                  <a:pt x="6" y="16"/>
                  <a:pt x="11" y="11"/>
                </a:cubicBezTo>
                <a:cubicBezTo>
                  <a:pt x="16" y="6"/>
                  <a:pt x="23" y="3"/>
                  <a:pt x="30" y="3"/>
                </a:cubicBezTo>
                <a:cubicBezTo>
                  <a:pt x="37" y="3"/>
                  <a:pt x="44" y="6"/>
                  <a:pt x="49" y="11"/>
                </a:cubicBezTo>
                <a:cubicBezTo>
                  <a:pt x="58" y="20"/>
                  <a:pt x="59" y="34"/>
                  <a:pt x="52" y="45"/>
                </a:cubicBezTo>
                <a:cubicBezTo>
                  <a:pt x="51" y="46"/>
                  <a:pt x="51" y="46"/>
                  <a:pt x="51" y="46"/>
                </a:cubicBezTo>
                <a:cubicBezTo>
                  <a:pt x="71" y="66"/>
                  <a:pt x="71" y="66"/>
                  <a:pt x="71" y="66"/>
                </a:cubicBezTo>
                <a:cubicBezTo>
                  <a:pt x="72" y="67"/>
                  <a:pt x="72" y="70"/>
                  <a:pt x="71" y="7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0" name="Freeform 249"/>
          <p:cNvSpPr>
            <a:spLocks noEditPoints="1"/>
          </p:cNvSpPr>
          <p:nvPr/>
        </p:nvSpPr>
        <p:spPr bwMode="auto">
          <a:xfrm>
            <a:off x="8958263" y="3136900"/>
            <a:ext cx="381000" cy="561975"/>
          </a:xfrm>
          <a:custGeom>
            <a:avLst/>
            <a:gdLst>
              <a:gd name="T0" fmla="*/ 2147483647 w 66"/>
              <a:gd name="T1" fmla="*/ 2147483647 h 97"/>
              <a:gd name="T2" fmla="*/ 2147483647 w 66"/>
              <a:gd name="T3" fmla="*/ 2147483647 h 97"/>
              <a:gd name="T4" fmla="*/ 2147483647 w 66"/>
              <a:gd name="T5" fmla="*/ 2147483647 h 97"/>
              <a:gd name="T6" fmla="*/ 2147483647 w 66"/>
              <a:gd name="T7" fmla="*/ 2147483647 h 97"/>
              <a:gd name="T8" fmla="*/ 2147483647 w 66"/>
              <a:gd name="T9" fmla="*/ 0 h 97"/>
              <a:gd name="T10" fmla="*/ 2147483647 w 66"/>
              <a:gd name="T11" fmla="*/ 2147483647 h 97"/>
              <a:gd name="T12" fmla="*/ 2147483647 w 66"/>
              <a:gd name="T13" fmla="*/ 2147483647 h 97"/>
              <a:gd name="T14" fmla="*/ 2147483647 w 66"/>
              <a:gd name="T15" fmla="*/ 2147483647 h 97"/>
              <a:gd name="T16" fmla="*/ 2147483647 w 66"/>
              <a:gd name="T17" fmla="*/ 2147483647 h 97"/>
              <a:gd name="T18" fmla="*/ 2147483647 w 66"/>
              <a:gd name="T19" fmla="*/ 0 h 97"/>
              <a:gd name="T20" fmla="*/ 2147483647 w 66"/>
              <a:gd name="T21" fmla="*/ 2147483647 h 97"/>
              <a:gd name="T22" fmla="*/ 2147483647 w 66"/>
              <a:gd name="T23" fmla="*/ 2147483647 h 97"/>
              <a:gd name="T24" fmla="*/ 0 w 66"/>
              <a:gd name="T25" fmla="*/ 2147483647 h 97"/>
              <a:gd name="T26" fmla="*/ 2147483647 w 66"/>
              <a:gd name="T27" fmla="*/ 2147483647 h 97"/>
              <a:gd name="T28" fmla="*/ 2147483647 w 66"/>
              <a:gd name="T29" fmla="*/ 2147483647 h 97"/>
              <a:gd name="T30" fmla="*/ 2147483647 w 66"/>
              <a:gd name="T31" fmla="*/ 2147483647 h 97"/>
              <a:gd name="T32" fmla="*/ 2147483647 w 66"/>
              <a:gd name="T33" fmla="*/ 2147483647 h 97"/>
              <a:gd name="T34" fmla="*/ 2147483647 w 66"/>
              <a:gd name="T35" fmla="*/ 2147483647 h 97"/>
              <a:gd name="T36" fmla="*/ 2147483647 w 66"/>
              <a:gd name="T37" fmla="*/ 2147483647 h 97"/>
              <a:gd name="T38" fmla="*/ 2147483647 w 66"/>
              <a:gd name="T39" fmla="*/ 2147483647 h 97"/>
              <a:gd name="T40" fmla="*/ 2147483647 w 66"/>
              <a:gd name="T41" fmla="*/ 2147483647 h 97"/>
              <a:gd name="T42" fmla="*/ 2147483647 w 66"/>
              <a:gd name="T43" fmla="*/ 2147483647 h 97"/>
              <a:gd name="T44" fmla="*/ 2147483647 w 66"/>
              <a:gd name="T45" fmla="*/ 2147483647 h 97"/>
              <a:gd name="T46" fmla="*/ 2147483647 w 66"/>
              <a:gd name="T47" fmla="*/ 2147483647 h 97"/>
              <a:gd name="T48" fmla="*/ 2147483647 w 66"/>
              <a:gd name="T49" fmla="*/ 2147483647 h 97"/>
              <a:gd name="T50" fmla="*/ 2147483647 w 66"/>
              <a:gd name="T51" fmla="*/ 2147483647 h 97"/>
              <a:gd name="T52" fmla="*/ 2147483647 w 66"/>
              <a:gd name="T53" fmla="*/ 2147483647 h 97"/>
              <a:gd name="T54" fmla="*/ 2147483647 w 66"/>
              <a:gd name="T55" fmla="*/ 2147483647 h 97"/>
              <a:gd name="T56" fmla="*/ 2147483647 w 66"/>
              <a:gd name="T57" fmla="*/ 2147483647 h 97"/>
              <a:gd name="T58" fmla="*/ 2147483647 w 66"/>
              <a:gd name="T59" fmla="*/ 2147483647 h 97"/>
              <a:gd name="T60" fmla="*/ 2147483647 w 66"/>
              <a:gd name="T61" fmla="*/ 2147483647 h 97"/>
              <a:gd name="T62" fmla="*/ 2147483647 w 66"/>
              <a:gd name="T63" fmla="*/ 2147483647 h 97"/>
              <a:gd name="T64" fmla="*/ 2147483647 w 66"/>
              <a:gd name="T65" fmla="*/ 2147483647 h 97"/>
              <a:gd name="T66" fmla="*/ 2147483647 w 66"/>
              <a:gd name="T67" fmla="*/ 2147483647 h 97"/>
              <a:gd name="T68" fmla="*/ 2147483647 w 66"/>
              <a:gd name="T69" fmla="*/ 2147483647 h 97"/>
              <a:gd name="T70" fmla="*/ 2147483647 w 66"/>
              <a:gd name="T71" fmla="*/ 2147483647 h 97"/>
              <a:gd name="T72" fmla="*/ 2147483647 w 66"/>
              <a:gd name="T73" fmla="*/ 2147483647 h 97"/>
              <a:gd name="T74" fmla="*/ 2147483647 w 66"/>
              <a:gd name="T75" fmla="*/ 2147483647 h 97"/>
              <a:gd name="T76" fmla="*/ 2147483647 w 66"/>
              <a:gd name="T77" fmla="*/ 2147483647 h 97"/>
              <a:gd name="T78" fmla="*/ 2147483647 w 66"/>
              <a:gd name="T79" fmla="*/ 2147483647 h 97"/>
              <a:gd name="T80" fmla="*/ 2147483647 w 66"/>
              <a:gd name="T81" fmla="*/ 2147483647 h 97"/>
              <a:gd name="T82" fmla="*/ 2147483647 w 66"/>
              <a:gd name="T83" fmla="*/ 2147483647 h 97"/>
              <a:gd name="T84" fmla="*/ 2147483647 w 66"/>
              <a:gd name="T85" fmla="*/ 2147483647 h 97"/>
              <a:gd name="T86" fmla="*/ 2147483647 w 66"/>
              <a:gd name="T87" fmla="*/ 2147483647 h 97"/>
              <a:gd name="T88" fmla="*/ 2147483647 w 66"/>
              <a:gd name="T89" fmla="*/ 2147483647 h 97"/>
              <a:gd name="T90" fmla="*/ 2147483647 w 66"/>
              <a:gd name="T91" fmla="*/ 2147483647 h 9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6" h="97">
                <a:moveTo>
                  <a:pt x="59" y="6"/>
                </a:moveTo>
                <a:cubicBezTo>
                  <a:pt x="59" y="6"/>
                  <a:pt x="59" y="6"/>
                  <a:pt x="58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0" y="0"/>
                  <a:pt x="49" y="0"/>
                </a:cubicBezTo>
                <a:cubicBezTo>
                  <a:pt x="49" y="0"/>
                  <a:pt x="48" y="1"/>
                  <a:pt x="48" y="2"/>
                </a:cubicBezTo>
                <a:cubicBezTo>
                  <a:pt x="48" y="6"/>
                  <a:pt x="48" y="6"/>
                  <a:pt x="48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1"/>
                  <a:pt x="39" y="0"/>
                  <a:pt x="38" y="0"/>
                </a:cubicBezTo>
                <a:cubicBezTo>
                  <a:pt x="38" y="0"/>
                  <a:pt x="37" y="1"/>
                  <a:pt x="37" y="2"/>
                </a:cubicBezTo>
                <a:cubicBezTo>
                  <a:pt x="37" y="6"/>
                  <a:pt x="37" y="6"/>
                  <a:pt x="37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ubicBezTo>
                  <a:pt x="27" y="0"/>
                  <a:pt x="26" y="1"/>
                  <a:pt x="26" y="2"/>
                </a:cubicBezTo>
                <a:cubicBezTo>
                  <a:pt x="26" y="6"/>
                  <a:pt x="26" y="6"/>
                  <a:pt x="26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7" y="0"/>
                  <a:pt x="16" y="0"/>
                </a:cubicBezTo>
                <a:cubicBezTo>
                  <a:pt x="16" y="0"/>
                  <a:pt x="15" y="1"/>
                  <a:pt x="15" y="2"/>
                </a:cubicBezTo>
                <a:cubicBezTo>
                  <a:pt x="15" y="6"/>
                  <a:pt x="15" y="6"/>
                  <a:pt x="15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1" y="97"/>
                  <a:pt x="2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5" y="97"/>
                  <a:pt x="66" y="96"/>
                  <a:pt x="66" y="95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9"/>
                  <a:pt x="63" y="6"/>
                  <a:pt x="59" y="6"/>
                </a:cubicBezTo>
                <a:close/>
                <a:moveTo>
                  <a:pt x="3" y="13"/>
                </a:moveTo>
                <a:cubicBezTo>
                  <a:pt x="3" y="11"/>
                  <a:pt x="5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4"/>
                  <a:pt x="16" y="14"/>
                  <a:pt x="16" y="14"/>
                </a:cubicBezTo>
                <a:cubicBezTo>
                  <a:pt x="17" y="14"/>
                  <a:pt x="18" y="14"/>
                  <a:pt x="18" y="13"/>
                </a:cubicBezTo>
                <a:cubicBezTo>
                  <a:pt x="18" y="9"/>
                  <a:pt x="18" y="9"/>
                  <a:pt x="18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4"/>
                  <a:pt x="27" y="14"/>
                  <a:pt x="27" y="14"/>
                </a:cubicBezTo>
                <a:cubicBezTo>
                  <a:pt x="28" y="14"/>
                  <a:pt x="29" y="14"/>
                  <a:pt x="29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4"/>
                  <a:pt x="38" y="14"/>
                  <a:pt x="38" y="14"/>
                </a:cubicBezTo>
                <a:cubicBezTo>
                  <a:pt x="39" y="14"/>
                  <a:pt x="40" y="14"/>
                  <a:pt x="40" y="13"/>
                </a:cubicBezTo>
                <a:cubicBezTo>
                  <a:pt x="40" y="9"/>
                  <a:pt x="40" y="9"/>
                  <a:pt x="40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9" y="14"/>
                  <a:pt x="49" y="14"/>
                </a:cubicBezTo>
                <a:cubicBezTo>
                  <a:pt x="50" y="14"/>
                  <a:pt x="51" y="14"/>
                  <a:pt x="51" y="13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1" y="9"/>
                  <a:pt x="62" y="11"/>
                  <a:pt x="62" y="13"/>
                </a:cubicBezTo>
                <a:cubicBezTo>
                  <a:pt x="62" y="28"/>
                  <a:pt x="62" y="28"/>
                  <a:pt x="62" y="28"/>
                </a:cubicBezTo>
                <a:cubicBezTo>
                  <a:pt x="3" y="28"/>
                  <a:pt x="3" y="28"/>
                  <a:pt x="3" y="28"/>
                </a:cubicBezTo>
                <a:lnTo>
                  <a:pt x="3" y="13"/>
                </a:lnTo>
                <a:close/>
                <a:moveTo>
                  <a:pt x="62" y="39"/>
                </a:moveTo>
                <a:cubicBezTo>
                  <a:pt x="3" y="39"/>
                  <a:pt x="3" y="39"/>
                  <a:pt x="3" y="39"/>
                </a:cubicBezTo>
                <a:cubicBezTo>
                  <a:pt x="3" y="31"/>
                  <a:pt x="3" y="31"/>
                  <a:pt x="3" y="31"/>
                </a:cubicBezTo>
                <a:cubicBezTo>
                  <a:pt x="62" y="31"/>
                  <a:pt x="62" y="31"/>
                  <a:pt x="62" y="31"/>
                </a:cubicBezTo>
                <a:lnTo>
                  <a:pt x="62" y="39"/>
                </a:lnTo>
                <a:close/>
                <a:moveTo>
                  <a:pt x="3" y="75"/>
                </a:moveTo>
                <a:cubicBezTo>
                  <a:pt x="62" y="75"/>
                  <a:pt x="62" y="75"/>
                  <a:pt x="62" y="75"/>
                </a:cubicBezTo>
                <a:cubicBezTo>
                  <a:pt x="62" y="83"/>
                  <a:pt x="62" y="83"/>
                  <a:pt x="62" y="83"/>
                </a:cubicBezTo>
                <a:cubicBezTo>
                  <a:pt x="3" y="83"/>
                  <a:pt x="3" y="83"/>
                  <a:pt x="3" y="83"/>
                </a:cubicBezTo>
                <a:lnTo>
                  <a:pt x="3" y="75"/>
                </a:lnTo>
                <a:close/>
                <a:moveTo>
                  <a:pt x="3" y="72"/>
                </a:moveTo>
                <a:cubicBezTo>
                  <a:pt x="3" y="64"/>
                  <a:pt x="3" y="64"/>
                  <a:pt x="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72"/>
                  <a:pt x="62" y="72"/>
                  <a:pt x="62" y="72"/>
                </a:cubicBezTo>
                <a:lnTo>
                  <a:pt x="3" y="72"/>
                </a:lnTo>
                <a:close/>
                <a:moveTo>
                  <a:pt x="3" y="61"/>
                </a:moveTo>
                <a:cubicBezTo>
                  <a:pt x="3" y="53"/>
                  <a:pt x="3" y="53"/>
                  <a:pt x="3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62" y="61"/>
                  <a:pt x="62" y="61"/>
                  <a:pt x="62" y="61"/>
                </a:cubicBezTo>
                <a:lnTo>
                  <a:pt x="3" y="61"/>
                </a:lnTo>
                <a:close/>
                <a:moveTo>
                  <a:pt x="3" y="50"/>
                </a:moveTo>
                <a:cubicBezTo>
                  <a:pt x="3" y="42"/>
                  <a:pt x="3" y="42"/>
                  <a:pt x="3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50"/>
                  <a:pt x="62" y="50"/>
                  <a:pt x="62" y="50"/>
                </a:cubicBezTo>
                <a:lnTo>
                  <a:pt x="3" y="50"/>
                </a:lnTo>
                <a:close/>
                <a:moveTo>
                  <a:pt x="3" y="94"/>
                </a:moveTo>
                <a:cubicBezTo>
                  <a:pt x="3" y="86"/>
                  <a:pt x="3" y="86"/>
                  <a:pt x="3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2" y="94"/>
                  <a:pt x="62" y="94"/>
                  <a:pt x="62" y="94"/>
                </a:cubicBezTo>
                <a:lnTo>
                  <a:pt x="3" y="9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1" name="Freeform 250"/>
          <p:cNvSpPr>
            <a:spLocks/>
          </p:cNvSpPr>
          <p:nvPr/>
        </p:nvSpPr>
        <p:spPr bwMode="auto">
          <a:xfrm>
            <a:off x="5427663" y="3178175"/>
            <a:ext cx="144462" cy="479425"/>
          </a:xfrm>
          <a:custGeom>
            <a:avLst/>
            <a:gdLst>
              <a:gd name="T0" fmla="*/ 2147483647 w 25"/>
              <a:gd name="T1" fmla="*/ 2147483647 h 83"/>
              <a:gd name="T2" fmla="*/ 2147483647 w 25"/>
              <a:gd name="T3" fmla="*/ 2147483647 h 83"/>
              <a:gd name="T4" fmla="*/ 2147483647 w 25"/>
              <a:gd name="T5" fmla="*/ 0 h 83"/>
              <a:gd name="T6" fmla="*/ 2147483647 w 25"/>
              <a:gd name="T7" fmla="*/ 2147483647 h 83"/>
              <a:gd name="T8" fmla="*/ 2147483647 w 25"/>
              <a:gd name="T9" fmla="*/ 0 h 83"/>
              <a:gd name="T10" fmla="*/ 0 w 25"/>
              <a:gd name="T11" fmla="*/ 2147483647 h 83"/>
              <a:gd name="T12" fmla="*/ 2147483647 w 25"/>
              <a:gd name="T13" fmla="*/ 2147483647 h 83"/>
              <a:gd name="T14" fmla="*/ 2147483647 w 25"/>
              <a:gd name="T15" fmla="*/ 2147483647 h 83"/>
              <a:gd name="T16" fmla="*/ 2147483647 w 25"/>
              <a:gd name="T17" fmla="*/ 2147483647 h 83"/>
              <a:gd name="T18" fmla="*/ 2147483647 w 25"/>
              <a:gd name="T19" fmla="*/ 2147483647 h 83"/>
              <a:gd name="T20" fmla="*/ 0 w 25"/>
              <a:gd name="T21" fmla="*/ 2147483647 h 83"/>
              <a:gd name="T22" fmla="*/ 2147483647 w 25"/>
              <a:gd name="T23" fmla="*/ 2147483647 h 83"/>
              <a:gd name="T24" fmla="*/ 2147483647 w 25"/>
              <a:gd name="T25" fmla="*/ 2147483647 h 83"/>
              <a:gd name="T26" fmla="*/ 2147483647 w 25"/>
              <a:gd name="T27" fmla="*/ 2147483647 h 83"/>
              <a:gd name="T28" fmla="*/ 2147483647 w 25"/>
              <a:gd name="T29" fmla="*/ 2147483647 h 83"/>
              <a:gd name="T30" fmla="*/ 0 w 25"/>
              <a:gd name="T31" fmla="*/ 2147483647 h 83"/>
              <a:gd name="T32" fmla="*/ 2147483647 w 25"/>
              <a:gd name="T33" fmla="*/ 2147483647 h 83"/>
              <a:gd name="T34" fmla="*/ 2147483647 w 25"/>
              <a:gd name="T35" fmla="*/ 2147483647 h 83"/>
              <a:gd name="T36" fmla="*/ 2147483647 w 25"/>
              <a:gd name="T37" fmla="*/ 2147483647 h 83"/>
              <a:gd name="T38" fmla="*/ 2147483647 w 25"/>
              <a:gd name="T39" fmla="*/ 2147483647 h 83"/>
              <a:gd name="T40" fmla="*/ 2147483647 w 25"/>
              <a:gd name="T41" fmla="*/ 2147483647 h 83"/>
              <a:gd name="T42" fmla="*/ 2147483647 w 25"/>
              <a:gd name="T43" fmla="*/ 2147483647 h 83"/>
              <a:gd name="T44" fmla="*/ 2147483647 w 25"/>
              <a:gd name="T45" fmla="*/ 2147483647 h 83"/>
              <a:gd name="T46" fmla="*/ 2147483647 w 25"/>
              <a:gd name="T47" fmla="*/ 2147483647 h 83"/>
              <a:gd name="T48" fmla="*/ 2147483647 w 25"/>
              <a:gd name="T49" fmla="*/ 2147483647 h 83"/>
              <a:gd name="T50" fmla="*/ 2147483647 w 25"/>
              <a:gd name="T51" fmla="*/ 2147483647 h 83"/>
              <a:gd name="T52" fmla="*/ 2147483647 w 25"/>
              <a:gd name="T53" fmla="*/ 2147483647 h 83"/>
              <a:gd name="T54" fmla="*/ 2147483647 w 25"/>
              <a:gd name="T55" fmla="*/ 2147483647 h 83"/>
              <a:gd name="T56" fmla="*/ 2147483647 w 25"/>
              <a:gd name="T57" fmla="*/ 2147483647 h 8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5" h="83">
                <a:moveTo>
                  <a:pt x="24" y="3"/>
                </a:moveTo>
                <a:cubicBezTo>
                  <a:pt x="25" y="3"/>
                  <a:pt x="25" y="3"/>
                  <a:pt x="25" y="2"/>
                </a:cubicBezTo>
                <a:cubicBezTo>
                  <a:pt x="25" y="1"/>
                  <a:pt x="25" y="0"/>
                  <a:pt x="24" y="0"/>
                </a:cubicBezTo>
                <a:cubicBezTo>
                  <a:pt x="19" y="0"/>
                  <a:pt x="15" y="3"/>
                  <a:pt x="13" y="7"/>
                </a:cubicBezTo>
                <a:cubicBezTo>
                  <a:pt x="10" y="3"/>
                  <a:pt x="6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7" y="3"/>
                  <a:pt x="11" y="8"/>
                  <a:pt x="11" y="13"/>
                </a:cubicBezTo>
                <a:cubicBezTo>
                  <a:pt x="11" y="52"/>
                  <a:pt x="11" y="52"/>
                  <a:pt x="11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2"/>
                  <a:pt x="0" y="53"/>
                  <a:pt x="0" y="54"/>
                </a:cubicBezTo>
                <a:cubicBezTo>
                  <a:pt x="0" y="55"/>
                  <a:pt x="1" y="56"/>
                  <a:pt x="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6"/>
                  <a:pt x="7" y="80"/>
                  <a:pt x="2" y="80"/>
                </a:cubicBezTo>
                <a:cubicBezTo>
                  <a:pt x="1" y="80"/>
                  <a:pt x="0" y="81"/>
                  <a:pt x="0" y="81"/>
                </a:cubicBezTo>
                <a:cubicBezTo>
                  <a:pt x="0" y="82"/>
                  <a:pt x="1" y="83"/>
                  <a:pt x="2" y="83"/>
                </a:cubicBezTo>
                <a:cubicBezTo>
                  <a:pt x="6" y="83"/>
                  <a:pt x="10" y="80"/>
                  <a:pt x="13" y="77"/>
                </a:cubicBezTo>
                <a:cubicBezTo>
                  <a:pt x="15" y="80"/>
                  <a:pt x="19" y="83"/>
                  <a:pt x="24" y="83"/>
                </a:cubicBezTo>
                <a:cubicBezTo>
                  <a:pt x="25" y="83"/>
                  <a:pt x="25" y="82"/>
                  <a:pt x="25" y="81"/>
                </a:cubicBezTo>
                <a:cubicBezTo>
                  <a:pt x="25" y="81"/>
                  <a:pt x="25" y="80"/>
                  <a:pt x="24" y="80"/>
                </a:cubicBezTo>
                <a:cubicBezTo>
                  <a:pt x="18" y="80"/>
                  <a:pt x="14" y="76"/>
                  <a:pt x="14" y="70"/>
                </a:cubicBezTo>
                <a:cubicBezTo>
                  <a:pt x="14" y="56"/>
                  <a:pt x="14" y="56"/>
                  <a:pt x="1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6"/>
                  <a:pt x="25" y="55"/>
                  <a:pt x="25" y="54"/>
                </a:cubicBezTo>
                <a:cubicBezTo>
                  <a:pt x="25" y="53"/>
                  <a:pt x="25" y="52"/>
                  <a:pt x="2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8"/>
                  <a:pt x="18" y="3"/>
                  <a:pt x="24" y="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2" name="Freeform 251"/>
          <p:cNvSpPr>
            <a:spLocks noEditPoints="1"/>
          </p:cNvSpPr>
          <p:nvPr/>
        </p:nvSpPr>
        <p:spPr bwMode="auto">
          <a:xfrm>
            <a:off x="228600" y="3154363"/>
            <a:ext cx="530225" cy="525462"/>
          </a:xfrm>
          <a:custGeom>
            <a:avLst/>
            <a:gdLst>
              <a:gd name="T0" fmla="*/ 2147483647 w 91"/>
              <a:gd name="T1" fmla="*/ 2147483647 h 91"/>
              <a:gd name="T2" fmla="*/ 2147483647 w 91"/>
              <a:gd name="T3" fmla="*/ 0 h 91"/>
              <a:gd name="T4" fmla="*/ 0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2147483647 h 91"/>
              <a:gd name="T10" fmla="*/ 2147483647 w 91"/>
              <a:gd name="T11" fmla="*/ 2147483647 h 91"/>
              <a:gd name="T12" fmla="*/ 2147483647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2147483647 h 91"/>
              <a:gd name="T18" fmla="*/ 2147483647 w 91"/>
              <a:gd name="T19" fmla="*/ 2147483647 h 91"/>
              <a:gd name="T20" fmla="*/ 2147483647 w 91"/>
              <a:gd name="T21" fmla="*/ 2147483647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2147483647 w 91"/>
              <a:gd name="T35" fmla="*/ 2147483647 h 91"/>
              <a:gd name="T36" fmla="*/ 2147483647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2147483647 w 91"/>
              <a:gd name="T51" fmla="*/ 2147483647 h 91"/>
              <a:gd name="T52" fmla="*/ 2147483647 w 91"/>
              <a:gd name="T53" fmla="*/ 2147483647 h 91"/>
              <a:gd name="T54" fmla="*/ 2147483647 w 91"/>
              <a:gd name="T55" fmla="*/ 2147483647 h 91"/>
              <a:gd name="T56" fmla="*/ 2147483647 w 91"/>
              <a:gd name="T57" fmla="*/ 2147483647 h 91"/>
              <a:gd name="T58" fmla="*/ 2147483647 w 91"/>
              <a:gd name="T59" fmla="*/ 2147483647 h 91"/>
              <a:gd name="T60" fmla="*/ 2147483647 w 91"/>
              <a:gd name="T61" fmla="*/ 2147483647 h 91"/>
              <a:gd name="T62" fmla="*/ 2147483647 w 91"/>
              <a:gd name="T63" fmla="*/ 2147483647 h 91"/>
              <a:gd name="T64" fmla="*/ 2147483647 w 91"/>
              <a:gd name="T65" fmla="*/ 2147483647 h 91"/>
              <a:gd name="T66" fmla="*/ 2147483647 w 91"/>
              <a:gd name="T67" fmla="*/ 2147483647 h 91"/>
              <a:gd name="T68" fmla="*/ 2147483647 w 91"/>
              <a:gd name="T69" fmla="*/ 2147483647 h 9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" h="91">
                <a:moveTo>
                  <a:pt x="91" y="45"/>
                </a:moveTo>
                <a:cubicBezTo>
                  <a:pt x="91" y="2"/>
                  <a:pt x="91" y="2"/>
                  <a:pt x="91" y="2"/>
                </a:cubicBezTo>
                <a:cubicBezTo>
                  <a:pt x="91" y="1"/>
                  <a:pt x="90" y="0"/>
                  <a:pt x="9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1"/>
                  <a:pt x="1" y="91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1"/>
                  <a:pt x="91" y="91"/>
                  <a:pt x="91" y="90"/>
                </a:cubicBezTo>
                <a:cubicBezTo>
                  <a:pt x="91" y="45"/>
                  <a:pt x="91" y="45"/>
                  <a:pt x="91" y="45"/>
                </a:cubicBezTo>
                <a:cubicBezTo>
                  <a:pt x="91" y="45"/>
                  <a:pt x="91" y="45"/>
                  <a:pt x="91" y="45"/>
                </a:cubicBezTo>
                <a:close/>
                <a:moveTo>
                  <a:pt x="66" y="25"/>
                </a:moveTo>
                <a:cubicBezTo>
                  <a:pt x="66" y="44"/>
                  <a:pt x="66" y="44"/>
                  <a:pt x="6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25"/>
                  <a:pt x="47" y="25"/>
                  <a:pt x="47" y="25"/>
                </a:cubicBezTo>
                <a:lnTo>
                  <a:pt x="66" y="25"/>
                </a:lnTo>
                <a:close/>
                <a:moveTo>
                  <a:pt x="88" y="25"/>
                </a:moveTo>
                <a:cubicBezTo>
                  <a:pt x="88" y="44"/>
                  <a:pt x="88" y="44"/>
                  <a:pt x="88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25"/>
                  <a:pt x="69" y="25"/>
                  <a:pt x="69" y="25"/>
                </a:cubicBezTo>
                <a:lnTo>
                  <a:pt x="88" y="25"/>
                </a:lnTo>
                <a:close/>
                <a:moveTo>
                  <a:pt x="44" y="44"/>
                </a:moveTo>
                <a:cubicBezTo>
                  <a:pt x="25" y="44"/>
                  <a:pt x="25" y="44"/>
                  <a:pt x="25" y="44"/>
                </a:cubicBezTo>
                <a:cubicBezTo>
                  <a:pt x="25" y="25"/>
                  <a:pt x="25" y="25"/>
                  <a:pt x="25" y="25"/>
                </a:cubicBezTo>
                <a:cubicBezTo>
                  <a:pt x="44" y="25"/>
                  <a:pt x="44" y="25"/>
                  <a:pt x="44" y="25"/>
                </a:cubicBezTo>
                <a:lnTo>
                  <a:pt x="44" y="44"/>
                </a:lnTo>
                <a:close/>
                <a:moveTo>
                  <a:pt x="25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66"/>
                  <a:pt x="44" y="66"/>
                  <a:pt x="44" y="66"/>
                </a:cubicBezTo>
                <a:cubicBezTo>
                  <a:pt x="25" y="66"/>
                  <a:pt x="25" y="66"/>
                  <a:pt x="25" y="66"/>
                </a:cubicBezTo>
                <a:lnTo>
                  <a:pt x="25" y="47"/>
                </a:lnTo>
                <a:close/>
                <a:moveTo>
                  <a:pt x="25" y="69"/>
                </a:moveTo>
                <a:cubicBezTo>
                  <a:pt x="44" y="69"/>
                  <a:pt x="44" y="69"/>
                  <a:pt x="44" y="69"/>
                </a:cubicBezTo>
                <a:cubicBezTo>
                  <a:pt x="44" y="88"/>
                  <a:pt x="44" y="88"/>
                  <a:pt x="44" y="88"/>
                </a:cubicBezTo>
                <a:cubicBezTo>
                  <a:pt x="25" y="88"/>
                  <a:pt x="25" y="88"/>
                  <a:pt x="25" y="88"/>
                </a:cubicBezTo>
                <a:lnTo>
                  <a:pt x="25" y="69"/>
                </a:lnTo>
                <a:close/>
                <a:moveTo>
                  <a:pt x="47" y="69"/>
                </a:moveTo>
                <a:cubicBezTo>
                  <a:pt x="66" y="69"/>
                  <a:pt x="66" y="69"/>
                  <a:pt x="66" y="69"/>
                </a:cubicBezTo>
                <a:cubicBezTo>
                  <a:pt x="66" y="88"/>
                  <a:pt x="66" y="88"/>
                  <a:pt x="66" y="88"/>
                </a:cubicBezTo>
                <a:cubicBezTo>
                  <a:pt x="47" y="88"/>
                  <a:pt x="47" y="88"/>
                  <a:pt x="47" y="88"/>
                </a:cubicBezTo>
                <a:lnTo>
                  <a:pt x="47" y="69"/>
                </a:lnTo>
                <a:close/>
                <a:moveTo>
                  <a:pt x="47" y="66"/>
                </a:moveTo>
                <a:cubicBezTo>
                  <a:pt x="47" y="47"/>
                  <a:pt x="47" y="47"/>
                  <a:pt x="4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66"/>
                  <a:pt x="66" y="66"/>
                  <a:pt x="66" y="66"/>
                </a:cubicBezTo>
                <a:lnTo>
                  <a:pt x="47" y="66"/>
                </a:lnTo>
                <a:close/>
                <a:moveTo>
                  <a:pt x="69" y="47"/>
                </a:moveTo>
                <a:cubicBezTo>
                  <a:pt x="88" y="47"/>
                  <a:pt x="88" y="47"/>
                  <a:pt x="88" y="47"/>
                </a:cubicBezTo>
                <a:cubicBezTo>
                  <a:pt x="88" y="66"/>
                  <a:pt x="88" y="66"/>
                  <a:pt x="88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47"/>
                </a:lnTo>
                <a:close/>
                <a:moveTo>
                  <a:pt x="88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3"/>
                  <a:pt x="25" y="3"/>
                  <a:pt x="25" y="3"/>
                </a:cubicBezTo>
                <a:cubicBezTo>
                  <a:pt x="88" y="3"/>
                  <a:pt x="88" y="3"/>
                  <a:pt x="88" y="3"/>
                </a:cubicBezTo>
                <a:lnTo>
                  <a:pt x="88" y="22"/>
                </a:lnTo>
                <a:close/>
                <a:moveTo>
                  <a:pt x="22" y="3"/>
                </a:moveTo>
                <a:cubicBezTo>
                  <a:pt x="22" y="22"/>
                  <a:pt x="22" y="22"/>
                  <a:pt x="22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3"/>
                  <a:pt x="3" y="3"/>
                  <a:pt x="3" y="3"/>
                </a:cubicBezTo>
                <a:lnTo>
                  <a:pt x="22" y="3"/>
                </a:lnTo>
                <a:close/>
                <a:moveTo>
                  <a:pt x="3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88"/>
                  <a:pt x="22" y="88"/>
                  <a:pt x="22" y="88"/>
                </a:cubicBezTo>
                <a:cubicBezTo>
                  <a:pt x="3" y="88"/>
                  <a:pt x="3" y="88"/>
                  <a:pt x="3" y="88"/>
                </a:cubicBezTo>
                <a:lnTo>
                  <a:pt x="3" y="25"/>
                </a:lnTo>
                <a:close/>
                <a:moveTo>
                  <a:pt x="69" y="88"/>
                </a:moveTo>
                <a:cubicBezTo>
                  <a:pt x="69" y="69"/>
                  <a:pt x="69" y="69"/>
                  <a:pt x="69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88"/>
                  <a:pt x="88" y="88"/>
                  <a:pt x="88" y="88"/>
                </a:cubicBezTo>
                <a:lnTo>
                  <a:pt x="69" y="8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3" name="Freeform 252"/>
          <p:cNvSpPr>
            <a:spLocks noEditPoints="1"/>
          </p:cNvSpPr>
          <p:nvPr/>
        </p:nvSpPr>
        <p:spPr bwMode="auto">
          <a:xfrm>
            <a:off x="1597025" y="3154363"/>
            <a:ext cx="381000" cy="525462"/>
          </a:xfrm>
          <a:custGeom>
            <a:avLst/>
            <a:gdLst>
              <a:gd name="T0" fmla="*/ 0 w 84"/>
              <a:gd name="T1" fmla="*/ 2147483647 h 116"/>
              <a:gd name="T2" fmla="*/ 2147483647 w 84"/>
              <a:gd name="T3" fmla="*/ 2147483647 h 116"/>
              <a:gd name="T4" fmla="*/ 2147483647 w 84"/>
              <a:gd name="T5" fmla="*/ 0 h 116"/>
              <a:gd name="T6" fmla="*/ 0 w 84"/>
              <a:gd name="T7" fmla="*/ 0 h 116"/>
              <a:gd name="T8" fmla="*/ 0 w 84"/>
              <a:gd name="T9" fmla="*/ 2147483647 h 116"/>
              <a:gd name="T10" fmla="*/ 2147483647 w 84"/>
              <a:gd name="T11" fmla="*/ 2147483647 h 116"/>
              <a:gd name="T12" fmla="*/ 2147483647 w 84"/>
              <a:gd name="T13" fmla="*/ 2147483647 h 116"/>
              <a:gd name="T14" fmla="*/ 2147483647 w 84"/>
              <a:gd name="T15" fmla="*/ 2147483647 h 116"/>
              <a:gd name="T16" fmla="*/ 2147483647 w 84"/>
              <a:gd name="T17" fmla="*/ 2147483647 h 116"/>
              <a:gd name="T18" fmla="*/ 2147483647 w 84"/>
              <a:gd name="T19" fmla="*/ 2147483647 h 1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4" h="116">
                <a:moveTo>
                  <a:pt x="0" y="116"/>
                </a:moveTo>
                <a:lnTo>
                  <a:pt x="84" y="116"/>
                </a:lnTo>
                <a:lnTo>
                  <a:pt x="84" y="0"/>
                </a:lnTo>
                <a:lnTo>
                  <a:pt x="0" y="0"/>
                </a:lnTo>
                <a:lnTo>
                  <a:pt x="0" y="116"/>
                </a:lnTo>
                <a:close/>
                <a:moveTo>
                  <a:pt x="5" y="4"/>
                </a:moveTo>
                <a:lnTo>
                  <a:pt x="80" y="4"/>
                </a:lnTo>
                <a:lnTo>
                  <a:pt x="80" y="113"/>
                </a:lnTo>
                <a:lnTo>
                  <a:pt x="5" y="113"/>
                </a:lnTo>
                <a:lnTo>
                  <a:pt x="5" y="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4" name="Freeform 253"/>
          <p:cNvSpPr>
            <a:spLocks noEditPoints="1"/>
          </p:cNvSpPr>
          <p:nvPr/>
        </p:nvSpPr>
        <p:spPr bwMode="auto">
          <a:xfrm>
            <a:off x="1684338" y="3281363"/>
            <a:ext cx="207962" cy="285750"/>
          </a:xfrm>
          <a:custGeom>
            <a:avLst/>
            <a:gdLst>
              <a:gd name="T0" fmla="*/ 2147483647 w 36"/>
              <a:gd name="T1" fmla="*/ 0 h 49"/>
              <a:gd name="T2" fmla="*/ 2147483647 w 36"/>
              <a:gd name="T3" fmla="*/ 2147483647 h 49"/>
              <a:gd name="T4" fmla="*/ 2147483647 w 36"/>
              <a:gd name="T5" fmla="*/ 2147483647 h 49"/>
              <a:gd name="T6" fmla="*/ 2147483647 w 36"/>
              <a:gd name="T7" fmla="*/ 2147483647 h 49"/>
              <a:gd name="T8" fmla="*/ 2147483647 w 36"/>
              <a:gd name="T9" fmla="*/ 2147483647 h 49"/>
              <a:gd name="T10" fmla="*/ 2147483647 w 36"/>
              <a:gd name="T11" fmla="*/ 2147483647 h 49"/>
              <a:gd name="T12" fmla="*/ 2147483647 w 36"/>
              <a:gd name="T13" fmla="*/ 2147483647 h 49"/>
              <a:gd name="T14" fmla="*/ 2147483647 w 36"/>
              <a:gd name="T15" fmla="*/ 2147483647 h 49"/>
              <a:gd name="T16" fmla="*/ 2147483647 w 36"/>
              <a:gd name="T17" fmla="*/ 2147483647 h 49"/>
              <a:gd name="T18" fmla="*/ 2147483647 w 36"/>
              <a:gd name="T19" fmla="*/ 2147483647 h 49"/>
              <a:gd name="T20" fmla="*/ 2147483647 w 36"/>
              <a:gd name="T21" fmla="*/ 2147483647 h 49"/>
              <a:gd name="T22" fmla="*/ 2147483647 w 36"/>
              <a:gd name="T23" fmla="*/ 2147483647 h 49"/>
              <a:gd name="T24" fmla="*/ 0 w 36"/>
              <a:gd name="T25" fmla="*/ 2147483647 h 49"/>
              <a:gd name="T26" fmla="*/ 2147483647 w 36"/>
              <a:gd name="T27" fmla="*/ 2147483647 h 49"/>
              <a:gd name="T28" fmla="*/ 2147483647 w 36"/>
              <a:gd name="T29" fmla="*/ 2147483647 h 49"/>
              <a:gd name="T30" fmla="*/ 2147483647 w 36"/>
              <a:gd name="T31" fmla="*/ 2147483647 h 49"/>
              <a:gd name="T32" fmla="*/ 2147483647 w 36"/>
              <a:gd name="T33" fmla="*/ 2147483647 h 49"/>
              <a:gd name="T34" fmla="*/ 2147483647 w 36"/>
              <a:gd name="T35" fmla="*/ 2147483647 h 49"/>
              <a:gd name="T36" fmla="*/ 2147483647 w 36"/>
              <a:gd name="T37" fmla="*/ 2147483647 h 49"/>
              <a:gd name="T38" fmla="*/ 2147483647 w 36"/>
              <a:gd name="T39" fmla="*/ 2147483647 h 49"/>
              <a:gd name="T40" fmla="*/ 2147483647 w 36"/>
              <a:gd name="T41" fmla="*/ 2147483647 h 49"/>
              <a:gd name="T42" fmla="*/ 2147483647 w 36"/>
              <a:gd name="T43" fmla="*/ 2147483647 h 49"/>
              <a:gd name="T44" fmla="*/ 2147483647 w 36"/>
              <a:gd name="T45" fmla="*/ 2147483647 h 49"/>
              <a:gd name="T46" fmla="*/ 2147483647 w 36"/>
              <a:gd name="T47" fmla="*/ 0 h 49"/>
              <a:gd name="T48" fmla="*/ 2147483647 w 36"/>
              <a:gd name="T49" fmla="*/ 2147483647 h 49"/>
              <a:gd name="T50" fmla="*/ 2147483647 w 36"/>
              <a:gd name="T51" fmla="*/ 2147483647 h 49"/>
              <a:gd name="T52" fmla="*/ 2147483647 w 36"/>
              <a:gd name="T53" fmla="*/ 2147483647 h 49"/>
              <a:gd name="T54" fmla="*/ 2147483647 w 36"/>
              <a:gd name="T55" fmla="*/ 2147483647 h 4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6" h="49">
                <a:moveTo>
                  <a:pt x="35" y="0"/>
                </a:moveTo>
                <a:cubicBezTo>
                  <a:pt x="34" y="0"/>
                  <a:pt x="33" y="1"/>
                  <a:pt x="33" y="2"/>
                </a:cubicBezTo>
                <a:cubicBezTo>
                  <a:pt x="33" y="32"/>
                  <a:pt x="33" y="32"/>
                  <a:pt x="33" y="32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2"/>
                </a:cubicBezTo>
                <a:cubicBezTo>
                  <a:pt x="1" y="42"/>
                  <a:pt x="1" y="42"/>
                  <a:pt x="2" y="42"/>
                </a:cubicBezTo>
                <a:cubicBezTo>
                  <a:pt x="2" y="42"/>
                  <a:pt x="3" y="41"/>
                  <a:pt x="3" y="41"/>
                </a:cubicBezTo>
                <a:cubicBezTo>
                  <a:pt x="11" y="25"/>
                  <a:pt x="11" y="25"/>
                  <a:pt x="11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36" y="49"/>
                  <a:pt x="36" y="49"/>
                  <a:pt x="36" y="4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0"/>
                  <a:pt x="35" y="0"/>
                </a:cubicBezTo>
                <a:close/>
                <a:moveTo>
                  <a:pt x="13" y="22"/>
                </a:moveTo>
                <a:cubicBezTo>
                  <a:pt x="18" y="11"/>
                  <a:pt x="18" y="11"/>
                  <a:pt x="18" y="11"/>
                </a:cubicBezTo>
                <a:cubicBezTo>
                  <a:pt x="24" y="22"/>
                  <a:pt x="24" y="22"/>
                  <a:pt x="24" y="22"/>
                </a:cubicBezTo>
                <a:lnTo>
                  <a:pt x="13" y="22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15" name="组合 81"/>
          <p:cNvGrpSpPr>
            <a:grpSpLocks/>
          </p:cNvGrpSpPr>
          <p:nvPr/>
        </p:nvGrpSpPr>
        <p:grpSpPr bwMode="auto">
          <a:xfrm>
            <a:off x="2816225" y="3154363"/>
            <a:ext cx="534988" cy="525462"/>
            <a:chOff x="2816690" y="3154782"/>
            <a:chExt cx="534842" cy="525777"/>
          </a:xfrm>
        </p:grpSpPr>
        <p:sp>
          <p:nvSpPr>
            <p:cNvPr id="31827" name="Freeform 254"/>
            <p:cNvSpPr>
              <a:spLocks noEditPoints="1"/>
            </p:cNvSpPr>
            <p:nvPr/>
          </p:nvSpPr>
          <p:spPr bwMode="auto">
            <a:xfrm>
              <a:off x="2816690" y="3154782"/>
              <a:ext cx="534842" cy="525777"/>
            </a:xfrm>
            <a:custGeom>
              <a:avLst/>
              <a:gdLst>
                <a:gd name="T0" fmla="*/ 2147483647 w 92"/>
                <a:gd name="T1" fmla="*/ 0 h 91"/>
                <a:gd name="T2" fmla="*/ 2147483647 w 92"/>
                <a:gd name="T3" fmla="*/ 0 h 91"/>
                <a:gd name="T4" fmla="*/ 0 w 92"/>
                <a:gd name="T5" fmla="*/ 2147483647 h 91"/>
                <a:gd name="T6" fmla="*/ 2147483647 w 92"/>
                <a:gd name="T7" fmla="*/ 2147483647 h 91"/>
                <a:gd name="T8" fmla="*/ 2147483647 w 92"/>
                <a:gd name="T9" fmla="*/ 2147483647 h 91"/>
                <a:gd name="T10" fmla="*/ 2147483647 w 92"/>
                <a:gd name="T11" fmla="*/ 2147483647 h 91"/>
                <a:gd name="T12" fmla="*/ 2147483647 w 92"/>
                <a:gd name="T13" fmla="*/ 2147483647 h 91"/>
                <a:gd name="T14" fmla="*/ 2147483647 w 92"/>
                <a:gd name="T15" fmla="*/ 2147483647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2147483647 w 92"/>
                <a:gd name="T21" fmla="*/ 2147483647 h 91"/>
                <a:gd name="T22" fmla="*/ 2147483647 w 92"/>
                <a:gd name="T23" fmla="*/ 2147483647 h 91"/>
                <a:gd name="T24" fmla="*/ 2147483647 w 92"/>
                <a:gd name="T25" fmla="*/ 2147483647 h 91"/>
                <a:gd name="T26" fmla="*/ 2147483647 w 92"/>
                <a:gd name="T27" fmla="*/ 2147483647 h 91"/>
                <a:gd name="T28" fmla="*/ 2147483647 w 92"/>
                <a:gd name="T29" fmla="*/ 2147483647 h 91"/>
                <a:gd name="T30" fmla="*/ 2147483647 w 92"/>
                <a:gd name="T31" fmla="*/ 2147483647 h 91"/>
                <a:gd name="T32" fmla="*/ 2147483647 w 92"/>
                <a:gd name="T33" fmla="*/ 2147483647 h 91"/>
                <a:gd name="T34" fmla="*/ 2147483647 w 92"/>
                <a:gd name="T35" fmla="*/ 2147483647 h 91"/>
                <a:gd name="T36" fmla="*/ 2147483647 w 92"/>
                <a:gd name="T37" fmla="*/ 2147483647 h 91"/>
                <a:gd name="T38" fmla="*/ 2147483647 w 92"/>
                <a:gd name="T39" fmla="*/ 2147483647 h 91"/>
                <a:gd name="T40" fmla="*/ 2147483647 w 92"/>
                <a:gd name="T41" fmla="*/ 2147483647 h 91"/>
                <a:gd name="T42" fmla="*/ 2147483647 w 92"/>
                <a:gd name="T43" fmla="*/ 2147483647 h 91"/>
                <a:gd name="T44" fmla="*/ 2147483647 w 92"/>
                <a:gd name="T45" fmla="*/ 2147483647 h 91"/>
                <a:gd name="T46" fmla="*/ 2147483647 w 92"/>
                <a:gd name="T47" fmla="*/ 0 h 91"/>
                <a:gd name="T48" fmla="*/ 2147483647 w 92"/>
                <a:gd name="T49" fmla="*/ 2147483647 h 91"/>
                <a:gd name="T50" fmla="*/ 2147483647 w 92"/>
                <a:gd name="T51" fmla="*/ 2147483647 h 91"/>
                <a:gd name="T52" fmla="*/ 2147483647 w 92"/>
                <a:gd name="T53" fmla="*/ 2147483647 h 91"/>
                <a:gd name="T54" fmla="*/ 2147483647 w 92"/>
                <a:gd name="T55" fmla="*/ 2147483647 h 91"/>
                <a:gd name="T56" fmla="*/ 2147483647 w 92"/>
                <a:gd name="T57" fmla="*/ 2147483647 h 91"/>
                <a:gd name="T58" fmla="*/ 2147483647 w 92"/>
                <a:gd name="T59" fmla="*/ 2147483647 h 91"/>
                <a:gd name="T60" fmla="*/ 2147483647 w 92"/>
                <a:gd name="T61" fmla="*/ 2147483647 h 91"/>
                <a:gd name="T62" fmla="*/ 2147483647 w 92"/>
                <a:gd name="T63" fmla="*/ 2147483647 h 91"/>
                <a:gd name="T64" fmla="*/ 2147483647 w 92"/>
                <a:gd name="T65" fmla="*/ 2147483647 h 91"/>
                <a:gd name="T66" fmla="*/ 2147483647 w 92"/>
                <a:gd name="T67" fmla="*/ 2147483647 h 91"/>
                <a:gd name="T68" fmla="*/ 2147483647 w 92"/>
                <a:gd name="T69" fmla="*/ 2147483647 h 91"/>
                <a:gd name="T70" fmla="*/ 2147483647 w 92"/>
                <a:gd name="T71" fmla="*/ 2147483647 h 9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2" h="91">
                  <a:moveTo>
                    <a:pt x="8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4" y="69"/>
                    <a:pt x="5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6" y="89"/>
                    <a:pt x="17" y="90"/>
                  </a:cubicBezTo>
                  <a:cubicBezTo>
                    <a:pt x="17" y="91"/>
                    <a:pt x="18" y="91"/>
                    <a:pt x="18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89"/>
                    <a:pt x="75" y="88"/>
                    <a:pt x="74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9" y="69"/>
                    <a:pt x="89" y="6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0" y="8"/>
                    <a:pt x="92" y="6"/>
                    <a:pt x="92" y="4"/>
                  </a:cubicBezTo>
                  <a:cubicBezTo>
                    <a:pt x="92" y="2"/>
                    <a:pt x="90" y="0"/>
                    <a:pt x="87" y="0"/>
                  </a:cubicBezTo>
                  <a:close/>
                  <a:moveTo>
                    <a:pt x="5" y="3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8" y="3"/>
                    <a:pt x="88" y="4"/>
                    <a:pt x="88" y="4"/>
                  </a:cubicBezTo>
                  <a:cubicBezTo>
                    <a:pt x="88" y="5"/>
                    <a:pt x="88" y="5"/>
                    <a:pt x="8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4"/>
                    <a:pt x="4" y="3"/>
                    <a:pt x="5" y="3"/>
                  </a:cubicBezTo>
                  <a:close/>
                  <a:moveTo>
                    <a:pt x="85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5" y="9"/>
                    <a:pt x="85" y="9"/>
                    <a:pt x="85" y="9"/>
                  </a:cubicBezTo>
                  <a:lnTo>
                    <a:pt x="85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8" name="Freeform 255"/>
            <p:cNvSpPr>
              <a:spLocks noEditPoints="1"/>
            </p:cNvSpPr>
            <p:nvPr/>
          </p:nvSpPr>
          <p:spPr bwMode="auto">
            <a:xfrm>
              <a:off x="2979863" y="3263563"/>
              <a:ext cx="208498" cy="208498"/>
            </a:xfrm>
            <a:custGeom>
              <a:avLst/>
              <a:gdLst>
                <a:gd name="T0" fmla="*/ 2147483647 w 36"/>
                <a:gd name="T1" fmla="*/ 2147483647 h 36"/>
                <a:gd name="T2" fmla="*/ 2147483647 w 36"/>
                <a:gd name="T3" fmla="*/ 2147483647 h 36"/>
                <a:gd name="T4" fmla="*/ 2147483647 w 36"/>
                <a:gd name="T5" fmla="*/ 0 h 36"/>
                <a:gd name="T6" fmla="*/ 0 w 36"/>
                <a:gd name="T7" fmla="*/ 2147483647 h 36"/>
                <a:gd name="T8" fmla="*/ 2147483647 w 36"/>
                <a:gd name="T9" fmla="*/ 2147483647 h 36"/>
                <a:gd name="T10" fmla="*/ 2147483647 w 36"/>
                <a:gd name="T11" fmla="*/ 2147483647 h 36"/>
                <a:gd name="T12" fmla="*/ 2147483647 w 36"/>
                <a:gd name="T13" fmla="*/ 2147483647 h 36"/>
                <a:gd name="T14" fmla="*/ 2147483647 w 36"/>
                <a:gd name="T15" fmla="*/ 2147483647 h 36"/>
                <a:gd name="T16" fmla="*/ 2147483647 w 36"/>
                <a:gd name="T17" fmla="*/ 2147483647 h 36"/>
                <a:gd name="T18" fmla="*/ 2147483647 w 36"/>
                <a:gd name="T19" fmla="*/ 2147483647 h 36"/>
                <a:gd name="T20" fmla="*/ 2147483647 w 36"/>
                <a:gd name="T21" fmla="*/ 2147483647 h 36"/>
                <a:gd name="T22" fmla="*/ 2147483647 w 36"/>
                <a:gd name="T23" fmla="*/ 2147483647 h 36"/>
                <a:gd name="T24" fmla="*/ 2147483647 w 36"/>
                <a:gd name="T25" fmla="*/ 2147483647 h 36"/>
                <a:gd name="T26" fmla="*/ 2147483647 w 36"/>
                <a:gd name="T27" fmla="*/ 2147483647 h 36"/>
                <a:gd name="T28" fmla="*/ 2147483647 w 36"/>
                <a:gd name="T29" fmla="*/ 2147483647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lose/>
                  <a:moveTo>
                    <a:pt x="33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6" y="4"/>
                    <a:pt x="32" y="10"/>
                    <a:pt x="33" y="17"/>
                  </a:cubicBezTo>
                  <a:close/>
                  <a:moveTo>
                    <a:pt x="16" y="4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7"/>
                    <a:pt x="25" y="33"/>
                    <a:pt x="18" y="33"/>
                  </a:cubicBezTo>
                  <a:cubicBezTo>
                    <a:pt x="10" y="33"/>
                    <a:pt x="3" y="27"/>
                    <a:pt x="3" y="18"/>
                  </a:cubicBezTo>
                  <a:cubicBezTo>
                    <a:pt x="3" y="11"/>
                    <a:pt x="9" y="4"/>
                    <a:pt x="16" y="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16" name="Freeform 256"/>
          <p:cNvSpPr>
            <a:spLocks noEditPoints="1"/>
          </p:cNvSpPr>
          <p:nvPr/>
        </p:nvSpPr>
        <p:spPr bwMode="auto">
          <a:xfrm>
            <a:off x="11391900" y="3263900"/>
            <a:ext cx="534988" cy="271463"/>
          </a:xfrm>
          <a:custGeom>
            <a:avLst/>
            <a:gdLst>
              <a:gd name="T0" fmla="*/ 2147483647 w 92"/>
              <a:gd name="T1" fmla="*/ 2147483647 h 47"/>
              <a:gd name="T2" fmla="*/ 2147483647 w 92"/>
              <a:gd name="T3" fmla="*/ 2147483647 h 47"/>
              <a:gd name="T4" fmla="*/ 2147483647 w 92"/>
              <a:gd name="T5" fmla="*/ 2147483647 h 47"/>
              <a:gd name="T6" fmla="*/ 2147483647 w 92"/>
              <a:gd name="T7" fmla="*/ 2147483647 h 47"/>
              <a:gd name="T8" fmla="*/ 2147483647 w 92"/>
              <a:gd name="T9" fmla="*/ 2147483647 h 47"/>
              <a:gd name="T10" fmla="*/ 2147483647 w 92"/>
              <a:gd name="T11" fmla="*/ 2147483647 h 47"/>
              <a:gd name="T12" fmla="*/ 0 w 92"/>
              <a:gd name="T13" fmla="*/ 2147483647 h 47"/>
              <a:gd name="T14" fmla="*/ 2147483647 w 92"/>
              <a:gd name="T15" fmla="*/ 2147483647 h 47"/>
              <a:gd name="T16" fmla="*/ 2147483647 w 92"/>
              <a:gd name="T17" fmla="*/ 2147483647 h 47"/>
              <a:gd name="T18" fmla="*/ 2147483647 w 92"/>
              <a:gd name="T19" fmla="*/ 2147483647 h 47"/>
              <a:gd name="T20" fmla="*/ 2147483647 w 92"/>
              <a:gd name="T21" fmla="*/ 2147483647 h 47"/>
              <a:gd name="T22" fmla="*/ 2147483647 w 92"/>
              <a:gd name="T23" fmla="*/ 2147483647 h 47"/>
              <a:gd name="T24" fmla="*/ 2147483647 w 92"/>
              <a:gd name="T25" fmla="*/ 2147483647 h 47"/>
              <a:gd name="T26" fmla="*/ 2147483647 w 92"/>
              <a:gd name="T27" fmla="*/ 2147483647 h 47"/>
              <a:gd name="T28" fmla="*/ 2147483647 w 92"/>
              <a:gd name="T29" fmla="*/ 2147483647 h 47"/>
              <a:gd name="T30" fmla="*/ 2147483647 w 92"/>
              <a:gd name="T31" fmla="*/ 2147483647 h 47"/>
              <a:gd name="T32" fmla="*/ 2147483647 w 92"/>
              <a:gd name="T33" fmla="*/ 2147483647 h 47"/>
              <a:gd name="T34" fmla="*/ 2147483647 w 92"/>
              <a:gd name="T35" fmla="*/ 2147483647 h 47"/>
              <a:gd name="T36" fmla="*/ 2147483647 w 92"/>
              <a:gd name="T37" fmla="*/ 2147483647 h 47"/>
              <a:gd name="T38" fmla="*/ 2147483647 w 92"/>
              <a:gd name="T39" fmla="*/ 2147483647 h 47"/>
              <a:gd name="T40" fmla="*/ 2147483647 w 92"/>
              <a:gd name="T41" fmla="*/ 2147483647 h 47"/>
              <a:gd name="T42" fmla="*/ 2147483647 w 92"/>
              <a:gd name="T43" fmla="*/ 2147483647 h 47"/>
              <a:gd name="T44" fmla="*/ 2147483647 w 92"/>
              <a:gd name="T45" fmla="*/ 2147483647 h 47"/>
              <a:gd name="T46" fmla="*/ 2147483647 w 92"/>
              <a:gd name="T47" fmla="*/ 2147483647 h 47"/>
              <a:gd name="T48" fmla="*/ 2147483647 w 92"/>
              <a:gd name="T49" fmla="*/ 2147483647 h 47"/>
              <a:gd name="T50" fmla="*/ 2147483647 w 92"/>
              <a:gd name="T51" fmla="*/ 2147483647 h 47"/>
              <a:gd name="T52" fmla="*/ 2147483647 w 92"/>
              <a:gd name="T53" fmla="*/ 2147483647 h 47"/>
              <a:gd name="T54" fmla="*/ 2147483647 w 92"/>
              <a:gd name="T55" fmla="*/ 2147483647 h 47"/>
              <a:gd name="T56" fmla="*/ 2147483647 w 92"/>
              <a:gd name="T57" fmla="*/ 2147483647 h 47"/>
              <a:gd name="T58" fmla="*/ 2147483647 w 92"/>
              <a:gd name="T59" fmla="*/ 2147483647 h 47"/>
              <a:gd name="T60" fmla="*/ 2147483647 w 92"/>
              <a:gd name="T61" fmla="*/ 2147483647 h 47"/>
              <a:gd name="T62" fmla="*/ 2147483647 w 92"/>
              <a:gd name="T63" fmla="*/ 2147483647 h 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2" h="47">
                <a:moveTo>
                  <a:pt x="86" y="23"/>
                </a:moveTo>
                <a:cubicBezTo>
                  <a:pt x="85" y="23"/>
                  <a:pt x="86" y="23"/>
                  <a:pt x="85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1" y="16"/>
                  <a:pt x="76" y="10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2" y="2"/>
                  <a:pt x="54" y="0"/>
                  <a:pt x="46" y="0"/>
                </a:cubicBezTo>
                <a:cubicBezTo>
                  <a:pt x="38" y="0"/>
                  <a:pt x="30" y="2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16" y="10"/>
                  <a:pt x="10" y="16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30"/>
                  <a:pt x="0" y="37"/>
                  <a:pt x="0" y="46"/>
                </a:cubicBezTo>
                <a:cubicBezTo>
                  <a:pt x="0" y="47"/>
                  <a:pt x="1" y="47"/>
                  <a:pt x="2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1" y="47"/>
                  <a:pt x="92" y="47"/>
                  <a:pt x="92" y="46"/>
                </a:cubicBezTo>
                <a:cubicBezTo>
                  <a:pt x="92" y="37"/>
                  <a:pt x="89" y="30"/>
                  <a:pt x="86" y="23"/>
                </a:cubicBezTo>
                <a:close/>
                <a:moveTo>
                  <a:pt x="42" y="40"/>
                </a:moveTo>
                <a:cubicBezTo>
                  <a:pt x="42" y="38"/>
                  <a:pt x="44" y="36"/>
                  <a:pt x="46" y="36"/>
                </a:cubicBezTo>
                <a:cubicBezTo>
                  <a:pt x="48" y="36"/>
                  <a:pt x="50" y="38"/>
                  <a:pt x="50" y="40"/>
                </a:cubicBezTo>
                <a:cubicBezTo>
                  <a:pt x="50" y="42"/>
                  <a:pt x="48" y="44"/>
                  <a:pt x="46" y="44"/>
                </a:cubicBezTo>
                <a:cubicBezTo>
                  <a:pt x="44" y="44"/>
                  <a:pt x="42" y="42"/>
                  <a:pt x="42" y="40"/>
                </a:cubicBezTo>
                <a:close/>
                <a:moveTo>
                  <a:pt x="52" y="44"/>
                </a:moveTo>
                <a:cubicBezTo>
                  <a:pt x="53" y="43"/>
                  <a:pt x="53" y="42"/>
                  <a:pt x="53" y="40"/>
                </a:cubicBezTo>
                <a:cubicBezTo>
                  <a:pt x="53" y="39"/>
                  <a:pt x="53" y="38"/>
                  <a:pt x="52" y="36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ubicBezTo>
                  <a:pt x="62" y="23"/>
                  <a:pt x="61" y="23"/>
                  <a:pt x="60" y="23"/>
                </a:cubicBezTo>
                <a:cubicBezTo>
                  <a:pt x="50" y="34"/>
                  <a:pt x="50" y="34"/>
                  <a:pt x="50" y="34"/>
                </a:cubicBezTo>
                <a:cubicBezTo>
                  <a:pt x="49" y="33"/>
                  <a:pt x="47" y="33"/>
                  <a:pt x="46" y="33"/>
                </a:cubicBezTo>
                <a:cubicBezTo>
                  <a:pt x="42" y="33"/>
                  <a:pt x="39" y="36"/>
                  <a:pt x="39" y="40"/>
                </a:cubicBezTo>
                <a:cubicBezTo>
                  <a:pt x="39" y="42"/>
                  <a:pt x="39" y="43"/>
                  <a:pt x="40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7"/>
                  <a:pt x="6" y="31"/>
                  <a:pt x="8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1"/>
                  <a:pt x="18" y="30"/>
                  <a:pt x="19" y="30"/>
                </a:cubicBezTo>
                <a:cubicBezTo>
                  <a:pt x="19" y="29"/>
                  <a:pt x="19" y="28"/>
                  <a:pt x="18" y="28"/>
                </a:cubicBezTo>
                <a:cubicBezTo>
                  <a:pt x="10" y="23"/>
                  <a:pt x="10" y="23"/>
                  <a:pt x="10" y="23"/>
                </a:cubicBezTo>
                <a:cubicBezTo>
                  <a:pt x="13" y="18"/>
                  <a:pt x="18" y="13"/>
                  <a:pt x="23" y="10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9" y="19"/>
                  <a:pt x="29" y="19"/>
                </a:cubicBezTo>
                <a:cubicBezTo>
                  <a:pt x="30" y="19"/>
                  <a:pt x="30" y="19"/>
                  <a:pt x="30" y="18"/>
                </a:cubicBezTo>
                <a:cubicBezTo>
                  <a:pt x="31" y="18"/>
                  <a:pt x="31" y="17"/>
                  <a:pt x="31" y="16"/>
                </a:cubicBezTo>
                <a:cubicBezTo>
                  <a:pt x="26" y="8"/>
                  <a:pt x="26" y="8"/>
                  <a:pt x="26" y="8"/>
                </a:cubicBezTo>
                <a:cubicBezTo>
                  <a:pt x="32" y="5"/>
                  <a:pt x="38" y="4"/>
                  <a:pt x="44" y="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7" y="14"/>
                  <a:pt x="48" y="13"/>
                  <a:pt x="48" y="13"/>
                </a:cubicBezTo>
                <a:cubicBezTo>
                  <a:pt x="48" y="3"/>
                  <a:pt x="48" y="3"/>
                  <a:pt x="48" y="3"/>
                </a:cubicBezTo>
                <a:cubicBezTo>
                  <a:pt x="54" y="4"/>
                  <a:pt x="60" y="5"/>
                  <a:pt x="66" y="8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8"/>
                  <a:pt x="62" y="18"/>
                </a:cubicBezTo>
                <a:cubicBezTo>
                  <a:pt x="62" y="19"/>
                  <a:pt x="62" y="19"/>
                  <a:pt x="62" y="19"/>
                </a:cubicBezTo>
                <a:cubicBezTo>
                  <a:pt x="63" y="19"/>
                  <a:pt x="64" y="18"/>
                  <a:pt x="64" y="18"/>
                </a:cubicBezTo>
                <a:cubicBezTo>
                  <a:pt x="69" y="10"/>
                  <a:pt x="69" y="10"/>
                  <a:pt x="69" y="10"/>
                </a:cubicBezTo>
                <a:cubicBezTo>
                  <a:pt x="74" y="13"/>
                  <a:pt x="78" y="18"/>
                  <a:pt x="82" y="23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28"/>
                  <a:pt x="73" y="29"/>
                  <a:pt x="73" y="30"/>
                </a:cubicBezTo>
                <a:cubicBezTo>
                  <a:pt x="73" y="30"/>
                  <a:pt x="74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83" y="26"/>
                  <a:pt x="83" y="26"/>
                  <a:pt x="83" y="26"/>
                </a:cubicBezTo>
                <a:cubicBezTo>
                  <a:pt x="86" y="31"/>
                  <a:pt x="88" y="37"/>
                  <a:pt x="88" y="44"/>
                </a:cubicBezTo>
                <a:lnTo>
                  <a:pt x="52" y="4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7" name="Freeform 257"/>
          <p:cNvSpPr>
            <a:spLocks noEditPoints="1"/>
          </p:cNvSpPr>
          <p:nvPr/>
        </p:nvSpPr>
        <p:spPr bwMode="auto">
          <a:xfrm>
            <a:off x="7785100" y="3154363"/>
            <a:ext cx="334963" cy="525462"/>
          </a:xfrm>
          <a:custGeom>
            <a:avLst/>
            <a:gdLst>
              <a:gd name="T0" fmla="*/ 2147483647 w 58"/>
              <a:gd name="T1" fmla="*/ 0 h 91"/>
              <a:gd name="T2" fmla="*/ 0 w 58"/>
              <a:gd name="T3" fmla="*/ 2147483647 h 91"/>
              <a:gd name="T4" fmla="*/ 0 w 58"/>
              <a:gd name="T5" fmla="*/ 2147483647 h 91"/>
              <a:gd name="T6" fmla="*/ 2147483647 w 58"/>
              <a:gd name="T7" fmla="*/ 2147483647 h 91"/>
              <a:gd name="T8" fmla="*/ 2147483647 w 58"/>
              <a:gd name="T9" fmla="*/ 2147483647 h 91"/>
              <a:gd name="T10" fmla="*/ 2147483647 w 58"/>
              <a:gd name="T11" fmla="*/ 2147483647 h 91"/>
              <a:gd name="T12" fmla="*/ 2147483647 w 58"/>
              <a:gd name="T13" fmla="*/ 0 h 91"/>
              <a:gd name="T14" fmla="*/ 2147483647 w 58"/>
              <a:gd name="T15" fmla="*/ 2147483647 h 91"/>
              <a:gd name="T16" fmla="*/ 2147483647 w 58"/>
              <a:gd name="T17" fmla="*/ 2147483647 h 91"/>
              <a:gd name="T18" fmla="*/ 2147483647 w 58"/>
              <a:gd name="T19" fmla="*/ 2147483647 h 91"/>
              <a:gd name="T20" fmla="*/ 2147483647 w 58"/>
              <a:gd name="T21" fmla="*/ 2147483647 h 91"/>
              <a:gd name="T22" fmla="*/ 2147483647 w 58"/>
              <a:gd name="T23" fmla="*/ 2147483647 h 91"/>
              <a:gd name="T24" fmla="*/ 2147483647 w 58"/>
              <a:gd name="T25" fmla="*/ 2147483647 h 91"/>
              <a:gd name="T26" fmla="*/ 2147483647 w 58"/>
              <a:gd name="T27" fmla="*/ 2147483647 h 91"/>
              <a:gd name="T28" fmla="*/ 2147483647 w 58"/>
              <a:gd name="T29" fmla="*/ 2147483647 h 91"/>
              <a:gd name="T30" fmla="*/ 2147483647 w 58"/>
              <a:gd name="T31" fmla="*/ 2147483647 h 91"/>
              <a:gd name="T32" fmla="*/ 2147483647 w 58"/>
              <a:gd name="T33" fmla="*/ 2147483647 h 91"/>
              <a:gd name="T34" fmla="*/ 2147483647 w 58"/>
              <a:gd name="T35" fmla="*/ 2147483647 h 91"/>
              <a:gd name="T36" fmla="*/ 2147483647 w 58"/>
              <a:gd name="T37" fmla="*/ 2147483647 h 91"/>
              <a:gd name="T38" fmla="*/ 2147483647 w 58"/>
              <a:gd name="T39" fmla="*/ 2147483647 h 91"/>
              <a:gd name="T40" fmla="*/ 2147483647 w 58"/>
              <a:gd name="T41" fmla="*/ 2147483647 h 91"/>
              <a:gd name="T42" fmla="*/ 2147483647 w 58"/>
              <a:gd name="T43" fmla="*/ 2147483647 h 91"/>
              <a:gd name="T44" fmla="*/ 2147483647 w 58"/>
              <a:gd name="T45" fmla="*/ 2147483647 h 91"/>
              <a:gd name="T46" fmla="*/ 2147483647 w 58"/>
              <a:gd name="T47" fmla="*/ 2147483647 h 91"/>
              <a:gd name="T48" fmla="*/ 2147483647 w 58"/>
              <a:gd name="T49" fmla="*/ 2147483647 h 91"/>
              <a:gd name="T50" fmla="*/ 2147483647 w 58"/>
              <a:gd name="T51" fmla="*/ 2147483647 h 91"/>
              <a:gd name="T52" fmla="*/ 2147483647 w 58"/>
              <a:gd name="T53" fmla="*/ 2147483647 h 91"/>
              <a:gd name="T54" fmla="*/ 2147483647 w 58"/>
              <a:gd name="T55" fmla="*/ 2147483647 h 91"/>
              <a:gd name="T56" fmla="*/ 2147483647 w 58"/>
              <a:gd name="T57" fmla="*/ 2147483647 h 91"/>
              <a:gd name="T58" fmla="*/ 2147483647 w 58"/>
              <a:gd name="T59" fmla="*/ 2147483647 h 91"/>
              <a:gd name="T60" fmla="*/ 2147483647 w 58"/>
              <a:gd name="T61" fmla="*/ 2147483647 h 91"/>
              <a:gd name="T62" fmla="*/ 2147483647 w 58"/>
              <a:gd name="T63" fmla="*/ 2147483647 h 91"/>
              <a:gd name="T64" fmla="*/ 2147483647 w 58"/>
              <a:gd name="T65" fmla="*/ 2147483647 h 91"/>
              <a:gd name="T66" fmla="*/ 2147483647 w 58"/>
              <a:gd name="T67" fmla="*/ 2147483647 h 91"/>
              <a:gd name="T68" fmla="*/ 2147483647 w 58"/>
              <a:gd name="T69" fmla="*/ 2147483647 h 91"/>
              <a:gd name="T70" fmla="*/ 2147483647 w 58"/>
              <a:gd name="T71" fmla="*/ 2147483647 h 91"/>
              <a:gd name="T72" fmla="*/ 2147483647 w 58"/>
              <a:gd name="T73" fmla="*/ 2147483647 h 91"/>
              <a:gd name="T74" fmla="*/ 2147483647 w 58"/>
              <a:gd name="T75" fmla="*/ 2147483647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8" h="91">
                <a:moveTo>
                  <a:pt x="29" y="0"/>
                </a:moveTo>
                <a:cubicBezTo>
                  <a:pt x="13" y="0"/>
                  <a:pt x="0" y="13"/>
                  <a:pt x="0" y="2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8"/>
                  <a:pt x="13" y="91"/>
                  <a:pt x="29" y="91"/>
                </a:cubicBezTo>
                <a:cubicBezTo>
                  <a:pt x="45" y="91"/>
                  <a:pt x="58" y="78"/>
                  <a:pt x="58" y="62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13"/>
                  <a:pt x="45" y="0"/>
                  <a:pt x="29" y="0"/>
                </a:cubicBezTo>
                <a:close/>
                <a:moveTo>
                  <a:pt x="29" y="27"/>
                </a:moveTo>
                <a:cubicBezTo>
                  <a:pt x="27" y="27"/>
                  <a:pt x="25" y="26"/>
                  <a:pt x="25" y="24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0"/>
                  <a:pt x="27" y="9"/>
                  <a:pt x="29" y="9"/>
                </a:cubicBezTo>
                <a:cubicBezTo>
                  <a:pt x="31" y="9"/>
                  <a:pt x="33" y="10"/>
                  <a:pt x="33" y="1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6"/>
                  <a:pt x="31" y="27"/>
                  <a:pt x="29" y="27"/>
                </a:cubicBezTo>
                <a:close/>
                <a:moveTo>
                  <a:pt x="27" y="3"/>
                </a:moveTo>
                <a:cubicBezTo>
                  <a:pt x="27" y="6"/>
                  <a:pt x="27" y="6"/>
                  <a:pt x="27" y="6"/>
                </a:cubicBezTo>
                <a:cubicBezTo>
                  <a:pt x="24" y="6"/>
                  <a:pt x="22" y="9"/>
                  <a:pt x="22" y="13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7"/>
                  <a:pt x="24" y="30"/>
                  <a:pt x="27" y="30"/>
                </a:cubicBezTo>
                <a:cubicBezTo>
                  <a:pt x="27" y="33"/>
                  <a:pt x="27" y="33"/>
                  <a:pt x="27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15"/>
                  <a:pt x="14" y="4"/>
                  <a:pt x="27" y="3"/>
                </a:cubicBezTo>
                <a:close/>
                <a:moveTo>
                  <a:pt x="29" y="88"/>
                </a:moveTo>
                <a:cubicBezTo>
                  <a:pt x="15" y="88"/>
                  <a:pt x="3" y="76"/>
                  <a:pt x="3" y="62"/>
                </a:cubicBezTo>
                <a:cubicBezTo>
                  <a:pt x="3" y="36"/>
                  <a:pt x="3" y="36"/>
                  <a:pt x="3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76"/>
                  <a:pt x="43" y="88"/>
                  <a:pt x="29" y="88"/>
                </a:cubicBezTo>
                <a:close/>
                <a:moveTo>
                  <a:pt x="55" y="33"/>
                </a:moveTo>
                <a:cubicBezTo>
                  <a:pt x="31" y="33"/>
                  <a:pt x="31" y="33"/>
                  <a:pt x="31" y="33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30"/>
                  <a:pt x="36" y="27"/>
                  <a:pt x="36" y="24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9"/>
                  <a:pt x="34" y="6"/>
                  <a:pt x="31" y="6"/>
                </a:cubicBezTo>
                <a:cubicBezTo>
                  <a:pt x="31" y="3"/>
                  <a:pt x="31" y="3"/>
                  <a:pt x="31" y="3"/>
                </a:cubicBezTo>
                <a:cubicBezTo>
                  <a:pt x="44" y="4"/>
                  <a:pt x="55" y="15"/>
                  <a:pt x="55" y="29"/>
                </a:cubicBezTo>
                <a:lnTo>
                  <a:pt x="55" y="3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18" name="组合 84"/>
          <p:cNvGrpSpPr>
            <a:grpSpLocks/>
          </p:cNvGrpSpPr>
          <p:nvPr/>
        </p:nvGrpSpPr>
        <p:grpSpPr bwMode="auto">
          <a:xfrm>
            <a:off x="6410325" y="3236913"/>
            <a:ext cx="534988" cy="361950"/>
            <a:chOff x="6411012" y="3236368"/>
            <a:chExt cx="534842" cy="362605"/>
          </a:xfrm>
        </p:grpSpPr>
        <p:sp>
          <p:nvSpPr>
            <p:cNvPr id="31825" name="Freeform 258"/>
            <p:cNvSpPr>
              <a:spLocks noEditPoints="1"/>
            </p:cNvSpPr>
            <p:nvPr/>
          </p:nvSpPr>
          <p:spPr bwMode="auto">
            <a:xfrm>
              <a:off x="6411012" y="3236368"/>
              <a:ext cx="534842" cy="362605"/>
            </a:xfrm>
            <a:custGeom>
              <a:avLst/>
              <a:gdLst>
                <a:gd name="T0" fmla="*/ 2147483647 w 92"/>
                <a:gd name="T1" fmla="*/ 2147483647 h 63"/>
                <a:gd name="T2" fmla="*/ 2147483647 w 92"/>
                <a:gd name="T3" fmla="*/ 2147483647 h 63"/>
                <a:gd name="T4" fmla="*/ 2147483647 w 92"/>
                <a:gd name="T5" fmla="*/ 2147483647 h 63"/>
                <a:gd name="T6" fmla="*/ 2147483647 w 92"/>
                <a:gd name="T7" fmla="*/ 0 h 63"/>
                <a:gd name="T8" fmla="*/ 2147483647 w 92"/>
                <a:gd name="T9" fmla="*/ 0 h 63"/>
                <a:gd name="T10" fmla="*/ 2147483647 w 92"/>
                <a:gd name="T11" fmla="*/ 2147483647 h 63"/>
                <a:gd name="T12" fmla="*/ 2147483647 w 92"/>
                <a:gd name="T13" fmla="*/ 2147483647 h 63"/>
                <a:gd name="T14" fmla="*/ 2147483647 w 92"/>
                <a:gd name="T15" fmla="*/ 2147483647 h 63"/>
                <a:gd name="T16" fmla="*/ 0 w 92"/>
                <a:gd name="T17" fmla="*/ 2147483647 h 63"/>
                <a:gd name="T18" fmla="*/ 2147483647 w 92"/>
                <a:gd name="T19" fmla="*/ 2147483647 h 63"/>
                <a:gd name="T20" fmla="*/ 2147483647 w 92"/>
                <a:gd name="T21" fmla="*/ 2147483647 h 63"/>
                <a:gd name="T22" fmla="*/ 2147483647 w 92"/>
                <a:gd name="T23" fmla="*/ 2147483647 h 63"/>
                <a:gd name="T24" fmla="*/ 2147483647 w 92"/>
                <a:gd name="T25" fmla="*/ 2147483647 h 63"/>
                <a:gd name="T26" fmla="*/ 2147483647 w 92"/>
                <a:gd name="T27" fmla="*/ 2147483647 h 63"/>
                <a:gd name="T28" fmla="*/ 2147483647 w 92"/>
                <a:gd name="T29" fmla="*/ 2147483647 h 63"/>
                <a:gd name="T30" fmla="*/ 2147483647 w 92"/>
                <a:gd name="T31" fmla="*/ 2147483647 h 63"/>
                <a:gd name="T32" fmla="*/ 2147483647 w 92"/>
                <a:gd name="T33" fmla="*/ 2147483647 h 63"/>
                <a:gd name="T34" fmla="*/ 2147483647 w 92"/>
                <a:gd name="T35" fmla="*/ 2147483647 h 63"/>
                <a:gd name="T36" fmla="*/ 2147483647 w 92"/>
                <a:gd name="T37" fmla="*/ 2147483647 h 63"/>
                <a:gd name="T38" fmla="*/ 2147483647 w 92"/>
                <a:gd name="T39" fmla="*/ 2147483647 h 63"/>
                <a:gd name="T40" fmla="*/ 2147483647 w 92"/>
                <a:gd name="T41" fmla="*/ 2147483647 h 63"/>
                <a:gd name="T42" fmla="*/ 2147483647 w 92"/>
                <a:gd name="T43" fmla="*/ 2147483647 h 63"/>
                <a:gd name="T44" fmla="*/ 2147483647 w 92"/>
                <a:gd name="T45" fmla="*/ 2147483647 h 63"/>
                <a:gd name="T46" fmla="*/ 2147483647 w 92"/>
                <a:gd name="T47" fmla="*/ 2147483647 h 63"/>
                <a:gd name="T48" fmla="*/ 2147483647 w 92"/>
                <a:gd name="T49" fmla="*/ 2147483647 h 63"/>
                <a:gd name="T50" fmla="*/ 2147483647 w 92"/>
                <a:gd name="T51" fmla="*/ 2147483647 h 63"/>
                <a:gd name="T52" fmla="*/ 2147483647 w 92"/>
                <a:gd name="T53" fmla="*/ 2147483647 h 63"/>
                <a:gd name="T54" fmla="*/ 2147483647 w 92"/>
                <a:gd name="T55" fmla="*/ 2147483647 h 63"/>
                <a:gd name="T56" fmla="*/ 2147483647 w 92"/>
                <a:gd name="T57" fmla="*/ 2147483647 h 63"/>
                <a:gd name="T58" fmla="*/ 2147483647 w 92"/>
                <a:gd name="T59" fmla="*/ 2147483647 h 63"/>
                <a:gd name="T60" fmla="*/ 2147483647 w 92"/>
                <a:gd name="T61" fmla="*/ 2147483647 h 63"/>
                <a:gd name="T62" fmla="*/ 2147483647 w 92"/>
                <a:gd name="T63" fmla="*/ 2147483647 h 63"/>
                <a:gd name="T64" fmla="*/ 2147483647 w 92"/>
                <a:gd name="T65" fmla="*/ 2147483647 h 63"/>
                <a:gd name="T66" fmla="*/ 2147483647 w 92"/>
                <a:gd name="T67" fmla="*/ 2147483647 h 63"/>
                <a:gd name="T68" fmla="*/ 2147483647 w 92"/>
                <a:gd name="T69" fmla="*/ 2147483647 h 63"/>
                <a:gd name="T70" fmla="*/ 2147483647 w 92"/>
                <a:gd name="T71" fmla="*/ 2147483647 h 63"/>
                <a:gd name="T72" fmla="*/ 2147483647 w 92"/>
                <a:gd name="T73" fmla="*/ 2147483647 h 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2" h="63">
                  <a:moveTo>
                    <a:pt x="90" y="55"/>
                  </a:moveTo>
                  <a:cubicBezTo>
                    <a:pt x="86" y="55"/>
                    <a:pt x="86" y="55"/>
                    <a:pt x="86" y="5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0" y="55"/>
                    <a:pt x="0" y="56"/>
                  </a:cubicBezTo>
                  <a:cubicBezTo>
                    <a:pt x="0" y="60"/>
                    <a:pt x="4" y="63"/>
                    <a:pt x="8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9" y="63"/>
                    <a:pt x="92" y="60"/>
                    <a:pt x="92" y="56"/>
                  </a:cubicBezTo>
                  <a:cubicBezTo>
                    <a:pt x="92" y="55"/>
                    <a:pt x="91" y="55"/>
                    <a:pt x="90" y="55"/>
                  </a:cubicBezTo>
                  <a:close/>
                  <a:moveTo>
                    <a:pt x="9" y="3"/>
                  </a:moveTo>
                  <a:cubicBezTo>
                    <a:pt x="83" y="3"/>
                    <a:pt x="83" y="3"/>
                    <a:pt x="83" y="3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9" y="55"/>
                    <a:pt x="9" y="55"/>
                    <a:pt x="9" y="55"/>
                  </a:cubicBezTo>
                  <a:lnTo>
                    <a:pt x="9" y="3"/>
                  </a:lnTo>
                  <a:close/>
                  <a:moveTo>
                    <a:pt x="46" y="60"/>
                  </a:moveTo>
                  <a:cubicBezTo>
                    <a:pt x="45" y="60"/>
                    <a:pt x="43" y="59"/>
                    <a:pt x="43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9"/>
                    <a:pt x="48" y="60"/>
                    <a:pt x="46" y="60"/>
                  </a:cubicBezTo>
                  <a:close/>
                  <a:moveTo>
                    <a:pt x="4" y="58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6" y="60"/>
                    <a:pt x="5" y="59"/>
                    <a:pt x="4" y="58"/>
                  </a:cubicBezTo>
                  <a:close/>
                  <a:moveTo>
                    <a:pt x="85" y="60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7" y="59"/>
                    <a:pt x="86" y="60"/>
                    <a:pt x="85" y="6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6" name="Freeform 259"/>
            <p:cNvSpPr>
              <a:spLocks noEditPoints="1"/>
            </p:cNvSpPr>
            <p:nvPr/>
          </p:nvSpPr>
          <p:spPr bwMode="auto">
            <a:xfrm>
              <a:off x="6474468" y="3263563"/>
              <a:ext cx="407930" cy="271953"/>
            </a:xfrm>
            <a:custGeom>
              <a:avLst/>
              <a:gdLst>
                <a:gd name="T0" fmla="*/ 2147483647 w 70"/>
                <a:gd name="T1" fmla="*/ 2147483647 h 47"/>
                <a:gd name="T2" fmla="*/ 2147483647 w 70"/>
                <a:gd name="T3" fmla="*/ 2147483647 h 47"/>
                <a:gd name="T4" fmla="*/ 2147483647 w 70"/>
                <a:gd name="T5" fmla="*/ 0 h 47"/>
                <a:gd name="T6" fmla="*/ 2147483647 w 70"/>
                <a:gd name="T7" fmla="*/ 0 h 47"/>
                <a:gd name="T8" fmla="*/ 0 w 70"/>
                <a:gd name="T9" fmla="*/ 2147483647 h 47"/>
                <a:gd name="T10" fmla="*/ 0 w 70"/>
                <a:gd name="T11" fmla="*/ 2147483647 h 47"/>
                <a:gd name="T12" fmla="*/ 2147483647 w 70"/>
                <a:gd name="T13" fmla="*/ 2147483647 h 47"/>
                <a:gd name="T14" fmla="*/ 2147483647 w 70"/>
                <a:gd name="T15" fmla="*/ 2147483647 h 47"/>
                <a:gd name="T16" fmla="*/ 2147483647 w 70"/>
                <a:gd name="T17" fmla="*/ 2147483647 h 47"/>
                <a:gd name="T18" fmla="*/ 2147483647 w 70"/>
                <a:gd name="T19" fmla="*/ 2147483647 h 47"/>
                <a:gd name="T20" fmla="*/ 2147483647 w 70"/>
                <a:gd name="T21" fmla="*/ 2147483647 h 47"/>
                <a:gd name="T22" fmla="*/ 2147483647 w 70"/>
                <a:gd name="T23" fmla="*/ 2147483647 h 47"/>
                <a:gd name="T24" fmla="*/ 2147483647 w 70"/>
                <a:gd name="T25" fmla="*/ 2147483647 h 47"/>
                <a:gd name="T26" fmla="*/ 2147483647 w 70"/>
                <a:gd name="T27" fmla="*/ 2147483647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47">
                  <a:moveTo>
                    <a:pt x="70" y="46"/>
                  </a:move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7"/>
                    <a:pt x="2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0" y="46"/>
                  </a:cubicBezTo>
                  <a:close/>
                  <a:moveTo>
                    <a:pt x="66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6" y="3"/>
                    <a:pt x="66" y="3"/>
                    <a:pt x="66" y="3"/>
                  </a:cubicBezTo>
                  <a:lnTo>
                    <a:pt x="66" y="4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19" name="Freeform 260"/>
          <p:cNvSpPr>
            <a:spLocks noEditPoints="1"/>
          </p:cNvSpPr>
          <p:nvPr/>
        </p:nvSpPr>
        <p:spPr bwMode="auto">
          <a:xfrm>
            <a:off x="4189413" y="3154363"/>
            <a:ext cx="400050" cy="525462"/>
          </a:xfrm>
          <a:custGeom>
            <a:avLst/>
            <a:gdLst>
              <a:gd name="T0" fmla="*/ 2147483647 w 69"/>
              <a:gd name="T1" fmla="*/ 0 h 91"/>
              <a:gd name="T2" fmla="*/ 2147483647 w 69"/>
              <a:gd name="T3" fmla="*/ 0 h 91"/>
              <a:gd name="T4" fmla="*/ 0 w 69"/>
              <a:gd name="T5" fmla="*/ 2147483647 h 91"/>
              <a:gd name="T6" fmla="*/ 0 w 69"/>
              <a:gd name="T7" fmla="*/ 2147483647 h 91"/>
              <a:gd name="T8" fmla="*/ 2147483647 w 69"/>
              <a:gd name="T9" fmla="*/ 2147483647 h 91"/>
              <a:gd name="T10" fmla="*/ 2147483647 w 69"/>
              <a:gd name="T11" fmla="*/ 2147483647 h 91"/>
              <a:gd name="T12" fmla="*/ 2147483647 w 69"/>
              <a:gd name="T13" fmla="*/ 2147483647 h 91"/>
              <a:gd name="T14" fmla="*/ 2147483647 w 69"/>
              <a:gd name="T15" fmla="*/ 2147483647 h 91"/>
              <a:gd name="T16" fmla="*/ 2147483647 w 69"/>
              <a:gd name="T17" fmla="*/ 0 h 91"/>
              <a:gd name="T18" fmla="*/ 2147483647 w 69"/>
              <a:gd name="T19" fmla="*/ 2147483647 h 91"/>
              <a:gd name="T20" fmla="*/ 2147483647 w 69"/>
              <a:gd name="T21" fmla="*/ 2147483647 h 91"/>
              <a:gd name="T22" fmla="*/ 2147483647 w 69"/>
              <a:gd name="T23" fmla="*/ 2147483647 h 91"/>
              <a:gd name="T24" fmla="*/ 2147483647 w 69"/>
              <a:gd name="T25" fmla="*/ 2147483647 h 91"/>
              <a:gd name="T26" fmla="*/ 2147483647 w 69"/>
              <a:gd name="T27" fmla="*/ 2147483647 h 9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9" h="91">
                <a:moveTo>
                  <a:pt x="6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0" y="91"/>
                  <a:pt x="1" y="91"/>
                </a:cubicBezTo>
                <a:cubicBezTo>
                  <a:pt x="67" y="91"/>
                  <a:pt x="67" y="91"/>
                  <a:pt x="67" y="91"/>
                </a:cubicBezTo>
                <a:cubicBezTo>
                  <a:pt x="68" y="91"/>
                  <a:pt x="69" y="91"/>
                  <a:pt x="69" y="90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8" y="0"/>
                  <a:pt x="67" y="0"/>
                </a:cubicBezTo>
                <a:close/>
                <a:moveTo>
                  <a:pt x="66" y="88"/>
                </a:moveTo>
                <a:cubicBezTo>
                  <a:pt x="3" y="88"/>
                  <a:pt x="3" y="88"/>
                  <a:pt x="3" y="88"/>
                </a:cubicBezTo>
                <a:cubicBezTo>
                  <a:pt x="3" y="3"/>
                  <a:pt x="3" y="3"/>
                  <a:pt x="3" y="3"/>
                </a:cubicBezTo>
                <a:cubicBezTo>
                  <a:pt x="66" y="3"/>
                  <a:pt x="66" y="3"/>
                  <a:pt x="66" y="3"/>
                </a:cubicBezTo>
                <a:lnTo>
                  <a:pt x="66" y="8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0" name="Freeform 261"/>
          <p:cNvSpPr>
            <a:spLocks noEditPoints="1"/>
          </p:cNvSpPr>
          <p:nvPr/>
        </p:nvSpPr>
        <p:spPr bwMode="auto">
          <a:xfrm>
            <a:off x="4249738" y="3217863"/>
            <a:ext cx="276225" cy="82550"/>
          </a:xfrm>
          <a:custGeom>
            <a:avLst/>
            <a:gdLst>
              <a:gd name="T0" fmla="*/ 2147483647 w 48"/>
              <a:gd name="T1" fmla="*/ 2147483647 h 14"/>
              <a:gd name="T2" fmla="*/ 2147483647 w 48"/>
              <a:gd name="T3" fmla="*/ 2147483647 h 14"/>
              <a:gd name="T4" fmla="*/ 2147483647 w 48"/>
              <a:gd name="T5" fmla="*/ 2147483647 h 14"/>
              <a:gd name="T6" fmla="*/ 2147483647 w 48"/>
              <a:gd name="T7" fmla="*/ 2147483647 h 14"/>
              <a:gd name="T8" fmla="*/ 2147483647 w 48"/>
              <a:gd name="T9" fmla="*/ 0 h 14"/>
              <a:gd name="T10" fmla="*/ 2147483647 w 48"/>
              <a:gd name="T11" fmla="*/ 0 h 14"/>
              <a:gd name="T12" fmla="*/ 0 w 48"/>
              <a:gd name="T13" fmla="*/ 2147483647 h 14"/>
              <a:gd name="T14" fmla="*/ 0 w 48"/>
              <a:gd name="T15" fmla="*/ 2147483647 h 14"/>
              <a:gd name="T16" fmla="*/ 2147483647 w 48"/>
              <a:gd name="T17" fmla="*/ 2147483647 h 14"/>
              <a:gd name="T18" fmla="*/ 2147483647 w 48"/>
              <a:gd name="T19" fmla="*/ 2147483647 h 14"/>
              <a:gd name="T20" fmla="*/ 2147483647 w 48"/>
              <a:gd name="T21" fmla="*/ 2147483647 h 14"/>
              <a:gd name="T22" fmla="*/ 2147483647 w 48"/>
              <a:gd name="T23" fmla="*/ 2147483647 h 14"/>
              <a:gd name="T24" fmla="*/ 2147483647 w 48"/>
              <a:gd name="T25" fmla="*/ 2147483647 h 14"/>
              <a:gd name="T26" fmla="*/ 2147483647 w 48"/>
              <a:gd name="T27" fmla="*/ 2147483647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8" h="14">
                <a:moveTo>
                  <a:pt x="2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7" y="14"/>
                  <a:pt x="48" y="13"/>
                  <a:pt x="48" y="1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1" y="14"/>
                  <a:pt x="2" y="14"/>
                </a:cubicBezTo>
                <a:close/>
                <a:moveTo>
                  <a:pt x="4" y="3"/>
                </a:moveTo>
                <a:cubicBezTo>
                  <a:pt x="45" y="3"/>
                  <a:pt x="45" y="3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4" y="11"/>
                  <a:pt x="4" y="11"/>
                  <a:pt x="4" y="11"/>
                </a:cubicBezTo>
                <a:lnTo>
                  <a:pt x="4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1" name="Freeform 262"/>
          <p:cNvSpPr>
            <a:spLocks noEditPoints="1"/>
          </p:cNvSpPr>
          <p:nvPr/>
        </p:nvSpPr>
        <p:spPr bwMode="auto">
          <a:xfrm>
            <a:off x="4249738" y="3344863"/>
            <a:ext cx="276225" cy="271462"/>
          </a:xfrm>
          <a:custGeom>
            <a:avLst/>
            <a:gdLst>
              <a:gd name="T0" fmla="*/ 2147483647 w 48"/>
              <a:gd name="T1" fmla="*/ 2147483647 h 47"/>
              <a:gd name="T2" fmla="*/ 2147483647 w 48"/>
              <a:gd name="T3" fmla="*/ 2147483647 h 47"/>
              <a:gd name="T4" fmla="*/ 2147483647 w 48"/>
              <a:gd name="T5" fmla="*/ 2147483647 h 47"/>
              <a:gd name="T6" fmla="*/ 2147483647 w 48"/>
              <a:gd name="T7" fmla="*/ 2147483647 h 47"/>
              <a:gd name="T8" fmla="*/ 2147483647 w 48"/>
              <a:gd name="T9" fmla="*/ 0 h 47"/>
              <a:gd name="T10" fmla="*/ 2147483647 w 48"/>
              <a:gd name="T11" fmla="*/ 0 h 47"/>
              <a:gd name="T12" fmla="*/ 2147483647 w 48"/>
              <a:gd name="T13" fmla="*/ 0 h 47"/>
              <a:gd name="T14" fmla="*/ 0 w 48"/>
              <a:gd name="T15" fmla="*/ 2147483647 h 47"/>
              <a:gd name="T16" fmla="*/ 0 w 48"/>
              <a:gd name="T17" fmla="*/ 2147483647 h 47"/>
              <a:gd name="T18" fmla="*/ 2147483647 w 48"/>
              <a:gd name="T19" fmla="*/ 2147483647 h 47"/>
              <a:gd name="T20" fmla="*/ 2147483647 w 48"/>
              <a:gd name="T21" fmla="*/ 2147483647 h 47"/>
              <a:gd name="T22" fmla="*/ 2147483647 w 48"/>
              <a:gd name="T23" fmla="*/ 2147483647 h 47"/>
              <a:gd name="T24" fmla="*/ 2147483647 w 48"/>
              <a:gd name="T25" fmla="*/ 2147483647 h 47"/>
              <a:gd name="T26" fmla="*/ 2147483647 w 48"/>
              <a:gd name="T27" fmla="*/ 2147483647 h 47"/>
              <a:gd name="T28" fmla="*/ 2147483647 w 48"/>
              <a:gd name="T29" fmla="*/ 2147483647 h 47"/>
              <a:gd name="T30" fmla="*/ 2147483647 w 48"/>
              <a:gd name="T31" fmla="*/ 2147483647 h 47"/>
              <a:gd name="T32" fmla="*/ 2147483647 w 48"/>
              <a:gd name="T33" fmla="*/ 2147483647 h 47"/>
              <a:gd name="T34" fmla="*/ 2147483647 w 48"/>
              <a:gd name="T35" fmla="*/ 2147483647 h 47"/>
              <a:gd name="T36" fmla="*/ 2147483647 w 48"/>
              <a:gd name="T37" fmla="*/ 2147483647 h 47"/>
              <a:gd name="T38" fmla="*/ 2147483647 w 48"/>
              <a:gd name="T39" fmla="*/ 2147483647 h 47"/>
              <a:gd name="T40" fmla="*/ 2147483647 w 48"/>
              <a:gd name="T41" fmla="*/ 2147483647 h 47"/>
              <a:gd name="T42" fmla="*/ 2147483647 w 48"/>
              <a:gd name="T43" fmla="*/ 2147483647 h 47"/>
              <a:gd name="T44" fmla="*/ 2147483647 w 48"/>
              <a:gd name="T45" fmla="*/ 2147483647 h 47"/>
              <a:gd name="T46" fmla="*/ 2147483647 w 48"/>
              <a:gd name="T47" fmla="*/ 2147483647 h 47"/>
              <a:gd name="T48" fmla="*/ 2147483647 w 48"/>
              <a:gd name="T49" fmla="*/ 2147483647 h 47"/>
              <a:gd name="T50" fmla="*/ 2147483647 w 48"/>
              <a:gd name="T51" fmla="*/ 2147483647 h 47"/>
              <a:gd name="T52" fmla="*/ 2147483647 w 48"/>
              <a:gd name="T53" fmla="*/ 2147483647 h 47"/>
              <a:gd name="T54" fmla="*/ 2147483647 w 48"/>
              <a:gd name="T55" fmla="*/ 2147483647 h 47"/>
              <a:gd name="T56" fmla="*/ 2147483647 w 48"/>
              <a:gd name="T57" fmla="*/ 2147483647 h 47"/>
              <a:gd name="T58" fmla="*/ 2147483647 w 48"/>
              <a:gd name="T59" fmla="*/ 2147483647 h 47"/>
              <a:gd name="T60" fmla="*/ 2147483647 w 48"/>
              <a:gd name="T61" fmla="*/ 2147483647 h 47"/>
              <a:gd name="T62" fmla="*/ 2147483647 w 48"/>
              <a:gd name="T63" fmla="*/ 2147483647 h 47"/>
              <a:gd name="T64" fmla="*/ 2147483647 w 48"/>
              <a:gd name="T65" fmla="*/ 2147483647 h 47"/>
              <a:gd name="T66" fmla="*/ 2147483647 w 48"/>
              <a:gd name="T67" fmla="*/ 2147483647 h 47"/>
              <a:gd name="T68" fmla="*/ 2147483647 w 48"/>
              <a:gd name="T69" fmla="*/ 2147483647 h 47"/>
              <a:gd name="T70" fmla="*/ 2147483647 w 48"/>
              <a:gd name="T71" fmla="*/ 2147483647 h 47"/>
              <a:gd name="T72" fmla="*/ 2147483647 w 48"/>
              <a:gd name="T73" fmla="*/ 2147483647 h 47"/>
              <a:gd name="T74" fmla="*/ 2147483647 w 48"/>
              <a:gd name="T75" fmla="*/ 2147483647 h 47"/>
              <a:gd name="T76" fmla="*/ 2147483647 w 48"/>
              <a:gd name="T77" fmla="*/ 2147483647 h 47"/>
              <a:gd name="T78" fmla="*/ 2147483647 w 48"/>
              <a:gd name="T79" fmla="*/ 2147483647 h 47"/>
              <a:gd name="T80" fmla="*/ 2147483647 w 48"/>
              <a:gd name="T81" fmla="*/ 2147483647 h 47"/>
              <a:gd name="T82" fmla="*/ 2147483647 w 48"/>
              <a:gd name="T83" fmla="*/ 2147483647 h 47"/>
              <a:gd name="T84" fmla="*/ 2147483647 w 48"/>
              <a:gd name="T85" fmla="*/ 2147483647 h 47"/>
              <a:gd name="T86" fmla="*/ 2147483647 w 48"/>
              <a:gd name="T87" fmla="*/ 2147483647 h 47"/>
              <a:gd name="T88" fmla="*/ 2147483647 w 48"/>
              <a:gd name="T89" fmla="*/ 2147483647 h 47"/>
              <a:gd name="T90" fmla="*/ 2147483647 w 48"/>
              <a:gd name="T91" fmla="*/ 2147483647 h 47"/>
              <a:gd name="T92" fmla="*/ 2147483647 w 48"/>
              <a:gd name="T93" fmla="*/ 2147483647 h 47"/>
              <a:gd name="T94" fmla="*/ 2147483647 w 48"/>
              <a:gd name="T95" fmla="*/ 2147483647 h 4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8" h="47">
                <a:moveTo>
                  <a:pt x="2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8" y="46"/>
                  <a:pt x="48" y="45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lose/>
                <a:moveTo>
                  <a:pt x="45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7" y="14"/>
                  <a:pt x="37" y="14"/>
                  <a:pt x="37" y="14"/>
                </a:cubicBezTo>
                <a:cubicBezTo>
                  <a:pt x="45" y="14"/>
                  <a:pt x="45" y="14"/>
                  <a:pt x="45" y="14"/>
                </a:cubicBezTo>
                <a:lnTo>
                  <a:pt x="45" y="22"/>
                </a:lnTo>
                <a:close/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3"/>
                  <a:pt x="11" y="33"/>
                  <a:pt x="11" y="33"/>
                </a:cubicBezTo>
                <a:cubicBezTo>
                  <a:pt x="4" y="33"/>
                  <a:pt x="4" y="33"/>
                  <a:pt x="4" y="33"/>
                </a:cubicBezTo>
                <a:lnTo>
                  <a:pt x="4" y="25"/>
                </a:lnTo>
                <a:close/>
                <a:moveTo>
                  <a:pt x="15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33"/>
                  <a:pt x="22" y="33"/>
                  <a:pt x="22" y="33"/>
                </a:cubicBezTo>
                <a:cubicBezTo>
                  <a:pt x="15" y="33"/>
                  <a:pt x="15" y="33"/>
                  <a:pt x="15" y="33"/>
                </a:cubicBezTo>
                <a:lnTo>
                  <a:pt x="15" y="25"/>
                </a:lnTo>
                <a:close/>
                <a:moveTo>
                  <a:pt x="26" y="25"/>
                </a:moveTo>
                <a:cubicBezTo>
                  <a:pt x="34" y="25"/>
                  <a:pt x="34" y="25"/>
                  <a:pt x="34" y="25"/>
                </a:cubicBezTo>
                <a:cubicBezTo>
                  <a:pt x="34" y="33"/>
                  <a:pt x="34" y="33"/>
                  <a:pt x="34" y="33"/>
                </a:cubicBezTo>
                <a:cubicBezTo>
                  <a:pt x="26" y="33"/>
                  <a:pt x="26" y="33"/>
                  <a:pt x="26" y="33"/>
                </a:cubicBezTo>
                <a:lnTo>
                  <a:pt x="26" y="25"/>
                </a:lnTo>
                <a:close/>
                <a:moveTo>
                  <a:pt x="3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14"/>
                  <a:pt x="26" y="14"/>
                  <a:pt x="26" y="14"/>
                </a:cubicBezTo>
                <a:cubicBezTo>
                  <a:pt x="34" y="14"/>
                  <a:pt x="34" y="14"/>
                  <a:pt x="34" y="14"/>
                </a:cubicBezTo>
                <a:lnTo>
                  <a:pt x="34" y="22"/>
                </a:lnTo>
                <a:close/>
                <a:moveTo>
                  <a:pt x="22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14"/>
                  <a:pt x="15" y="14"/>
                  <a:pt x="15" y="14"/>
                </a:cubicBezTo>
                <a:cubicBezTo>
                  <a:pt x="22" y="14"/>
                  <a:pt x="22" y="14"/>
                  <a:pt x="22" y="14"/>
                </a:cubicBezTo>
                <a:lnTo>
                  <a:pt x="22" y="22"/>
                </a:lnTo>
                <a:close/>
                <a:moveTo>
                  <a:pt x="11" y="22"/>
                </a:moveTo>
                <a:cubicBezTo>
                  <a:pt x="4" y="22"/>
                  <a:pt x="4" y="22"/>
                  <a:pt x="4" y="22"/>
                </a:cubicBezTo>
                <a:cubicBezTo>
                  <a:pt x="4" y="14"/>
                  <a:pt x="4" y="14"/>
                  <a:pt x="4" y="14"/>
                </a:cubicBezTo>
                <a:cubicBezTo>
                  <a:pt x="11" y="14"/>
                  <a:pt x="11" y="14"/>
                  <a:pt x="11" y="14"/>
                </a:cubicBezTo>
                <a:lnTo>
                  <a:pt x="11" y="22"/>
                </a:lnTo>
                <a:close/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4"/>
                  <a:pt x="11" y="44"/>
                  <a:pt x="11" y="44"/>
                </a:cubicBezTo>
                <a:cubicBezTo>
                  <a:pt x="4" y="44"/>
                  <a:pt x="4" y="44"/>
                  <a:pt x="4" y="44"/>
                </a:cubicBezTo>
                <a:lnTo>
                  <a:pt x="4" y="36"/>
                </a:lnTo>
                <a:close/>
                <a:moveTo>
                  <a:pt x="15" y="36"/>
                </a:moveTo>
                <a:cubicBezTo>
                  <a:pt x="22" y="36"/>
                  <a:pt x="22" y="36"/>
                  <a:pt x="22" y="36"/>
                </a:cubicBezTo>
                <a:cubicBezTo>
                  <a:pt x="22" y="44"/>
                  <a:pt x="22" y="44"/>
                  <a:pt x="22" y="44"/>
                </a:cubicBezTo>
                <a:cubicBezTo>
                  <a:pt x="15" y="44"/>
                  <a:pt x="15" y="44"/>
                  <a:pt x="15" y="44"/>
                </a:cubicBezTo>
                <a:lnTo>
                  <a:pt x="15" y="36"/>
                </a:lnTo>
                <a:close/>
                <a:moveTo>
                  <a:pt x="26" y="36"/>
                </a:moveTo>
                <a:cubicBezTo>
                  <a:pt x="34" y="36"/>
                  <a:pt x="34" y="36"/>
                  <a:pt x="34" y="36"/>
                </a:cubicBezTo>
                <a:cubicBezTo>
                  <a:pt x="34" y="44"/>
                  <a:pt x="34" y="44"/>
                  <a:pt x="34" y="44"/>
                </a:cubicBezTo>
                <a:cubicBezTo>
                  <a:pt x="26" y="44"/>
                  <a:pt x="26" y="44"/>
                  <a:pt x="26" y="44"/>
                </a:cubicBezTo>
                <a:lnTo>
                  <a:pt x="26" y="36"/>
                </a:lnTo>
                <a:close/>
                <a:moveTo>
                  <a:pt x="45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25"/>
                  <a:pt x="37" y="25"/>
                  <a:pt x="37" y="25"/>
                </a:cubicBezTo>
                <a:cubicBezTo>
                  <a:pt x="45" y="25"/>
                  <a:pt x="45" y="25"/>
                  <a:pt x="45" y="25"/>
                </a:cubicBezTo>
                <a:lnTo>
                  <a:pt x="45" y="44"/>
                </a:lnTo>
                <a:close/>
                <a:moveTo>
                  <a:pt x="45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37" y="3"/>
                  <a:pt x="37" y="3"/>
                  <a:pt x="37" y="3"/>
                </a:cubicBezTo>
                <a:cubicBezTo>
                  <a:pt x="45" y="3"/>
                  <a:pt x="45" y="3"/>
                  <a:pt x="45" y="3"/>
                </a:cubicBezTo>
                <a:lnTo>
                  <a:pt x="45" y="11"/>
                </a:lnTo>
                <a:close/>
                <a:moveTo>
                  <a:pt x="34" y="11"/>
                </a:moveTo>
                <a:cubicBezTo>
                  <a:pt x="26" y="11"/>
                  <a:pt x="26" y="11"/>
                  <a:pt x="26" y="11"/>
                </a:cubicBezTo>
                <a:cubicBezTo>
                  <a:pt x="26" y="3"/>
                  <a:pt x="26" y="3"/>
                  <a:pt x="26" y="3"/>
                </a:cubicBezTo>
                <a:cubicBezTo>
                  <a:pt x="34" y="3"/>
                  <a:pt x="34" y="3"/>
                  <a:pt x="34" y="3"/>
                </a:cubicBezTo>
                <a:lnTo>
                  <a:pt x="34" y="11"/>
                </a:lnTo>
                <a:close/>
                <a:moveTo>
                  <a:pt x="22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3"/>
                  <a:pt x="15" y="3"/>
                  <a:pt x="15" y="3"/>
                </a:cubicBezTo>
                <a:cubicBezTo>
                  <a:pt x="22" y="3"/>
                  <a:pt x="22" y="3"/>
                  <a:pt x="22" y="3"/>
                </a:cubicBezTo>
                <a:lnTo>
                  <a:pt x="22" y="11"/>
                </a:lnTo>
                <a:close/>
                <a:moveTo>
                  <a:pt x="4" y="3"/>
                </a:moveTo>
                <a:cubicBezTo>
                  <a:pt x="11" y="3"/>
                  <a:pt x="11" y="3"/>
                  <a:pt x="11" y="3"/>
                </a:cubicBezTo>
                <a:cubicBezTo>
                  <a:pt x="11" y="11"/>
                  <a:pt x="11" y="11"/>
                  <a:pt x="11" y="11"/>
                </a:cubicBezTo>
                <a:cubicBezTo>
                  <a:pt x="4" y="11"/>
                  <a:pt x="4" y="11"/>
                  <a:pt x="4" y="11"/>
                </a:cubicBezTo>
                <a:lnTo>
                  <a:pt x="4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2" name="Freeform 263"/>
          <p:cNvSpPr>
            <a:spLocks noEditPoints="1"/>
          </p:cNvSpPr>
          <p:nvPr/>
        </p:nvSpPr>
        <p:spPr bwMode="auto">
          <a:xfrm>
            <a:off x="10177463" y="3163888"/>
            <a:ext cx="403225" cy="508000"/>
          </a:xfrm>
          <a:custGeom>
            <a:avLst/>
            <a:gdLst>
              <a:gd name="T0" fmla="*/ 2147483647 w 69"/>
              <a:gd name="T1" fmla="*/ 0 h 87"/>
              <a:gd name="T2" fmla="*/ 2147483647 w 69"/>
              <a:gd name="T3" fmla="*/ 0 h 87"/>
              <a:gd name="T4" fmla="*/ 2147483647 w 69"/>
              <a:gd name="T5" fmla="*/ 2147483647 h 87"/>
              <a:gd name="T6" fmla="*/ 0 w 69"/>
              <a:gd name="T7" fmla="*/ 2147483647 h 87"/>
              <a:gd name="T8" fmla="*/ 0 w 69"/>
              <a:gd name="T9" fmla="*/ 2147483647 h 87"/>
              <a:gd name="T10" fmla="*/ 2147483647 w 69"/>
              <a:gd name="T11" fmla="*/ 2147483647 h 87"/>
              <a:gd name="T12" fmla="*/ 2147483647 w 69"/>
              <a:gd name="T13" fmla="*/ 2147483647 h 87"/>
              <a:gd name="T14" fmla="*/ 2147483647 w 69"/>
              <a:gd name="T15" fmla="*/ 2147483647 h 87"/>
              <a:gd name="T16" fmla="*/ 2147483647 w 69"/>
              <a:gd name="T17" fmla="*/ 2147483647 h 87"/>
              <a:gd name="T18" fmla="*/ 2147483647 w 69"/>
              <a:gd name="T19" fmla="*/ 2147483647 h 87"/>
              <a:gd name="T20" fmla="*/ 2147483647 w 69"/>
              <a:gd name="T21" fmla="*/ 0 h 87"/>
              <a:gd name="T22" fmla="*/ 2147483647 w 69"/>
              <a:gd name="T23" fmla="*/ 2147483647 h 87"/>
              <a:gd name="T24" fmla="*/ 2147483647 w 69"/>
              <a:gd name="T25" fmla="*/ 2147483647 h 87"/>
              <a:gd name="T26" fmla="*/ 2147483647 w 69"/>
              <a:gd name="T27" fmla="*/ 2147483647 h 87"/>
              <a:gd name="T28" fmla="*/ 2147483647 w 69"/>
              <a:gd name="T29" fmla="*/ 2147483647 h 87"/>
              <a:gd name="T30" fmla="*/ 2147483647 w 69"/>
              <a:gd name="T31" fmla="*/ 2147483647 h 87"/>
              <a:gd name="T32" fmla="*/ 2147483647 w 69"/>
              <a:gd name="T33" fmla="*/ 2147483647 h 87"/>
              <a:gd name="T34" fmla="*/ 2147483647 w 69"/>
              <a:gd name="T35" fmla="*/ 2147483647 h 87"/>
              <a:gd name="T36" fmla="*/ 2147483647 w 69"/>
              <a:gd name="T37" fmla="*/ 2147483647 h 87"/>
              <a:gd name="T38" fmla="*/ 2147483647 w 69"/>
              <a:gd name="T39" fmla="*/ 2147483647 h 87"/>
              <a:gd name="T40" fmla="*/ 2147483647 w 69"/>
              <a:gd name="T41" fmla="*/ 2147483647 h 87"/>
              <a:gd name="T42" fmla="*/ 2147483647 w 69"/>
              <a:gd name="T43" fmla="*/ 2147483647 h 87"/>
              <a:gd name="T44" fmla="*/ 2147483647 w 69"/>
              <a:gd name="T45" fmla="*/ 2147483647 h 87"/>
              <a:gd name="T46" fmla="*/ 2147483647 w 69"/>
              <a:gd name="T47" fmla="*/ 2147483647 h 87"/>
              <a:gd name="T48" fmla="*/ 2147483647 w 69"/>
              <a:gd name="T49" fmla="*/ 2147483647 h 87"/>
              <a:gd name="T50" fmla="*/ 2147483647 w 69"/>
              <a:gd name="T51" fmla="*/ 2147483647 h 87"/>
              <a:gd name="T52" fmla="*/ 2147483647 w 69"/>
              <a:gd name="T53" fmla="*/ 2147483647 h 87"/>
              <a:gd name="T54" fmla="*/ 2147483647 w 69"/>
              <a:gd name="T55" fmla="*/ 2147483647 h 87"/>
              <a:gd name="T56" fmla="*/ 2147483647 w 69"/>
              <a:gd name="T57" fmla="*/ 2147483647 h 87"/>
              <a:gd name="T58" fmla="*/ 2147483647 w 69"/>
              <a:gd name="T59" fmla="*/ 2147483647 h 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9" h="87">
                <a:moveTo>
                  <a:pt x="64" y="0"/>
                </a:moveTo>
                <a:cubicBezTo>
                  <a:pt x="5" y="0"/>
                  <a:pt x="5" y="0"/>
                  <a:pt x="5" y="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5"/>
                  <a:pt x="2" y="87"/>
                  <a:pt x="4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7" y="87"/>
                  <a:pt x="69" y="85"/>
                  <a:pt x="69" y="83"/>
                </a:cubicBezTo>
                <a:cubicBezTo>
                  <a:pt x="69" y="60"/>
                  <a:pt x="69" y="60"/>
                  <a:pt x="69" y="60"/>
                </a:cubicBezTo>
                <a:cubicBezTo>
                  <a:pt x="64" y="60"/>
                  <a:pt x="64" y="60"/>
                  <a:pt x="64" y="60"/>
                </a:cubicBezTo>
                <a:lnTo>
                  <a:pt x="64" y="0"/>
                </a:lnTo>
                <a:close/>
                <a:moveTo>
                  <a:pt x="60" y="60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4"/>
                  <a:pt x="36" y="4"/>
                  <a:pt x="36" y="4"/>
                </a:cubicBezTo>
                <a:cubicBezTo>
                  <a:pt x="60" y="4"/>
                  <a:pt x="60" y="4"/>
                  <a:pt x="60" y="4"/>
                </a:cubicBezTo>
                <a:lnTo>
                  <a:pt x="60" y="60"/>
                </a:lnTo>
                <a:close/>
                <a:moveTo>
                  <a:pt x="9" y="4"/>
                </a:moveTo>
                <a:cubicBezTo>
                  <a:pt x="33" y="4"/>
                  <a:pt x="33" y="4"/>
                  <a:pt x="33" y="4"/>
                </a:cubicBezTo>
                <a:cubicBezTo>
                  <a:pt x="33" y="60"/>
                  <a:pt x="33" y="60"/>
                  <a:pt x="33" y="60"/>
                </a:cubicBezTo>
                <a:cubicBezTo>
                  <a:pt x="9" y="60"/>
                  <a:pt x="9" y="60"/>
                  <a:pt x="9" y="60"/>
                </a:cubicBezTo>
                <a:lnTo>
                  <a:pt x="9" y="4"/>
                </a:lnTo>
                <a:close/>
                <a:moveTo>
                  <a:pt x="66" y="64"/>
                </a:moveTo>
                <a:cubicBezTo>
                  <a:pt x="66" y="83"/>
                  <a:pt x="66" y="83"/>
                  <a:pt x="66" y="83"/>
                </a:cubicBezTo>
                <a:cubicBezTo>
                  <a:pt x="66" y="83"/>
                  <a:pt x="66" y="84"/>
                  <a:pt x="6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4"/>
                  <a:pt x="3" y="83"/>
                  <a:pt x="3" y="83"/>
                </a:cubicBezTo>
                <a:cubicBezTo>
                  <a:pt x="3" y="64"/>
                  <a:pt x="3" y="64"/>
                  <a:pt x="3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64" y="64"/>
                  <a:pt x="64" y="64"/>
                  <a:pt x="64" y="64"/>
                </a:cubicBezTo>
                <a:lnTo>
                  <a:pt x="66" y="6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3" name="Freeform 264"/>
          <p:cNvSpPr>
            <a:spLocks noEditPoints="1"/>
          </p:cNvSpPr>
          <p:nvPr/>
        </p:nvSpPr>
        <p:spPr bwMode="auto">
          <a:xfrm>
            <a:off x="10258425" y="3268663"/>
            <a:ext cx="82550" cy="76200"/>
          </a:xfrm>
          <a:custGeom>
            <a:avLst/>
            <a:gdLst>
              <a:gd name="T0" fmla="*/ 2147483647 w 14"/>
              <a:gd name="T1" fmla="*/ 0 h 13"/>
              <a:gd name="T2" fmla="*/ 2147483647 w 14"/>
              <a:gd name="T3" fmla="*/ 0 h 13"/>
              <a:gd name="T4" fmla="*/ 0 w 14"/>
              <a:gd name="T5" fmla="*/ 2147483647 h 13"/>
              <a:gd name="T6" fmla="*/ 0 w 14"/>
              <a:gd name="T7" fmla="*/ 2147483647 h 13"/>
              <a:gd name="T8" fmla="*/ 2147483647 w 14"/>
              <a:gd name="T9" fmla="*/ 2147483647 h 13"/>
              <a:gd name="T10" fmla="*/ 2147483647 w 14"/>
              <a:gd name="T11" fmla="*/ 2147483647 h 13"/>
              <a:gd name="T12" fmla="*/ 2147483647 w 14"/>
              <a:gd name="T13" fmla="*/ 2147483647 h 13"/>
              <a:gd name="T14" fmla="*/ 2147483647 w 14"/>
              <a:gd name="T15" fmla="*/ 2147483647 h 13"/>
              <a:gd name="T16" fmla="*/ 2147483647 w 14"/>
              <a:gd name="T17" fmla="*/ 0 h 13"/>
              <a:gd name="T18" fmla="*/ 2147483647 w 14"/>
              <a:gd name="T19" fmla="*/ 2147483647 h 13"/>
              <a:gd name="T20" fmla="*/ 2147483647 w 14"/>
              <a:gd name="T21" fmla="*/ 2147483647 h 13"/>
              <a:gd name="T22" fmla="*/ 2147483647 w 14"/>
              <a:gd name="T23" fmla="*/ 2147483647 h 13"/>
              <a:gd name="T24" fmla="*/ 2147483647 w 14"/>
              <a:gd name="T25" fmla="*/ 2147483647 h 13"/>
              <a:gd name="T26" fmla="*/ 2147483647 w 14"/>
              <a:gd name="T27" fmla="*/ 2147483647 h 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" h="13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3" y="13"/>
                  <a:pt x="14" y="13"/>
                  <a:pt x="14" y="1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3" y="0"/>
                  <a:pt x="12" y="0"/>
                </a:cubicBezTo>
                <a:close/>
                <a:moveTo>
                  <a:pt x="11" y="10"/>
                </a:moveTo>
                <a:cubicBezTo>
                  <a:pt x="3" y="10"/>
                  <a:pt x="3" y="10"/>
                  <a:pt x="3" y="10"/>
                </a:cubicBezTo>
                <a:cubicBezTo>
                  <a:pt x="3" y="3"/>
                  <a:pt x="3" y="3"/>
                  <a:pt x="3" y="3"/>
                </a:cubicBezTo>
                <a:cubicBezTo>
                  <a:pt x="11" y="3"/>
                  <a:pt x="11" y="3"/>
                  <a:pt x="11" y="3"/>
                </a:cubicBezTo>
                <a:lnTo>
                  <a:pt x="11" y="10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4" name="Freeform 265"/>
          <p:cNvSpPr>
            <a:spLocks noEditPoints="1"/>
          </p:cNvSpPr>
          <p:nvPr/>
        </p:nvSpPr>
        <p:spPr bwMode="auto">
          <a:xfrm>
            <a:off x="10417175" y="3268663"/>
            <a:ext cx="82550" cy="76200"/>
          </a:xfrm>
          <a:custGeom>
            <a:avLst/>
            <a:gdLst>
              <a:gd name="T0" fmla="*/ 2147483647 w 14"/>
              <a:gd name="T1" fmla="*/ 2147483647 h 13"/>
              <a:gd name="T2" fmla="*/ 2147483647 w 14"/>
              <a:gd name="T3" fmla="*/ 2147483647 h 13"/>
              <a:gd name="T4" fmla="*/ 2147483647 w 14"/>
              <a:gd name="T5" fmla="*/ 2147483647 h 13"/>
              <a:gd name="T6" fmla="*/ 2147483647 w 14"/>
              <a:gd name="T7" fmla="*/ 2147483647 h 13"/>
              <a:gd name="T8" fmla="*/ 2147483647 w 14"/>
              <a:gd name="T9" fmla="*/ 0 h 13"/>
              <a:gd name="T10" fmla="*/ 2147483647 w 14"/>
              <a:gd name="T11" fmla="*/ 0 h 13"/>
              <a:gd name="T12" fmla="*/ 0 w 14"/>
              <a:gd name="T13" fmla="*/ 2147483647 h 13"/>
              <a:gd name="T14" fmla="*/ 0 w 14"/>
              <a:gd name="T15" fmla="*/ 2147483647 h 13"/>
              <a:gd name="T16" fmla="*/ 2147483647 w 14"/>
              <a:gd name="T17" fmla="*/ 2147483647 h 13"/>
              <a:gd name="T18" fmla="*/ 2147483647 w 14"/>
              <a:gd name="T19" fmla="*/ 2147483647 h 13"/>
              <a:gd name="T20" fmla="*/ 2147483647 w 14"/>
              <a:gd name="T21" fmla="*/ 2147483647 h 13"/>
              <a:gd name="T22" fmla="*/ 2147483647 w 14"/>
              <a:gd name="T23" fmla="*/ 2147483647 h 13"/>
              <a:gd name="T24" fmla="*/ 2147483647 w 14"/>
              <a:gd name="T25" fmla="*/ 2147483647 h 13"/>
              <a:gd name="T26" fmla="*/ 2147483647 w 14"/>
              <a:gd name="T27" fmla="*/ 2147483647 h 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" h="13">
                <a:moveTo>
                  <a:pt x="2" y="13"/>
                </a:move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4" y="13"/>
                  <a:pt x="14" y="1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3"/>
                  <a:pt x="2" y="13"/>
                </a:cubicBezTo>
                <a:close/>
                <a:moveTo>
                  <a:pt x="3" y="3"/>
                </a:moveTo>
                <a:cubicBezTo>
                  <a:pt x="11" y="3"/>
                  <a:pt x="11" y="3"/>
                  <a:pt x="11" y="3"/>
                </a:cubicBezTo>
                <a:cubicBezTo>
                  <a:pt x="11" y="10"/>
                  <a:pt x="11" y="10"/>
                  <a:pt x="11" y="10"/>
                </a:cubicBezTo>
                <a:cubicBezTo>
                  <a:pt x="3" y="10"/>
                  <a:pt x="3" y="10"/>
                  <a:pt x="3" y="10"/>
                </a:cubicBezTo>
                <a:lnTo>
                  <a:pt x="3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1"/>
          <p:cNvGrpSpPr>
            <a:grpSpLocks/>
          </p:cNvGrpSpPr>
          <p:nvPr/>
        </p:nvGrpSpPr>
        <p:grpSpPr bwMode="auto">
          <a:xfrm>
            <a:off x="212725" y="236538"/>
            <a:ext cx="11766550" cy="6384925"/>
            <a:chOff x="4030663" y="2198688"/>
            <a:chExt cx="4130675" cy="2241550"/>
          </a:xfrm>
        </p:grpSpPr>
        <p:sp>
          <p:nvSpPr>
            <p:cNvPr id="32771" name="Line 7"/>
            <p:cNvSpPr>
              <a:spLocks noChangeShapeType="1"/>
            </p:cNvSpPr>
            <p:nvPr/>
          </p:nvSpPr>
          <p:spPr bwMode="auto">
            <a:xfrm>
              <a:off x="8161338" y="250348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Line 8"/>
            <p:cNvSpPr>
              <a:spLocks noChangeShapeType="1"/>
            </p:cNvSpPr>
            <p:nvPr/>
          </p:nvSpPr>
          <p:spPr bwMode="auto">
            <a:xfrm>
              <a:off x="8161338" y="2503488"/>
              <a:ext cx="0" cy="0"/>
            </a:xfrm>
            <a:prstGeom prst="line">
              <a:avLst/>
            </a:prstGeom>
            <a:noFill/>
            <a:ln w="6350" cap="rnd">
              <a:solidFill>
                <a:srgbClr val="40404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3" name="Freeform 52"/>
            <p:cNvSpPr>
              <a:spLocks noEditPoints="1"/>
            </p:cNvSpPr>
            <p:nvPr/>
          </p:nvSpPr>
          <p:spPr bwMode="auto">
            <a:xfrm>
              <a:off x="4030663" y="2211388"/>
              <a:ext cx="185738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2147483647 h 90"/>
                <a:gd name="T12" fmla="*/ 0 w 91"/>
                <a:gd name="T13" fmla="*/ 2147483647 h 90"/>
                <a:gd name="T14" fmla="*/ 0 w 91"/>
                <a:gd name="T15" fmla="*/ 2147483647 h 90"/>
                <a:gd name="T16" fmla="*/ 0 w 91"/>
                <a:gd name="T17" fmla="*/ 2147483647 h 90"/>
                <a:gd name="T18" fmla="*/ 0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2147483647 h 90"/>
                <a:gd name="T40" fmla="*/ 2147483647 w 91"/>
                <a:gd name="T41" fmla="*/ 2147483647 h 90"/>
                <a:gd name="T42" fmla="*/ 2147483647 w 91"/>
                <a:gd name="T43" fmla="*/ 2147483647 h 90"/>
                <a:gd name="T44" fmla="*/ 2147483647 w 91"/>
                <a:gd name="T45" fmla="*/ 2147483647 h 90"/>
                <a:gd name="T46" fmla="*/ 2147483647 w 91"/>
                <a:gd name="T47" fmla="*/ 2147483647 h 90"/>
                <a:gd name="T48" fmla="*/ 2147483647 w 91"/>
                <a:gd name="T49" fmla="*/ 2147483647 h 90"/>
                <a:gd name="T50" fmla="*/ 2147483647 w 91"/>
                <a:gd name="T51" fmla="*/ 2147483647 h 90"/>
                <a:gd name="T52" fmla="*/ 2147483647 w 91"/>
                <a:gd name="T53" fmla="*/ 2147483647 h 90"/>
                <a:gd name="T54" fmla="*/ 2147483647 w 91"/>
                <a:gd name="T55" fmla="*/ 2147483647 h 90"/>
                <a:gd name="T56" fmla="*/ 2147483647 w 91"/>
                <a:gd name="T57" fmla="*/ 2147483647 h 90"/>
                <a:gd name="T58" fmla="*/ 2147483647 w 91"/>
                <a:gd name="T59" fmla="*/ 2147483647 h 90"/>
                <a:gd name="T60" fmla="*/ 2147483647 w 91"/>
                <a:gd name="T61" fmla="*/ 2147483647 h 90"/>
                <a:gd name="T62" fmla="*/ 2147483647 w 91"/>
                <a:gd name="T63" fmla="*/ 2147483647 h 90"/>
                <a:gd name="T64" fmla="*/ 2147483647 w 91"/>
                <a:gd name="T65" fmla="*/ 2147483647 h 90"/>
                <a:gd name="T66" fmla="*/ 2147483647 w 91"/>
                <a:gd name="T67" fmla="*/ 2147483647 h 90"/>
                <a:gd name="T68" fmla="*/ 2147483647 w 91"/>
                <a:gd name="T69" fmla="*/ 2147483647 h 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1" y="89"/>
                    <a:pt x="91" y="88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19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0" y="54"/>
                    <a:pt x="60" y="5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3"/>
                    <a:pt x="29" y="53"/>
                  </a:cubicBezTo>
                  <a:cubicBezTo>
                    <a:pt x="4" y="53"/>
                    <a:pt x="4" y="53"/>
                    <a:pt x="4" y="53"/>
                  </a:cubicBezTo>
                  <a:lnTo>
                    <a:pt x="19" y="3"/>
                  </a:lnTo>
                  <a:close/>
                  <a:moveTo>
                    <a:pt x="88" y="86"/>
                  </a:moveTo>
                  <a:cubicBezTo>
                    <a:pt x="3" y="86"/>
                    <a:pt x="3" y="86"/>
                    <a:pt x="3" y="8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5" y="73"/>
                    <a:pt x="45" y="73"/>
                    <a:pt x="46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4" name="Freeform 53"/>
            <p:cNvSpPr>
              <a:spLocks noEditPoints="1"/>
            </p:cNvSpPr>
            <p:nvPr/>
          </p:nvSpPr>
          <p:spPr bwMode="auto">
            <a:xfrm>
              <a:off x="4468813" y="2220913"/>
              <a:ext cx="185738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0 h 90"/>
                <a:gd name="T12" fmla="*/ 2147483647 w 91"/>
                <a:gd name="T13" fmla="*/ 2147483647 h 90"/>
                <a:gd name="T14" fmla="*/ 2147483647 w 91"/>
                <a:gd name="T15" fmla="*/ 2147483647 h 90"/>
                <a:gd name="T16" fmla="*/ 2147483647 w 91"/>
                <a:gd name="T17" fmla="*/ 2147483647 h 90"/>
                <a:gd name="T18" fmla="*/ 2147483647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0 h 90"/>
                <a:gd name="T40" fmla="*/ 2147483647 w 91"/>
                <a:gd name="T41" fmla="*/ 0 h 90"/>
                <a:gd name="T42" fmla="*/ 2147483647 w 91"/>
                <a:gd name="T43" fmla="*/ 0 h 90"/>
                <a:gd name="T44" fmla="*/ 2147483647 w 91"/>
                <a:gd name="T45" fmla="*/ 2147483647 h 90"/>
                <a:gd name="T46" fmla="*/ 0 w 91"/>
                <a:gd name="T47" fmla="*/ 2147483647 h 90"/>
                <a:gd name="T48" fmla="*/ 0 w 91"/>
                <a:gd name="T49" fmla="*/ 2147483647 h 90"/>
                <a:gd name="T50" fmla="*/ 0 w 91"/>
                <a:gd name="T51" fmla="*/ 2147483647 h 90"/>
                <a:gd name="T52" fmla="*/ 0 w 91"/>
                <a:gd name="T53" fmla="*/ 2147483647 h 90"/>
                <a:gd name="T54" fmla="*/ 2147483647 w 91"/>
                <a:gd name="T55" fmla="*/ 2147483647 h 90"/>
                <a:gd name="T56" fmla="*/ 2147483647 w 91"/>
                <a:gd name="T57" fmla="*/ 2147483647 h 90"/>
                <a:gd name="T58" fmla="*/ 2147483647 w 91"/>
                <a:gd name="T59" fmla="*/ 2147483647 h 90"/>
                <a:gd name="T60" fmla="*/ 2147483647 w 91"/>
                <a:gd name="T61" fmla="*/ 2147483647 h 90"/>
                <a:gd name="T62" fmla="*/ 2147483647 w 91"/>
                <a:gd name="T63" fmla="*/ 2147483647 h 90"/>
                <a:gd name="T64" fmla="*/ 2147483647 w 91"/>
                <a:gd name="T65" fmla="*/ 2147483647 h 90"/>
                <a:gd name="T66" fmla="*/ 2147483647 w 91"/>
                <a:gd name="T67" fmla="*/ 2147483647 h 90"/>
                <a:gd name="T68" fmla="*/ 2147483647 w 91"/>
                <a:gd name="T69" fmla="*/ 2147483647 h 90"/>
                <a:gd name="T70" fmla="*/ 2147483647 w 91"/>
                <a:gd name="T71" fmla="*/ 2147483647 h 90"/>
                <a:gd name="T72" fmla="*/ 2147483647 w 91"/>
                <a:gd name="T73" fmla="*/ 2147483647 h 90"/>
                <a:gd name="T74" fmla="*/ 2147483647 w 91"/>
                <a:gd name="T75" fmla="*/ 2147483647 h 90"/>
                <a:gd name="T76" fmla="*/ 2147483647 w 91"/>
                <a:gd name="T77" fmla="*/ 2147483647 h 90"/>
                <a:gd name="T78" fmla="*/ 2147483647 w 91"/>
                <a:gd name="T79" fmla="*/ 2147483647 h 90"/>
                <a:gd name="T80" fmla="*/ 2147483647 w 91"/>
                <a:gd name="T81" fmla="*/ 2147483647 h 90"/>
                <a:gd name="T82" fmla="*/ 2147483647 w 91"/>
                <a:gd name="T83" fmla="*/ 2147483647 h 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1"/>
                    <a:pt x="74" y="0"/>
                    <a:pt x="7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5" y="1"/>
                    <a:pt x="55" y="2"/>
                  </a:cubicBezTo>
                  <a:cubicBezTo>
                    <a:pt x="55" y="3"/>
                    <a:pt x="56" y="4"/>
                    <a:pt x="56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0" y="54"/>
                    <a:pt x="60" y="5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1"/>
                    <a:pt x="16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1" y="89"/>
                    <a:pt x="91" y="89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88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4"/>
                    <a:pt x="46" y="73"/>
                    <a:pt x="47" y="7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Freeform 54"/>
            <p:cNvSpPr>
              <a:spLocks/>
            </p:cNvSpPr>
            <p:nvPr/>
          </p:nvSpPr>
          <p:spPr bwMode="auto">
            <a:xfrm>
              <a:off x="4535488" y="2198688"/>
              <a:ext cx="50800" cy="138113"/>
            </a:xfrm>
            <a:custGeom>
              <a:avLst/>
              <a:gdLst>
                <a:gd name="T0" fmla="*/ 2147483647 w 25"/>
                <a:gd name="T1" fmla="*/ 2147483647 h 68"/>
                <a:gd name="T2" fmla="*/ 0 w 25"/>
                <a:gd name="T3" fmla="*/ 2147483647 h 68"/>
                <a:gd name="T4" fmla="*/ 0 w 25"/>
                <a:gd name="T5" fmla="*/ 2147483647 h 68"/>
                <a:gd name="T6" fmla="*/ 2147483647 w 25"/>
                <a:gd name="T7" fmla="*/ 2147483647 h 68"/>
                <a:gd name="T8" fmla="*/ 2147483647 w 25"/>
                <a:gd name="T9" fmla="*/ 2147483647 h 68"/>
                <a:gd name="T10" fmla="*/ 2147483647 w 25"/>
                <a:gd name="T11" fmla="*/ 2147483647 h 68"/>
                <a:gd name="T12" fmla="*/ 2147483647 w 25"/>
                <a:gd name="T13" fmla="*/ 2147483647 h 68"/>
                <a:gd name="T14" fmla="*/ 2147483647 w 25"/>
                <a:gd name="T15" fmla="*/ 2147483647 h 68"/>
                <a:gd name="T16" fmla="*/ 2147483647 w 25"/>
                <a:gd name="T17" fmla="*/ 2147483647 h 68"/>
                <a:gd name="T18" fmla="*/ 2147483647 w 25"/>
                <a:gd name="T19" fmla="*/ 2147483647 h 68"/>
                <a:gd name="T20" fmla="*/ 2147483647 w 25"/>
                <a:gd name="T21" fmla="*/ 2147483647 h 68"/>
                <a:gd name="T22" fmla="*/ 2147483647 w 25"/>
                <a:gd name="T23" fmla="*/ 0 h 68"/>
                <a:gd name="T24" fmla="*/ 2147483647 w 25"/>
                <a:gd name="T25" fmla="*/ 2147483647 h 68"/>
                <a:gd name="T26" fmla="*/ 2147483647 w 25"/>
                <a:gd name="T27" fmla="*/ 2147483647 h 68"/>
                <a:gd name="T28" fmla="*/ 2147483647 w 25"/>
                <a:gd name="T29" fmla="*/ 2147483647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" h="68">
                  <a:moveTo>
                    <a:pt x="3" y="54"/>
                  </a:moveTo>
                  <a:cubicBezTo>
                    <a:pt x="2" y="54"/>
                    <a:pt x="1" y="54"/>
                    <a:pt x="0" y="54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6"/>
                    <a:pt x="25" y="55"/>
                    <a:pt x="25" y="54"/>
                  </a:cubicBezTo>
                  <a:cubicBezTo>
                    <a:pt x="24" y="54"/>
                    <a:pt x="23" y="54"/>
                    <a:pt x="22" y="5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Freeform 55"/>
            <p:cNvSpPr>
              <a:spLocks noEditPoints="1"/>
            </p:cNvSpPr>
            <p:nvPr/>
          </p:nvSpPr>
          <p:spPr bwMode="auto">
            <a:xfrm>
              <a:off x="4906963" y="2220913"/>
              <a:ext cx="185738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0 h 90"/>
                <a:gd name="T12" fmla="*/ 2147483647 w 91"/>
                <a:gd name="T13" fmla="*/ 2147483647 h 90"/>
                <a:gd name="T14" fmla="*/ 2147483647 w 91"/>
                <a:gd name="T15" fmla="*/ 2147483647 h 90"/>
                <a:gd name="T16" fmla="*/ 2147483647 w 91"/>
                <a:gd name="T17" fmla="*/ 2147483647 h 90"/>
                <a:gd name="T18" fmla="*/ 2147483647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2147483647 h 90"/>
                <a:gd name="T40" fmla="*/ 2147483647 w 91"/>
                <a:gd name="T41" fmla="*/ 2147483647 h 90"/>
                <a:gd name="T42" fmla="*/ 2147483647 w 91"/>
                <a:gd name="T43" fmla="*/ 0 h 90"/>
                <a:gd name="T44" fmla="*/ 2147483647 w 91"/>
                <a:gd name="T45" fmla="*/ 0 h 90"/>
                <a:gd name="T46" fmla="*/ 2147483647 w 91"/>
                <a:gd name="T47" fmla="*/ 0 h 90"/>
                <a:gd name="T48" fmla="*/ 2147483647 w 91"/>
                <a:gd name="T49" fmla="*/ 2147483647 h 90"/>
                <a:gd name="T50" fmla="*/ 0 w 91"/>
                <a:gd name="T51" fmla="*/ 2147483647 h 90"/>
                <a:gd name="T52" fmla="*/ 0 w 91"/>
                <a:gd name="T53" fmla="*/ 2147483647 h 90"/>
                <a:gd name="T54" fmla="*/ 0 w 91"/>
                <a:gd name="T55" fmla="*/ 2147483647 h 90"/>
                <a:gd name="T56" fmla="*/ 0 w 91"/>
                <a:gd name="T57" fmla="*/ 2147483647 h 90"/>
                <a:gd name="T58" fmla="*/ 2147483647 w 91"/>
                <a:gd name="T59" fmla="*/ 2147483647 h 90"/>
                <a:gd name="T60" fmla="*/ 2147483647 w 91"/>
                <a:gd name="T61" fmla="*/ 2147483647 h 90"/>
                <a:gd name="T62" fmla="*/ 2147483647 w 91"/>
                <a:gd name="T63" fmla="*/ 2147483647 h 90"/>
                <a:gd name="T64" fmla="*/ 2147483647 w 91"/>
                <a:gd name="T65" fmla="*/ 2147483647 h 90"/>
                <a:gd name="T66" fmla="*/ 2147483647 w 91"/>
                <a:gd name="T67" fmla="*/ 2147483647 h 90"/>
                <a:gd name="T68" fmla="*/ 2147483647 w 91"/>
                <a:gd name="T69" fmla="*/ 2147483647 h 90"/>
                <a:gd name="T70" fmla="*/ 2147483647 w 91"/>
                <a:gd name="T71" fmla="*/ 2147483647 h 90"/>
                <a:gd name="T72" fmla="*/ 2147483647 w 91"/>
                <a:gd name="T73" fmla="*/ 2147483647 h 90"/>
                <a:gd name="T74" fmla="*/ 2147483647 w 91"/>
                <a:gd name="T75" fmla="*/ 2147483647 h 90"/>
                <a:gd name="T76" fmla="*/ 2147483647 w 91"/>
                <a:gd name="T77" fmla="*/ 2147483647 h 90"/>
                <a:gd name="T78" fmla="*/ 2147483647 w 91"/>
                <a:gd name="T79" fmla="*/ 2147483647 h 90"/>
                <a:gd name="T80" fmla="*/ 2147483647 w 91"/>
                <a:gd name="T81" fmla="*/ 2147483647 h 90"/>
                <a:gd name="T82" fmla="*/ 2147483647 w 91"/>
                <a:gd name="T83" fmla="*/ 2147483647 h 90"/>
                <a:gd name="T84" fmla="*/ 2147483647 w 91"/>
                <a:gd name="T85" fmla="*/ 2147483647 h 90"/>
                <a:gd name="T86" fmla="*/ 2147483647 w 91"/>
                <a:gd name="T87" fmla="*/ 2147483647 h 9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1"/>
                    <a:pt x="74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66" y="3"/>
                    <a:pt x="66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0" y="54"/>
                    <a:pt x="60" y="5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1" y="89"/>
                    <a:pt x="91" y="89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88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5" y="74"/>
                    <a:pt x="45" y="74"/>
                  </a:cubicBezTo>
                  <a:cubicBezTo>
                    <a:pt x="46" y="74"/>
                    <a:pt x="46" y="73"/>
                    <a:pt x="47" y="7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Freeform 56"/>
            <p:cNvSpPr>
              <a:spLocks/>
            </p:cNvSpPr>
            <p:nvPr/>
          </p:nvSpPr>
          <p:spPr bwMode="auto">
            <a:xfrm>
              <a:off x="4973638" y="2198688"/>
              <a:ext cx="50800" cy="138113"/>
            </a:xfrm>
            <a:custGeom>
              <a:avLst/>
              <a:gdLst>
                <a:gd name="T0" fmla="*/ 2147483647 w 25"/>
                <a:gd name="T1" fmla="*/ 2147483647 h 68"/>
                <a:gd name="T2" fmla="*/ 2147483647 w 25"/>
                <a:gd name="T3" fmla="*/ 2147483647 h 68"/>
                <a:gd name="T4" fmla="*/ 2147483647 w 25"/>
                <a:gd name="T5" fmla="*/ 2147483647 h 68"/>
                <a:gd name="T6" fmla="*/ 2147483647 w 25"/>
                <a:gd name="T7" fmla="*/ 2147483647 h 68"/>
                <a:gd name="T8" fmla="*/ 2147483647 w 25"/>
                <a:gd name="T9" fmla="*/ 2147483647 h 68"/>
                <a:gd name="T10" fmla="*/ 2147483647 w 25"/>
                <a:gd name="T11" fmla="*/ 2147483647 h 68"/>
                <a:gd name="T12" fmla="*/ 2147483647 w 25"/>
                <a:gd name="T13" fmla="*/ 2147483647 h 68"/>
                <a:gd name="T14" fmla="*/ 2147483647 w 25"/>
                <a:gd name="T15" fmla="*/ 2147483647 h 68"/>
                <a:gd name="T16" fmla="*/ 2147483647 w 25"/>
                <a:gd name="T17" fmla="*/ 2147483647 h 68"/>
                <a:gd name="T18" fmla="*/ 2147483647 w 25"/>
                <a:gd name="T19" fmla="*/ 2147483647 h 68"/>
                <a:gd name="T20" fmla="*/ 2147483647 w 25"/>
                <a:gd name="T21" fmla="*/ 2147483647 h 68"/>
                <a:gd name="T22" fmla="*/ 2147483647 w 25"/>
                <a:gd name="T23" fmla="*/ 2147483647 h 68"/>
                <a:gd name="T24" fmla="*/ 0 w 25"/>
                <a:gd name="T25" fmla="*/ 2147483647 h 68"/>
                <a:gd name="T26" fmla="*/ 0 w 25"/>
                <a:gd name="T27" fmla="*/ 2147483647 h 68"/>
                <a:gd name="T28" fmla="*/ 2147483647 w 25"/>
                <a:gd name="T29" fmla="*/ 2147483647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" h="68">
                  <a:moveTo>
                    <a:pt x="2" y="1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8"/>
                    <a:pt x="12" y="68"/>
                  </a:cubicBezTo>
                  <a:cubicBezTo>
                    <a:pt x="13" y="68"/>
                    <a:pt x="14" y="67"/>
                    <a:pt x="14" y="6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5" y="13"/>
                    <a:pt x="24" y="1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5"/>
                    <a:pt x="2" y="15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57"/>
            <p:cNvSpPr>
              <a:spLocks noEditPoints="1"/>
            </p:cNvSpPr>
            <p:nvPr/>
          </p:nvSpPr>
          <p:spPr bwMode="auto">
            <a:xfrm>
              <a:off x="5345113" y="2211388"/>
              <a:ext cx="184150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2147483647 h 90"/>
                <a:gd name="T12" fmla="*/ 0 w 91"/>
                <a:gd name="T13" fmla="*/ 2147483647 h 90"/>
                <a:gd name="T14" fmla="*/ 0 w 91"/>
                <a:gd name="T15" fmla="*/ 2147483647 h 90"/>
                <a:gd name="T16" fmla="*/ 0 w 91"/>
                <a:gd name="T17" fmla="*/ 2147483647 h 90"/>
                <a:gd name="T18" fmla="*/ 0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2147483647 h 90"/>
                <a:gd name="T40" fmla="*/ 2147483647 w 91"/>
                <a:gd name="T41" fmla="*/ 2147483647 h 90"/>
                <a:gd name="T42" fmla="*/ 2147483647 w 91"/>
                <a:gd name="T43" fmla="*/ 2147483647 h 90"/>
                <a:gd name="T44" fmla="*/ 2147483647 w 91"/>
                <a:gd name="T45" fmla="*/ 2147483647 h 90"/>
                <a:gd name="T46" fmla="*/ 2147483647 w 91"/>
                <a:gd name="T47" fmla="*/ 2147483647 h 90"/>
                <a:gd name="T48" fmla="*/ 2147483647 w 91"/>
                <a:gd name="T49" fmla="*/ 2147483647 h 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1" y="89"/>
                    <a:pt x="91" y="88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19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3" y="53"/>
                    <a:pt x="3" y="53"/>
                    <a:pt x="3" y="53"/>
                  </a:cubicBezTo>
                  <a:lnTo>
                    <a:pt x="19" y="3"/>
                  </a:lnTo>
                  <a:close/>
                  <a:moveTo>
                    <a:pt x="88" y="86"/>
                  </a:moveTo>
                  <a:cubicBezTo>
                    <a:pt x="3" y="86"/>
                    <a:pt x="3" y="86"/>
                    <a:pt x="3" y="8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58"/>
            <p:cNvSpPr>
              <a:spLocks noEditPoints="1"/>
            </p:cNvSpPr>
            <p:nvPr/>
          </p:nvSpPr>
          <p:spPr bwMode="auto">
            <a:xfrm>
              <a:off x="5399088" y="2341563"/>
              <a:ext cx="73025" cy="30163"/>
            </a:xfrm>
            <a:custGeom>
              <a:avLst/>
              <a:gdLst>
                <a:gd name="T0" fmla="*/ 2147483647 w 36"/>
                <a:gd name="T1" fmla="*/ 2147483647 h 15"/>
                <a:gd name="T2" fmla="*/ 2147483647 w 36"/>
                <a:gd name="T3" fmla="*/ 2147483647 h 15"/>
                <a:gd name="T4" fmla="*/ 2147483647 w 36"/>
                <a:gd name="T5" fmla="*/ 2147483647 h 15"/>
                <a:gd name="T6" fmla="*/ 2147483647 w 36"/>
                <a:gd name="T7" fmla="*/ 0 h 15"/>
                <a:gd name="T8" fmla="*/ 2147483647 w 36"/>
                <a:gd name="T9" fmla="*/ 0 h 15"/>
                <a:gd name="T10" fmla="*/ 0 w 36"/>
                <a:gd name="T11" fmla="*/ 2147483647 h 15"/>
                <a:gd name="T12" fmla="*/ 2147483647 w 36"/>
                <a:gd name="T13" fmla="*/ 2147483647 h 15"/>
                <a:gd name="T14" fmla="*/ 2147483647 w 36"/>
                <a:gd name="T15" fmla="*/ 2147483647 h 15"/>
                <a:gd name="T16" fmla="*/ 2147483647 w 36"/>
                <a:gd name="T17" fmla="*/ 2147483647 h 15"/>
                <a:gd name="T18" fmla="*/ 2147483647 w 36"/>
                <a:gd name="T19" fmla="*/ 2147483647 h 15"/>
                <a:gd name="T20" fmla="*/ 2147483647 w 36"/>
                <a:gd name="T21" fmla="*/ 2147483647 h 15"/>
                <a:gd name="T22" fmla="*/ 2147483647 w 36"/>
                <a:gd name="T23" fmla="*/ 2147483647 h 15"/>
                <a:gd name="T24" fmla="*/ 2147483647 w 36"/>
                <a:gd name="T25" fmla="*/ 2147483647 h 15"/>
                <a:gd name="T26" fmla="*/ 2147483647 w 36"/>
                <a:gd name="T27" fmla="*/ 2147483647 h 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" h="15">
                  <a:moveTo>
                    <a:pt x="7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3" y="15"/>
                    <a:pt x="36" y="11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"/>
                    <a:pt x="3" y="15"/>
                    <a:pt x="7" y="15"/>
                  </a:cubicBezTo>
                  <a:close/>
                  <a:moveTo>
                    <a:pt x="7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3" y="5"/>
                    <a:pt x="33" y="8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3" y="10"/>
                    <a:pt x="3" y="8"/>
                  </a:cubicBezTo>
                  <a:cubicBezTo>
                    <a:pt x="3" y="5"/>
                    <a:pt x="5" y="4"/>
                    <a:pt x="7" y="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Freeform 59"/>
            <p:cNvSpPr>
              <a:spLocks noEditPoints="1"/>
            </p:cNvSpPr>
            <p:nvPr/>
          </p:nvSpPr>
          <p:spPr bwMode="auto">
            <a:xfrm>
              <a:off x="5837238" y="2270125"/>
              <a:ext cx="76200" cy="28575"/>
            </a:xfrm>
            <a:custGeom>
              <a:avLst/>
              <a:gdLst>
                <a:gd name="T0" fmla="*/ 2147483647 w 37"/>
                <a:gd name="T1" fmla="*/ 2147483647 h 14"/>
                <a:gd name="T2" fmla="*/ 2147483647 w 37"/>
                <a:gd name="T3" fmla="*/ 2147483647 h 14"/>
                <a:gd name="T4" fmla="*/ 2147483647 w 37"/>
                <a:gd name="T5" fmla="*/ 2147483647 h 14"/>
                <a:gd name="T6" fmla="*/ 2147483647 w 37"/>
                <a:gd name="T7" fmla="*/ 0 h 14"/>
                <a:gd name="T8" fmla="*/ 2147483647 w 37"/>
                <a:gd name="T9" fmla="*/ 0 h 14"/>
                <a:gd name="T10" fmla="*/ 0 w 37"/>
                <a:gd name="T11" fmla="*/ 2147483647 h 14"/>
                <a:gd name="T12" fmla="*/ 2147483647 w 37"/>
                <a:gd name="T13" fmla="*/ 2147483647 h 14"/>
                <a:gd name="T14" fmla="*/ 2147483647 w 37"/>
                <a:gd name="T15" fmla="*/ 2147483647 h 14"/>
                <a:gd name="T16" fmla="*/ 2147483647 w 37"/>
                <a:gd name="T17" fmla="*/ 2147483647 h 14"/>
                <a:gd name="T18" fmla="*/ 2147483647 w 37"/>
                <a:gd name="T19" fmla="*/ 2147483647 h 14"/>
                <a:gd name="T20" fmla="*/ 2147483647 w 37"/>
                <a:gd name="T21" fmla="*/ 2147483647 h 14"/>
                <a:gd name="T22" fmla="*/ 2147483647 w 37"/>
                <a:gd name="T23" fmla="*/ 2147483647 h 14"/>
                <a:gd name="T24" fmla="*/ 2147483647 w 37"/>
                <a:gd name="T25" fmla="*/ 2147483647 h 14"/>
                <a:gd name="T26" fmla="*/ 2147483647 w 37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14">
                  <a:moveTo>
                    <a:pt x="7" y="14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33" y="14"/>
                    <a:pt x="37" y="11"/>
                    <a:pt x="37" y="7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9"/>
                    <a:pt x="32" y="11"/>
                    <a:pt x="29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60"/>
            <p:cNvSpPr>
              <a:spLocks noEditPoints="1"/>
            </p:cNvSpPr>
            <p:nvPr/>
          </p:nvSpPr>
          <p:spPr bwMode="auto">
            <a:xfrm>
              <a:off x="5780088" y="2214563"/>
              <a:ext cx="187325" cy="174625"/>
            </a:xfrm>
            <a:custGeom>
              <a:avLst/>
              <a:gdLst>
                <a:gd name="T0" fmla="*/ 2147483647 w 92"/>
                <a:gd name="T1" fmla="*/ 2147483647 h 86"/>
                <a:gd name="T2" fmla="*/ 2147483647 w 92"/>
                <a:gd name="T3" fmla="*/ 0 h 86"/>
                <a:gd name="T4" fmla="*/ 2147483647 w 92"/>
                <a:gd name="T5" fmla="*/ 0 h 86"/>
                <a:gd name="T6" fmla="*/ 0 w 92"/>
                <a:gd name="T7" fmla="*/ 2147483647 h 86"/>
                <a:gd name="T8" fmla="*/ 0 w 92"/>
                <a:gd name="T9" fmla="*/ 2147483647 h 86"/>
                <a:gd name="T10" fmla="*/ 2147483647 w 92"/>
                <a:gd name="T11" fmla="*/ 2147483647 h 86"/>
                <a:gd name="T12" fmla="*/ 2147483647 w 92"/>
                <a:gd name="T13" fmla="*/ 2147483647 h 86"/>
                <a:gd name="T14" fmla="*/ 2147483647 w 92"/>
                <a:gd name="T15" fmla="*/ 2147483647 h 86"/>
                <a:gd name="T16" fmla="*/ 2147483647 w 92"/>
                <a:gd name="T17" fmla="*/ 2147483647 h 86"/>
                <a:gd name="T18" fmla="*/ 2147483647 w 92"/>
                <a:gd name="T19" fmla="*/ 2147483647 h 86"/>
                <a:gd name="T20" fmla="*/ 2147483647 w 92"/>
                <a:gd name="T21" fmla="*/ 2147483647 h 86"/>
                <a:gd name="T22" fmla="*/ 2147483647 w 92"/>
                <a:gd name="T23" fmla="*/ 2147483647 h 86"/>
                <a:gd name="T24" fmla="*/ 2147483647 w 92"/>
                <a:gd name="T25" fmla="*/ 2147483647 h 86"/>
                <a:gd name="T26" fmla="*/ 2147483647 w 92"/>
                <a:gd name="T27" fmla="*/ 2147483647 h 86"/>
                <a:gd name="T28" fmla="*/ 2147483647 w 92"/>
                <a:gd name="T29" fmla="*/ 2147483647 h 86"/>
                <a:gd name="T30" fmla="*/ 2147483647 w 92"/>
                <a:gd name="T31" fmla="*/ 2147483647 h 86"/>
                <a:gd name="T32" fmla="*/ 2147483647 w 92"/>
                <a:gd name="T33" fmla="*/ 2147483647 h 86"/>
                <a:gd name="T34" fmla="*/ 2147483647 w 92"/>
                <a:gd name="T35" fmla="*/ 2147483647 h 86"/>
                <a:gd name="T36" fmla="*/ 2147483647 w 92"/>
                <a:gd name="T37" fmla="*/ 2147483647 h 86"/>
                <a:gd name="T38" fmla="*/ 2147483647 w 92"/>
                <a:gd name="T39" fmla="*/ 2147483647 h 86"/>
                <a:gd name="T40" fmla="*/ 2147483647 w 92"/>
                <a:gd name="T41" fmla="*/ 2147483647 h 86"/>
                <a:gd name="T42" fmla="*/ 2147483647 w 92"/>
                <a:gd name="T43" fmla="*/ 2147483647 h 86"/>
                <a:gd name="T44" fmla="*/ 2147483647 w 92"/>
                <a:gd name="T45" fmla="*/ 2147483647 h 8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" h="86">
                  <a:moveTo>
                    <a:pt x="92" y="7"/>
                  </a:moveTo>
                  <a:cubicBezTo>
                    <a:pt x="92" y="3"/>
                    <a:pt x="89" y="0"/>
                    <a:pt x="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92" y="14"/>
                    <a:pt x="92" y="14"/>
                    <a:pt x="92" y="14"/>
                  </a:cubicBezTo>
                  <a:lnTo>
                    <a:pt x="92" y="7"/>
                  </a:lnTo>
                  <a:close/>
                  <a:moveTo>
                    <a:pt x="4" y="7"/>
                  </a:moveTo>
                  <a:cubicBezTo>
                    <a:pt x="4" y="5"/>
                    <a:pt x="5" y="3"/>
                    <a:pt x="8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7" y="3"/>
                    <a:pt x="89" y="5"/>
                    <a:pt x="89" y="7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7"/>
                  </a:lnTo>
                  <a:close/>
                  <a:moveTo>
                    <a:pt x="86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6" y="14"/>
                    <a:pt x="86" y="14"/>
                    <a:pt x="86" y="14"/>
                  </a:cubicBezTo>
                  <a:lnTo>
                    <a:pt x="86" y="8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Freeform 61"/>
            <p:cNvSpPr>
              <a:spLocks noEditPoints="1"/>
            </p:cNvSpPr>
            <p:nvPr/>
          </p:nvSpPr>
          <p:spPr bwMode="auto">
            <a:xfrm>
              <a:off x="6219825" y="2214563"/>
              <a:ext cx="165100" cy="106363"/>
            </a:xfrm>
            <a:custGeom>
              <a:avLst/>
              <a:gdLst>
                <a:gd name="T0" fmla="*/ 2147483647 w 81"/>
                <a:gd name="T1" fmla="*/ 2147483647 h 52"/>
                <a:gd name="T2" fmla="*/ 2147483647 w 81"/>
                <a:gd name="T3" fmla="*/ 2147483647 h 52"/>
                <a:gd name="T4" fmla="*/ 2147483647 w 81"/>
                <a:gd name="T5" fmla="*/ 2147483647 h 52"/>
                <a:gd name="T6" fmla="*/ 2147483647 w 81"/>
                <a:gd name="T7" fmla="*/ 2147483647 h 52"/>
                <a:gd name="T8" fmla="*/ 2147483647 w 81"/>
                <a:gd name="T9" fmla="*/ 2147483647 h 52"/>
                <a:gd name="T10" fmla="*/ 2147483647 w 81"/>
                <a:gd name="T11" fmla="*/ 2147483647 h 52"/>
                <a:gd name="T12" fmla="*/ 2147483647 w 81"/>
                <a:gd name="T13" fmla="*/ 0 h 52"/>
                <a:gd name="T14" fmla="*/ 2147483647 w 81"/>
                <a:gd name="T15" fmla="*/ 0 h 52"/>
                <a:gd name="T16" fmla="*/ 2147483647 w 81"/>
                <a:gd name="T17" fmla="*/ 2147483647 h 52"/>
                <a:gd name="T18" fmla="*/ 0 w 81"/>
                <a:gd name="T19" fmla="*/ 2147483647 h 52"/>
                <a:gd name="T20" fmla="*/ 0 w 81"/>
                <a:gd name="T21" fmla="*/ 2147483647 h 52"/>
                <a:gd name="T22" fmla="*/ 2147483647 w 81"/>
                <a:gd name="T23" fmla="*/ 2147483647 h 52"/>
                <a:gd name="T24" fmla="*/ 2147483647 w 81"/>
                <a:gd name="T25" fmla="*/ 2147483647 h 52"/>
                <a:gd name="T26" fmla="*/ 2147483647 w 81"/>
                <a:gd name="T27" fmla="*/ 2147483647 h 52"/>
                <a:gd name="T28" fmla="*/ 2147483647 w 81"/>
                <a:gd name="T29" fmla="*/ 2147483647 h 52"/>
                <a:gd name="T30" fmla="*/ 2147483647 w 81"/>
                <a:gd name="T31" fmla="*/ 2147483647 h 52"/>
                <a:gd name="T32" fmla="*/ 2147483647 w 81"/>
                <a:gd name="T33" fmla="*/ 2147483647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1" h="52">
                  <a:moveTo>
                    <a:pt x="2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0" y="52"/>
                    <a:pt x="81" y="51"/>
                    <a:pt x="81" y="50"/>
                  </a:cubicBezTo>
                  <a:cubicBezTo>
                    <a:pt x="81" y="50"/>
                    <a:pt x="81" y="50"/>
                    <a:pt x="81" y="4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2"/>
                    <a:pt x="1" y="52"/>
                    <a:pt x="2" y="52"/>
                  </a:cubicBezTo>
                  <a:close/>
                  <a:moveTo>
                    <a:pt x="18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4" y="49"/>
                    <a:pt x="4" y="49"/>
                    <a:pt x="4" y="49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Freeform 62"/>
            <p:cNvSpPr>
              <a:spLocks/>
            </p:cNvSpPr>
            <p:nvPr/>
          </p:nvSpPr>
          <p:spPr bwMode="auto">
            <a:xfrm>
              <a:off x="6219825" y="2336800"/>
              <a:ext cx="165100" cy="6350"/>
            </a:xfrm>
            <a:custGeom>
              <a:avLst/>
              <a:gdLst>
                <a:gd name="T0" fmla="*/ 2147483647 w 81"/>
                <a:gd name="T1" fmla="*/ 0 h 3"/>
                <a:gd name="T2" fmla="*/ 2147483647 w 81"/>
                <a:gd name="T3" fmla="*/ 0 h 3"/>
                <a:gd name="T4" fmla="*/ 0 w 81"/>
                <a:gd name="T5" fmla="*/ 2147483647 h 3"/>
                <a:gd name="T6" fmla="*/ 2147483647 w 81"/>
                <a:gd name="T7" fmla="*/ 2147483647 h 3"/>
                <a:gd name="T8" fmla="*/ 2147483647 w 81"/>
                <a:gd name="T9" fmla="*/ 2147483647 h 3"/>
                <a:gd name="T10" fmla="*/ 2147483647 w 81"/>
                <a:gd name="T11" fmla="*/ 2147483647 h 3"/>
                <a:gd name="T12" fmla="*/ 2147483647 w 8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">
                  <a:moveTo>
                    <a:pt x="7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Freeform 63"/>
            <p:cNvSpPr>
              <a:spLocks/>
            </p:cNvSpPr>
            <p:nvPr/>
          </p:nvSpPr>
          <p:spPr bwMode="auto">
            <a:xfrm>
              <a:off x="6219825" y="2359025"/>
              <a:ext cx="165100" cy="6350"/>
            </a:xfrm>
            <a:custGeom>
              <a:avLst/>
              <a:gdLst>
                <a:gd name="T0" fmla="*/ 2147483647 w 81"/>
                <a:gd name="T1" fmla="*/ 0 h 3"/>
                <a:gd name="T2" fmla="*/ 2147483647 w 81"/>
                <a:gd name="T3" fmla="*/ 0 h 3"/>
                <a:gd name="T4" fmla="*/ 0 w 81"/>
                <a:gd name="T5" fmla="*/ 2147483647 h 3"/>
                <a:gd name="T6" fmla="*/ 2147483647 w 81"/>
                <a:gd name="T7" fmla="*/ 2147483647 h 3"/>
                <a:gd name="T8" fmla="*/ 2147483647 w 81"/>
                <a:gd name="T9" fmla="*/ 2147483647 h 3"/>
                <a:gd name="T10" fmla="*/ 2147483647 w 81"/>
                <a:gd name="T11" fmla="*/ 2147483647 h 3"/>
                <a:gd name="T12" fmla="*/ 2147483647 w 8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">
                  <a:moveTo>
                    <a:pt x="7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Freeform 64"/>
            <p:cNvSpPr>
              <a:spLocks/>
            </p:cNvSpPr>
            <p:nvPr/>
          </p:nvSpPr>
          <p:spPr bwMode="auto">
            <a:xfrm>
              <a:off x="6219825" y="2381250"/>
              <a:ext cx="165100" cy="6350"/>
            </a:xfrm>
            <a:custGeom>
              <a:avLst/>
              <a:gdLst>
                <a:gd name="T0" fmla="*/ 2147483647 w 81"/>
                <a:gd name="T1" fmla="*/ 0 h 3"/>
                <a:gd name="T2" fmla="*/ 2147483647 w 81"/>
                <a:gd name="T3" fmla="*/ 0 h 3"/>
                <a:gd name="T4" fmla="*/ 0 w 81"/>
                <a:gd name="T5" fmla="*/ 2147483647 h 3"/>
                <a:gd name="T6" fmla="*/ 2147483647 w 81"/>
                <a:gd name="T7" fmla="*/ 2147483647 h 3"/>
                <a:gd name="T8" fmla="*/ 2147483647 w 81"/>
                <a:gd name="T9" fmla="*/ 2147483647 h 3"/>
                <a:gd name="T10" fmla="*/ 2147483647 w 81"/>
                <a:gd name="T11" fmla="*/ 2147483647 h 3"/>
                <a:gd name="T12" fmla="*/ 2147483647 w 8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">
                  <a:moveTo>
                    <a:pt x="7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Freeform 65"/>
            <p:cNvSpPr>
              <a:spLocks/>
            </p:cNvSpPr>
            <p:nvPr/>
          </p:nvSpPr>
          <p:spPr bwMode="auto">
            <a:xfrm>
              <a:off x="6264275" y="2243138"/>
              <a:ext cx="76200" cy="6350"/>
            </a:xfrm>
            <a:custGeom>
              <a:avLst/>
              <a:gdLst>
                <a:gd name="T0" fmla="*/ 2147483647 w 37"/>
                <a:gd name="T1" fmla="*/ 2147483647 h 3"/>
                <a:gd name="T2" fmla="*/ 2147483647 w 37"/>
                <a:gd name="T3" fmla="*/ 2147483647 h 3"/>
                <a:gd name="T4" fmla="*/ 2147483647 w 37"/>
                <a:gd name="T5" fmla="*/ 2147483647 h 3"/>
                <a:gd name="T6" fmla="*/ 2147483647 w 37"/>
                <a:gd name="T7" fmla="*/ 0 h 3"/>
                <a:gd name="T8" fmla="*/ 2147483647 w 37"/>
                <a:gd name="T9" fmla="*/ 0 h 3"/>
                <a:gd name="T10" fmla="*/ 0 w 37"/>
                <a:gd name="T11" fmla="*/ 2147483647 h 3"/>
                <a:gd name="T12" fmla="*/ 2147483647 w 3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Freeform 66"/>
            <p:cNvSpPr>
              <a:spLocks/>
            </p:cNvSpPr>
            <p:nvPr/>
          </p:nvSpPr>
          <p:spPr bwMode="auto">
            <a:xfrm>
              <a:off x="6256338" y="2265363"/>
              <a:ext cx="90488" cy="6350"/>
            </a:xfrm>
            <a:custGeom>
              <a:avLst/>
              <a:gdLst>
                <a:gd name="T0" fmla="*/ 2147483647 w 44"/>
                <a:gd name="T1" fmla="*/ 2147483647 h 3"/>
                <a:gd name="T2" fmla="*/ 2147483647 w 44"/>
                <a:gd name="T3" fmla="*/ 2147483647 h 3"/>
                <a:gd name="T4" fmla="*/ 2147483647 w 44"/>
                <a:gd name="T5" fmla="*/ 2147483647 h 3"/>
                <a:gd name="T6" fmla="*/ 2147483647 w 44"/>
                <a:gd name="T7" fmla="*/ 0 h 3"/>
                <a:gd name="T8" fmla="*/ 2147483647 w 44"/>
                <a:gd name="T9" fmla="*/ 0 h 3"/>
                <a:gd name="T10" fmla="*/ 0 w 44"/>
                <a:gd name="T11" fmla="*/ 2147483647 h 3"/>
                <a:gd name="T12" fmla="*/ 2147483647 w 44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2" y="3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2"/>
                    <a:pt x="44" y="1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Freeform 67"/>
            <p:cNvSpPr>
              <a:spLocks/>
            </p:cNvSpPr>
            <p:nvPr/>
          </p:nvSpPr>
          <p:spPr bwMode="auto">
            <a:xfrm>
              <a:off x="6251575" y="2287588"/>
              <a:ext cx="103188" cy="6350"/>
            </a:xfrm>
            <a:custGeom>
              <a:avLst/>
              <a:gdLst>
                <a:gd name="T0" fmla="*/ 2147483647 w 51"/>
                <a:gd name="T1" fmla="*/ 0 h 3"/>
                <a:gd name="T2" fmla="*/ 2147483647 w 51"/>
                <a:gd name="T3" fmla="*/ 0 h 3"/>
                <a:gd name="T4" fmla="*/ 0 w 51"/>
                <a:gd name="T5" fmla="*/ 2147483647 h 3"/>
                <a:gd name="T6" fmla="*/ 2147483647 w 51"/>
                <a:gd name="T7" fmla="*/ 2147483647 h 3"/>
                <a:gd name="T8" fmla="*/ 2147483647 w 51"/>
                <a:gd name="T9" fmla="*/ 2147483647 h 3"/>
                <a:gd name="T10" fmla="*/ 2147483647 w 51"/>
                <a:gd name="T11" fmla="*/ 2147483647 h 3"/>
                <a:gd name="T12" fmla="*/ 2147483647 w 5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3">
                  <a:moveTo>
                    <a:pt x="4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1" y="2"/>
                    <a:pt x="51" y="1"/>
                  </a:cubicBezTo>
                  <a:cubicBezTo>
                    <a:pt x="51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Freeform 68"/>
            <p:cNvSpPr>
              <a:spLocks noEditPoints="1"/>
            </p:cNvSpPr>
            <p:nvPr/>
          </p:nvSpPr>
          <p:spPr bwMode="auto">
            <a:xfrm>
              <a:off x="6637338" y="2243138"/>
              <a:ext cx="185738" cy="117475"/>
            </a:xfrm>
            <a:custGeom>
              <a:avLst/>
              <a:gdLst>
                <a:gd name="T0" fmla="*/ 2147483647 w 91"/>
                <a:gd name="T1" fmla="*/ 2147483647 h 58"/>
                <a:gd name="T2" fmla="*/ 2147483647 w 91"/>
                <a:gd name="T3" fmla="*/ 2147483647 h 58"/>
                <a:gd name="T4" fmla="*/ 2147483647 w 91"/>
                <a:gd name="T5" fmla="*/ 0 h 58"/>
                <a:gd name="T6" fmla="*/ 2147483647 w 91"/>
                <a:gd name="T7" fmla="*/ 0 h 58"/>
                <a:gd name="T8" fmla="*/ 2147483647 w 91"/>
                <a:gd name="T9" fmla="*/ 0 h 58"/>
                <a:gd name="T10" fmla="*/ 2147483647 w 91"/>
                <a:gd name="T11" fmla="*/ 0 h 58"/>
                <a:gd name="T12" fmla="*/ 2147483647 w 91"/>
                <a:gd name="T13" fmla="*/ 0 h 58"/>
                <a:gd name="T14" fmla="*/ 2147483647 w 91"/>
                <a:gd name="T15" fmla="*/ 0 h 58"/>
                <a:gd name="T16" fmla="*/ 2147483647 w 91"/>
                <a:gd name="T17" fmla="*/ 0 h 58"/>
                <a:gd name="T18" fmla="*/ 0 w 91"/>
                <a:gd name="T19" fmla="*/ 0 h 58"/>
                <a:gd name="T20" fmla="*/ 0 w 91"/>
                <a:gd name="T21" fmla="*/ 0 h 58"/>
                <a:gd name="T22" fmla="*/ 0 w 91"/>
                <a:gd name="T23" fmla="*/ 0 h 58"/>
                <a:gd name="T24" fmla="*/ 0 w 91"/>
                <a:gd name="T25" fmla="*/ 2147483647 h 58"/>
                <a:gd name="T26" fmla="*/ 0 w 91"/>
                <a:gd name="T27" fmla="*/ 2147483647 h 58"/>
                <a:gd name="T28" fmla="*/ 0 w 91"/>
                <a:gd name="T29" fmla="*/ 2147483647 h 58"/>
                <a:gd name="T30" fmla="*/ 0 w 91"/>
                <a:gd name="T31" fmla="*/ 2147483647 h 58"/>
                <a:gd name="T32" fmla="*/ 0 w 91"/>
                <a:gd name="T33" fmla="*/ 2147483647 h 58"/>
                <a:gd name="T34" fmla="*/ 0 w 91"/>
                <a:gd name="T35" fmla="*/ 2147483647 h 58"/>
                <a:gd name="T36" fmla="*/ 2147483647 w 91"/>
                <a:gd name="T37" fmla="*/ 2147483647 h 58"/>
                <a:gd name="T38" fmla="*/ 2147483647 w 91"/>
                <a:gd name="T39" fmla="*/ 2147483647 h 58"/>
                <a:gd name="T40" fmla="*/ 2147483647 w 91"/>
                <a:gd name="T41" fmla="*/ 2147483647 h 58"/>
                <a:gd name="T42" fmla="*/ 2147483647 w 91"/>
                <a:gd name="T43" fmla="*/ 2147483647 h 58"/>
                <a:gd name="T44" fmla="*/ 2147483647 w 91"/>
                <a:gd name="T45" fmla="*/ 2147483647 h 58"/>
                <a:gd name="T46" fmla="*/ 2147483647 w 91"/>
                <a:gd name="T47" fmla="*/ 2147483647 h 58"/>
                <a:gd name="T48" fmla="*/ 2147483647 w 91"/>
                <a:gd name="T49" fmla="*/ 2147483647 h 58"/>
                <a:gd name="T50" fmla="*/ 2147483647 w 91"/>
                <a:gd name="T51" fmla="*/ 2147483647 h 58"/>
                <a:gd name="T52" fmla="*/ 2147483647 w 91"/>
                <a:gd name="T53" fmla="*/ 2147483647 h 58"/>
                <a:gd name="T54" fmla="*/ 2147483647 w 91"/>
                <a:gd name="T55" fmla="*/ 2147483647 h 58"/>
                <a:gd name="T56" fmla="*/ 2147483647 w 91"/>
                <a:gd name="T57" fmla="*/ 2147483647 h 58"/>
                <a:gd name="T58" fmla="*/ 2147483647 w 91"/>
                <a:gd name="T59" fmla="*/ 2147483647 h 58"/>
                <a:gd name="T60" fmla="*/ 2147483647 w 91"/>
                <a:gd name="T61" fmla="*/ 2147483647 h 58"/>
                <a:gd name="T62" fmla="*/ 2147483647 w 91"/>
                <a:gd name="T63" fmla="*/ 2147483647 h 58"/>
                <a:gd name="T64" fmla="*/ 2147483647 w 91"/>
                <a:gd name="T65" fmla="*/ 2147483647 h 58"/>
                <a:gd name="T66" fmla="*/ 2147483647 w 91"/>
                <a:gd name="T67" fmla="*/ 2147483647 h 58"/>
                <a:gd name="T68" fmla="*/ 2147483647 w 91"/>
                <a:gd name="T69" fmla="*/ 2147483647 h 58"/>
                <a:gd name="T70" fmla="*/ 2147483647 w 91"/>
                <a:gd name="T71" fmla="*/ 2147483647 h 58"/>
                <a:gd name="T72" fmla="*/ 2147483647 w 91"/>
                <a:gd name="T73" fmla="*/ 2147483647 h 58"/>
                <a:gd name="T74" fmla="*/ 2147483647 w 91"/>
                <a:gd name="T75" fmla="*/ 2147483647 h 58"/>
                <a:gd name="T76" fmla="*/ 2147483647 w 91"/>
                <a:gd name="T77" fmla="*/ 2147483647 h 58"/>
                <a:gd name="T78" fmla="*/ 2147483647 w 91"/>
                <a:gd name="T79" fmla="*/ 2147483647 h 58"/>
                <a:gd name="T80" fmla="*/ 2147483647 w 91"/>
                <a:gd name="T81" fmla="*/ 2147483647 h 58"/>
                <a:gd name="T82" fmla="*/ 2147483647 w 91"/>
                <a:gd name="T83" fmla="*/ 2147483647 h 58"/>
                <a:gd name="T84" fmla="*/ 2147483647 w 91"/>
                <a:gd name="T85" fmla="*/ 2147483647 h 58"/>
                <a:gd name="T86" fmla="*/ 2147483647 w 91"/>
                <a:gd name="T87" fmla="*/ 2147483647 h 58"/>
                <a:gd name="T88" fmla="*/ 2147483647 w 91"/>
                <a:gd name="T89" fmla="*/ 2147483647 h 58"/>
                <a:gd name="T90" fmla="*/ 2147483647 w 91"/>
                <a:gd name="T91" fmla="*/ 2147483647 h 58"/>
                <a:gd name="T92" fmla="*/ 2147483647 w 91"/>
                <a:gd name="T93" fmla="*/ 2147483647 h 58"/>
                <a:gd name="T94" fmla="*/ 2147483647 w 91"/>
                <a:gd name="T95" fmla="*/ 2147483647 h 58"/>
                <a:gd name="T96" fmla="*/ 2147483647 w 91"/>
                <a:gd name="T97" fmla="*/ 2147483647 h 58"/>
                <a:gd name="T98" fmla="*/ 2147483647 w 91"/>
                <a:gd name="T99" fmla="*/ 2147483647 h 58"/>
                <a:gd name="T100" fmla="*/ 2147483647 w 91"/>
                <a:gd name="T101" fmla="*/ 2147483647 h 58"/>
                <a:gd name="T102" fmla="*/ 2147483647 w 91"/>
                <a:gd name="T103" fmla="*/ 2147483647 h 58"/>
                <a:gd name="T104" fmla="*/ 2147483647 w 91"/>
                <a:gd name="T105" fmla="*/ 2147483647 h 58"/>
                <a:gd name="T106" fmla="*/ 2147483647 w 91"/>
                <a:gd name="T107" fmla="*/ 2147483647 h 58"/>
                <a:gd name="T108" fmla="*/ 2147483647 w 91"/>
                <a:gd name="T109" fmla="*/ 2147483647 h 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1" h="58">
                  <a:moveTo>
                    <a:pt x="91" y="1"/>
                  </a:move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0"/>
                    <a:pt x="91" y="0"/>
                  </a:cubicBezTo>
                  <a:cubicBezTo>
                    <a:pt x="91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0" y="58"/>
                    <a:pt x="90" y="58"/>
                    <a:pt x="90" y="57"/>
                  </a:cubicBezTo>
                  <a:cubicBezTo>
                    <a:pt x="90" y="57"/>
                    <a:pt x="91" y="57"/>
                    <a:pt x="91" y="57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7"/>
                    <a:pt x="91" y="57"/>
                    <a:pt x="91" y="56"/>
                  </a:cubicBezTo>
                  <a:lnTo>
                    <a:pt x="91" y="1"/>
                  </a:lnTo>
                  <a:close/>
                  <a:moveTo>
                    <a:pt x="3" y="5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" y="53"/>
                    <a:pt x="3" y="53"/>
                    <a:pt x="3" y="53"/>
                  </a:cubicBezTo>
                  <a:lnTo>
                    <a:pt x="3" y="5"/>
                  </a:lnTo>
                  <a:close/>
                  <a:moveTo>
                    <a:pt x="53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4" y="3"/>
                    <a:pt x="84" y="3"/>
                    <a:pt x="84" y="3"/>
                  </a:cubicBezTo>
                  <a:lnTo>
                    <a:pt x="53" y="27"/>
                  </a:lnTo>
                  <a:close/>
                  <a:moveTo>
                    <a:pt x="37" y="31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37" y="31"/>
                  </a:lnTo>
                  <a:close/>
                  <a:moveTo>
                    <a:pt x="56" y="29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53"/>
                    <a:pt x="88" y="53"/>
                    <a:pt x="88" y="53"/>
                  </a:cubicBezTo>
                  <a:lnTo>
                    <a:pt x="56" y="2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Freeform 69"/>
            <p:cNvSpPr>
              <a:spLocks noEditPoints="1"/>
            </p:cNvSpPr>
            <p:nvPr/>
          </p:nvSpPr>
          <p:spPr bwMode="auto">
            <a:xfrm>
              <a:off x="7512050" y="2208213"/>
              <a:ext cx="187325" cy="187325"/>
            </a:xfrm>
            <a:custGeom>
              <a:avLst/>
              <a:gdLst>
                <a:gd name="T0" fmla="*/ 2147483647 w 92"/>
                <a:gd name="T1" fmla="*/ 2147483647 h 92"/>
                <a:gd name="T2" fmla="*/ 2147483647 w 92"/>
                <a:gd name="T3" fmla="*/ 2147483647 h 92"/>
                <a:gd name="T4" fmla="*/ 2147483647 w 92"/>
                <a:gd name="T5" fmla="*/ 0 h 92"/>
                <a:gd name="T6" fmla="*/ 2147483647 w 92"/>
                <a:gd name="T7" fmla="*/ 2147483647 h 92"/>
                <a:gd name="T8" fmla="*/ 2147483647 w 92"/>
                <a:gd name="T9" fmla="*/ 2147483647 h 92"/>
                <a:gd name="T10" fmla="*/ 0 w 92"/>
                <a:gd name="T11" fmla="*/ 2147483647 h 92"/>
                <a:gd name="T12" fmla="*/ 0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2147483647 w 92"/>
                <a:gd name="T65" fmla="*/ 2147483647 h 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2" h="92">
                  <a:moveTo>
                    <a:pt x="92" y="35"/>
                  </a:moveTo>
                  <a:cubicBezTo>
                    <a:pt x="92" y="35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5"/>
                    <a:pt x="0" y="3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2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1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lnTo>
                    <a:pt x="92" y="35"/>
                  </a:lnTo>
                  <a:close/>
                  <a:moveTo>
                    <a:pt x="4" y="38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" y="87"/>
                    <a:pt x="4" y="87"/>
                    <a:pt x="4" y="87"/>
                  </a:cubicBezTo>
                  <a:lnTo>
                    <a:pt x="4" y="38"/>
                  </a:lnTo>
                  <a:close/>
                  <a:moveTo>
                    <a:pt x="75" y="76"/>
                  </a:moveTo>
                  <a:cubicBezTo>
                    <a:pt x="57" y="63"/>
                    <a:pt x="57" y="63"/>
                    <a:pt x="57" y="63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87"/>
                    <a:pt x="88" y="87"/>
                    <a:pt x="88" y="87"/>
                  </a:cubicBezTo>
                  <a:lnTo>
                    <a:pt x="75" y="76"/>
                  </a:lnTo>
                  <a:close/>
                  <a:moveTo>
                    <a:pt x="87" y="35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1" y="30"/>
                    <a:pt x="81" y="30"/>
                    <a:pt x="81" y="30"/>
                  </a:cubicBezTo>
                  <a:lnTo>
                    <a:pt x="87" y="35"/>
                  </a:lnTo>
                  <a:close/>
                  <a:moveTo>
                    <a:pt x="15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3"/>
                  </a:lnTo>
                  <a:close/>
                  <a:moveTo>
                    <a:pt x="11" y="3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11" y="30"/>
                  </a:lnTo>
                  <a:close/>
                  <a:moveTo>
                    <a:pt x="7" y="88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6" y="71"/>
                    <a:pt x="46" y="71"/>
                    <a:pt x="47" y="70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85" y="88"/>
                    <a:pt x="85" y="88"/>
                    <a:pt x="85" y="88"/>
                  </a:cubicBezTo>
                  <a:lnTo>
                    <a:pt x="7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Freeform 70"/>
            <p:cNvSpPr>
              <a:spLocks noEditPoints="1"/>
            </p:cNvSpPr>
            <p:nvPr/>
          </p:nvSpPr>
          <p:spPr bwMode="auto">
            <a:xfrm>
              <a:off x="7073900" y="2243138"/>
              <a:ext cx="187325" cy="117475"/>
            </a:xfrm>
            <a:custGeom>
              <a:avLst/>
              <a:gdLst>
                <a:gd name="T0" fmla="*/ 2147483647 w 92"/>
                <a:gd name="T1" fmla="*/ 2147483647 h 58"/>
                <a:gd name="T2" fmla="*/ 2147483647 w 92"/>
                <a:gd name="T3" fmla="*/ 0 h 58"/>
                <a:gd name="T4" fmla="*/ 2147483647 w 92"/>
                <a:gd name="T5" fmla="*/ 0 h 58"/>
                <a:gd name="T6" fmla="*/ 2147483647 w 92"/>
                <a:gd name="T7" fmla="*/ 0 h 58"/>
                <a:gd name="T8" fmla="*/ 2147483647 w 92"/>
                <a:gd name="T9" fmla="*/ 0 h 58"/>
                <a:gd name="T10" fmla="*/ 2147483647 w 92"/>
                <a:gd name="T11" fmla="*/ 0 h 58"/>
                <a:gd name="T12" fmla="*/ 2147483647 w 92"/>
                <a:gd name="T13" fmla="*/ 0 h 58"/>
                <a:gd name="T14" fmla="*/ 2147483647 w 92"/>
                <a:gd name="T15" fmla="*/ 0 h 58"/>
                <a:gd name="T16" fmla="*/ 2147483647 w 92"/>
                <a:gd name="T17" fmla="*/ 0 h 58"/>
                <a:gd name="T18" fmla="*/ 2147483647 w 92"/>
                <a:gd name="T19" fmla="*/ 0 h 58"/>
                <a:gd name="T20" fmla="*/ 2147483647 w 92"/>
                <a:gd name="T21" fmla="*/ 0 h 58"/>
                <a:gd name="T22" fmla="*/ 2147483647 w 92"/>
                <a:gd name="T23" fmla="*/ 2147483647 h 58"/>
                <a:gd name="T24" fmla="*/ 0 w 92"/>
                <a:gd name="T25" fmla="*/ 2147483647 h 58"/>
                <a:gd name="T26" fmla="*/ 0 w 92"/>
                <a:gd name="T27" fmla="*/ 2147483647 h 58"/>
                <a:gd name="T28" fmla="*/ 2147483647 w 92"/>
                <a:gd name="T29" fmla="*/ 2147483647 h 58"/>
                <a:gd name="T30" fmla="*/ 2147483647 w 92"/>
                <a:gd name="T31" fmla="*/ 2147483647 h 58"/>
                <a:gd name="T32" fmla="*/ 2147483647 w 92"/>
                <a:gd name="T33" fmla="*/ 2147483647 h 58"/>
                <a:gd name="T34" fmla="*/ 2147483647 w 92"/>
                <a:gd name="T35" fmla="*/ 2147483647 h 58"/>
                <a:gd name="T36" fmla="*/ 2147483647 w 92"/>
                <a:gd name="T37" fmla="*/ 2147483647 h 58"/>
                <a:gd name="T38" fmla="*/ 2147483647 w 92"/>
                <a:gd name="T39" fmla="*/ 2147483647 h 58"/>
                <a:gd name="T40" fmla="*/ 2147483647 w 92"/>
                <a:gd name="T41" fmla="*/ 2147483647 h 58"/>
                <a:gd name="T42" fmla="*/ 2147483647 w 92"/>
                <a:gd name="T43" fmla="*/ 2147483647 h 58"/>
                <a:gd name="T44" fmla="*/ 2147483647 w 92"/>
                <a:gd name="T45" fmla="*/ 2147483647 h 58"/>
                <a:gd name="T46" fmla="*/ 2147483647 w 92"/>
                <a:gd name="T47" fmla="*/ 2147483647 h 58"/>
                <a:gd name="T48" fmla="*/ 2147483647 w 92"/>
                <a:gd name="T49" fmla="*/ 2147483647 h 58"/>
                <a:gd name="T50" fmla="*/ 2147483647 w 92"/>
                <a:gd name="T51" fmla="*/ 2147483647 h 58"/>
                <a:gd name="T52" fmla="*/ 2147483647 w 92"/>
                <a:gd name="T53" fmla="*/ 2147483647 h 58"/>
                <a:gd name="T54" fmla="*/ 2147483647 w 92"/>
                <a:gd name="T55" fmla="*/ 2147483647 h 58"/>
                <a:gd name="T56" fmla="*/ 2147483647 w 92"/>
                <a:gd name="T57" fmla="*/ 2147483647 h 58"/>
                <a:gd name="T58" fmla="*/ 2147483647 w 92"/>
                <a:gd name="T59" fmla="*/ 2147483647 h 58"/>
                <a:gd name="T60" fmla="*/ 2147483647 w 92"/>
                <a:gd name="T61" fmla="*/ 2147483647 h 58"/>
                <a:gd name="T62" fmla="*/ 2147483647 w 92"/>
                <a:gd name="T63" fmla="*/ 2147483647 h 58"/>
                <a:gd name="T64" fmla="*/ 2147483647 w 92"/>
                <a:gd name="T65" fmla="*/ 2147483647 h 58"/>
                <a:gd name="T66" fmla="*/ 2147483647 w 92"/>
                <a:gd name="T67" fmla="*/ 2147483647 h 58"/>
                <a:gd name="T68" fmla="*/ 2147483647 w 92"/>
                <a:gd name="T69" fmla="*/ 2147483647 h 58"/>
                <a:gd name="T70" fmla="*/ 2147483647 w 92"/>
                <a:gd name="T71" fmla="*/ 2147483647 h 58"/>
                <a:gd name="T72" fmla="*/ 2147483647 w 92"/>
                <a:gd name="T73" fmla="*/ 2147483647 h 58"/>
                <a:gd name="T74" fmla="*/ 2147483647 w 92"/>
                <a:gd name="T75" fmla="*/ 2147483647 h 58"/>
                <a:gd name="T76" fmla="*/ 2147483647 w 92"/>
                <a:gd name="T77" fmla="*/ 2147483647 h 58"/>
                <a:gd name="T78" fmla="*/ 2147483647 w 92"/>
                <a:gd name="T79" fmla="*/ 2147483647 h 58"/>
                <a:gd name="T80" fmla="*/ 2147483647 w 92"/>
                <a:gd name="T81" fmla="*/ 2147483647 h 58"/>
                <a:gd name="T82" fmla="*/ 2147483647 w 92"/>
                <a:gd name="T83" fmla="*/ 2147483647 h 58"/>
                <a:gd name="T84" fmla="*/ 2147483647 w 92"/>
                <a:gd name="T85" fmla="*/ 2147483647 h 5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2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1" y="58"/>
                    <a:pt x="92" y="57"/>
                    <a:pt x="92" y="56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lose/>
                  <a:moveTo>
                    <a:pt x="46" y="3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46" y="33"/>
                  </a:lnTo>
                  <a:close/>
                  <a:moveTo>
                    <a:pt x="4" y="5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6" y="37"/>
                    <a:pt x="47" y="37"/>
                    <a:pt x="47" y="3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0"/>
                    <a:pt x="80" y="50"/>
                  </a:cubicBezTo>
                  <a:cubicBezTo>
                    <a:pt x="80" y="50"/>
                    <a:pt x="81" y="50"/>
                    <a:pt x="81" y="49"/>
                  </a:cubicBezTo>
                  <a:cubicBezTo>
                    <a:pt x="82" y="49"/>
                    <a:pt x="82" y="48"/>
                    <a:pt x="81" y="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55"/>
                    <a:pt x="89" y="55"/>
                    <a:pt x="89" y="55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Freeform 71"/>
            <p:cNvSpPr>
              <a:spLocks/>
            </p:cNvSpPr>
            <p:nvPr/>
          </p:nvSpPr>
          <p:spPr bwMode="auto">
            <a:xfrm>
              <a:off x="7994650" y="2230438"/>
              <a:ext cx="52388" cy="6350"/>
            </a:xfrm>
            <a:custGeom>
              <a:avLst/>
              <a:gdLst>
                <a:gd name="T0" fmla="*/ 2147483647 w 26"/>
                <a:gd name="T1" fmla="*/ 2147483647 h 3"/>
                <a:gd name="T2" fmla="*/ 2147483647 w 26"/>
                <a:gd name="T3" fmla="*/ 2147483647 h 3"/>
                <a:gd name="T4" fmla="*/ 2147483647 w 26"/>
                <a:gd name="T5" fmla="*/ 2147483647 h 3"/>
                <a:gd name="T6" fmla="*/ 2147483647 w 26"/>
                <a:gd name="T7" fmla="*/ 0 h 3"/>
                <a:gd name="T8" fmla="*/ 2147483647 w 26"/>
                <a:gd name="T9" fmla="*/ 0 h 3"/>
                <a:gd name="T10" fmla="*/ 0 w 26"/>
                <a:gd name="T11" fmla="*/ 2147483647 h 3"/>
                <a:gd name="T12" fmla="*/ 2147483647 w 26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3">
                  <a:moveTo>
                    <a:pt x="2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Freeform 72"/>
            <p:cNvSpPr>
              <a:spLocks/>
            </p:cNvSpPr>
            <p:nvPr/>
          </p:nvSpPr>
          <p:spPr bwMode="auto">
            <a:xfrm>
              <a:off x="7994650" y="2276475"/>
              <a:ext cx="96838" cy="4763"/>
            </a:xfrm>
            <a:custGeom>
              <a:avLst/>
              <a:gdLst>
                <a:gd name="T0" fmla="*/ 2147483647 w 48"/>
                <a:gd name="T1" fmla="*/ 2147483647 h 3"/>
                <a:gd name="T2" fmla="*/ 2147483647 w 48"/>
                <a:gd name="T3" fmla="*/ 2147483647 h 3"/>
                <a:gd name="T4" fmla="*/ 2147483647 w 48"/>
                <a:gd name="T5" fmla="*/ 2147483647 h 3"/>
                <a:gd name="T6" fmla="*/ 2147483647 w 48"/>
                <a:gd name="T7" fmla="*/ 0 h 3"/>
                <a:gd name="T8" fmla="*/ 2147483647 w 48"/>
                <a:gd name="T9" fmla="*/ 0 h 3"/>
                <a:gd name="T10" fmla="*/ 0 w 48"/>
                <a:gd name="T11" fmla="*/ 2147483647 h 3"/>
                <a:gd name="T12" fmla="*/ 2147483647 w 48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3">
                  <a:moveTo>
                    <a:pt x="2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Freeform 73"/>
            <p:cNvSpPr>
              <a:spLocks/>
            </p:cNvSpPr>
            <p:nvPr/>
          </p:nvSpPr>
          <p:spPr bwMode="auto">
            <a:xfrm>
              <a:off x="7994650" y="2254250"/>
              <a:ext cx="52388" cy="4763"/>
            </a:xfrm>
            <a:custGeom>
              <a:avLst/>
              <a:gdLst>
                <a:gd name="T0" fmla="*/ 2147483647 w 26"/>
                <a:gd name="T1" fmla="*/ 2147483647 h 3"/>
                <a:gd name="T2" fmla="*/ 2147483647 w 26"/>
                <a:gd name="T3" fmla="*/ 2147483647 h 3"/>
                <a:gd name="T4" fmla="*/ 2147483647 w 26"/>
                <a:gd name="T5" fmla="*/ 2147483647 h 3"/>
                <a:gd name="T6" fmla="*/ 2147483647 w 26"/>
                <a:gd name="T7" fmla="*/ 0 h 3"/>
                <a:gd name="T8" fmla="*/ 2147483647 w 26"/>
                <a:gd name="T9" fmla="*/ 0 h 3"/>
                <a:gd name="T10" fmla="*/ 0 w 26"/>
                <a:gd name="T11" fmla="*/ 2147483647 h 3"/>
                <a:gd name="T12" fmla="*/ 2147483647 w 26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3">
                  <a:moveTo>
                    <a:pt x="2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Freeform 74"/>
            <p:cNvSpPr>
              <a:spLocks noEditPoints="1"/>
            </p:cNvSpPr>
            <p:nvPr/>
          </p:nvSpPr>
          <p:spPr bwMode="auto">
            <a:xfrm>
              <a:off x="7948613" y="2208213"/>
              <a:ext cx="187325" cy="185738"/>
            </a:xfrm>
            <a:custGeom>
              <a:avLst/>
              <a:gdLst>
                <a:gd name="T0" fmla="*/ 2147483647 w 92"/>
                <a:gd name="T1" fmla="*/ 2147483647 h 91"/>
                <a:gd name="T2" fmla="*/ 2147483647 w 92"/>
                <a:gd name="T3" fmla="*/ 2147483647 h 91"/>
                <a:gd name="T4" fmla="*/ 2147483647 w 92"/>
                <a:gd name="T5" fmla="*/ 2147483647 h 91"/>
                <a:gd name="T6" fmla="*/ 2147483647 w 92"/>
                <a:gd name="T7" fmla="*/ 2147483647 h 91"/>
                <a:gd name="T8" fmla="*/ 2147483647 w 92"/>
                <a:gd name="T9" fmla="*/ 2147483647 h 91"/>
                <a:gd name="T10" fmla="*/ 2147483647 w 92"/>
                <a:gd name="T11" fmla="*/ 0 h 91"/>
                <a:gd name="T12" fmla="*/ 2147483647 w 92"/>
                <a:gd name="T13" fmla="*/ 0 h 91"/>
                <a:gd name="T14" fmla="*/ 2147483647 w 92"/>
                <a:gd name="T15" fmla="*/ 2147483647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2147483647 w 92"/>
                <a:gd name="T21" fmla="*/ 2147483647 h 91"/>
                <a:gd name="T22" fmla="*/ 0 w 92"/>
                <a:gd name="T23" fmla="*/ 2147483647 h 91"/>
                <a:gd name="T24" fmla="*/ 0 w 92"/>
                <a:gd name="T25" fmla="*/ 2147483647 h 91"/>
                <a:gd name="T26" fmla="*/ 0 w 92"/>
                <a:gd name="T27" fmla="*/ 2147483647 h 91"/>
                <a:gd name="T28" fmla="*/ 0 w 92"/>
                <a:gd name="T29" fmla="*/ 2147483647 h 91"/>
                <a:gd name="T30" fmla="*/ 0 w 92"/>
                <a:gd name="T31" fmla="*/ 2147483647 h 91"/>
                <a:gd name="T32" fmla="*/ 2147483647 w 92"/>
                <a:gd name="T33" fmla="*/ 2147483647 h 91"/>
                <a:gd name="T34" fmla="*/ 2147483647 w 92"/>
                <a:gd name="T35" fmla="*/ 2147483647 h 91"/>
                <a:gd name="T36" fmla="*/ 2147483647 w 92"/>
                <a:gd name="T37" fmla="*/ 2147483647 h 91"/>
                <a:gd name="T38" fmla="*/ 2147483647 w 92"/>
                <a:gd name="T39" fmla="*/ 2147483647 h 91"/>
                <a:gd name="T40" fmla="*/ 2147483647 w 92"/>
                <a:gd name="T41" fmla="*/ 2147483647 h 91"/>
                <a:gd name="T42" fmla="*/ 2147483647 w 92"/>
                <a:gd name="T43" fmla="*/ 2147483647 h 91"/>
                <a:gd name="T44" fmla="*/ 2147483647 w 92"/>
                <a:gd name="T45" fmla="*/ 2147483647 h 91"/>
                <a:gd name="T46" fmla="*/ 2147483647 w 92"/>
                <a:gd name="T47" fmla="*/ 2147483647 h 91"/>
                <a:gd name="T48" fmla="*/ 2147483647 w 92"/>
                <a:gd name="T49" fmla="*/ 2147483647 h 91"/>
                <a:gd name="T50" fmla="*/ 2147483647 w 92"/>
                <a:gd name="T51" fmla="*/ 2147483647 h 91"/>
                <a:gd name="T52" fmla="*/ 2147483647 w 92"/>
                <a:gd name="T53" fmla="*/ 2147483647 h 91"/>
                <a:gd name="T54" fmla="*/ 2147483647 w 92"/>
                <a:gd name="T55" fmla="*/ 2147483647 h 91"/>
                <a:gd name="T56" fmla="*/ 2147483647 w 92"/>
                <a:gd name="T57" fmla="*/ 2147483647 h 91"/>
                <a:gd name="T58" fmla="*/ 2147483647 w 92"/>
                <a:gd name="T59" fmla="*/ 2147483647 h 91"/>
                <a:gd name="T60" fmla="*/ 2147483647 w 92"/>
                <a:gd name="T61" fmla="*/ 2147483647 h 91"/>
                <a:gd name="T62" fmla="*/ 2147483647 w 92"/>
                <a:gd name="T63" fmla="*/ 2147483647 h 91"/>
                <a:gd name="T64" fmla="*/ 2147483647 w 92"/>
                <a:gd name="T65" fmla="*/ 2147483647 h 91"/>
                <a:gd name="T66" fmla="*/ 2147483647 w 92"/>
                <a:gd name="T67" fmla="*/ 2147483647 h 91"/>
                <a:gd name="T68" fmla="*/ 2147483647 w 92"/>
                <a:gd name="T69" fmla="*/ 2147483647 h 91"/>
                <a:gd name="T70" fmla="*/ 2147483647 w 92"/>
                <a:gd name="T71" fmla="*/ 2147483647 h 91"/>
                <a:gd name="T72" fmla="*/ 2147483647 w 92"/>
                <a:gd name="T73" fmla="*/ 2147483647 h 91"/>
                <a:gd name="T74" fmla="*/ 2147483647 w 92"/>
                <a:gd name="T75" fmla="*/ 2147483647 h 91"/>
                <a:gd name="T76" fmla="*/ 2147483647 w 92"/>
                <a:gd name="T77" fmla="*/ 2147483647 h 91"/>
                <a:gd name="T78" fmla="*/ 2147483647 w 92"/>
                <a:gd name="T79" fmla="*/ 2147483647 h 91"/>
                <a:gd name="T80" fmla="*/ 2147483647 w 92"/>
                <a:gd name="T81" fmla="*/ 2147483647 h 91"/>
                <a:gd name="T82" fmla="*/ 2147483647 w 92"/>
                <a:gd name="T83" fmla="*/ 2147483647 h 91"/>
                <a:gd name="T84" fmla="*/ 2147483647 w 92"/>
                <a:gd name="T85" fmla="*/ 2147483647 h 91"/>
                <a:gd name="T86" fmla="*/ 2147483647 w 92"/>
                <a:gd name="T87" fmla="*/ 2147483647 h 91"/>
                <a:gd name="T88" fmla="*/ 2147483647 w 92"/>
                <a:gd name="T89" fmla="*/ 2147483647 h 91"/>
                <a:gd name="T90" fmla="*/ 2147483647 w 92"/>
                <a:gd name="T91" fmla="*/ 2147483647 h 91"/>
                <a:gd name="T92" fmla="*/ 2147483647 w 92"/>
                <a:gd name="T93" fmla="*/ 2147483647 h 91"/>
                <a:gd name="T94" fmla="*/ 2147483647 w 92"/>
                <a:gd name="T95" fmla="*/ 2147483647 h 91"/>
                <a:gd name="T96" fmla="*/ 2147483647 w 92"/>
                <a:gd name="T97" fmla="*/ 2147483647 h 91"/>
                <a:gd name="T98" fmla="*/ 2147483647 w 92"/>
                <a:gd name="T99" fmla="*/ 2147483647 h 91"/>
                <a:gd name="T100" fmla="*/ 2147483647 w 92"/>
                <a:gd name="T101" fmla="*/ 2147483647 h 91"/>
                <a:gd name="T102" fmla="*/ 2147483647 w 92"/>
                <a:gd name="T103" fmla="*/ 2147483647 h 91"/>
                <a:gd name="T104" fmla="*/ 2147483647 w 92"/>
                <a:gd name="T105" fmla="*/ 2147483647 h 91"/>
                <a:gd name="T106" fmla="*/ 2147483647 w 92"/>
                <a:gd name="T107" fmla="*/ 2147483647 h 91"/>
                <a:gd name="T108" fmla="*/ 2147483647 w 92"/>
                <a:gd name="T109" fmla="*/ 2147483647 h 91"/>
                <a:gd name="T110" fmla="*/ 2147483647 w 92"/>
                <a:gd name="T111" fmla="*/ 2147483647 h 91"/>
                <a:gd name="T112" fmla="*/ 2147483647 w 92"/>
                <a:gd name="T113" fmla="*/ 2147483647 h 91"/>
                <a:gd name="T114" fmla="*/ 2147483647 w 92"/>
                <a:gd name="T115" fmla="*/ 2147483647 h 91"/>
                <a:gd name="T116" fmla="*/ 2147483647 w 92"/>
                <a:gd name="T117" fmla="*/ 2147483647 h 91"/>
                <a:gd name="T118" fmla="*/ 2147483647 w 92"/>
                <a:gd name="T119" fmla="*/ 2147483647 h 91"/>
                <a:gd name="T120" fmla="*/ 2147483647 w 92"/>
                <a:gd name="T121" fmla="*/ 2147483647 h 91"/>
                <a:gd name="T122" fmla="*/ 2147483647 w 92"/>
                <a:gd name="T123" fmla="*/ 2147483647 h 91"/>
                <a:gd name="T124" fmla="*/ 2147483647 w 92"/>
                <a:gd name="T125" fmla="*/ 2147483647 h 9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2" h="91">
                  <a:moveTo>
                    <a:pt x="92" y="35"/>
                  </a:moveTo>
                  <a:cubicBezTo>
                    <a:pt x="92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2" y="91"/>
                    <a:pt x="2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0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0"/>
                  </a:cubicBezTo>
                  <a:cubicBezTo>
                    <a:pt x="91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lnTo>
                    <a:pt x="92" y="35"/>
                  </a:lnTo>
                  <a:close/>
                  <a:moveTo>
                    <a:pt x="88" y="38"/>
                  </a:moveTo>
                  <a:cubicBezTo>
                    <a:pt x="88" y="86"/>
                    <a:pt x="88" y="86"/>
                    <a:pt x="88" y="86"/>
                  </a:cubicBezTo>
                  <a:cubicBezTo>
                    <a:pt x="57" y="62"/>
                    <a:pt x="57" y="62"/>
                    <a:pt x="57" y="62"/>
                  </a:cubicBezTo>
                  <a:lnTo>
                    <a:pt x="88" y="38"/>
                  </a:lnTo>
                  <a:close/>
                  <a:moveTo>
                    <a:pt x="87" y="35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1" y="30"/>
                    <a:pt x="81" y="30"/>
                    <a:pt x="81" y="30"/>
                  </a:cubicBezTo>
                  <a:lnTo>
                    <a:pt x="87" y="35"/>
                  </a:lnTo>
                  <a:close/>
                  <a:moveTo>
                    <a:pt x="15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3"/>
                  </a:lnTo>
                  <a:close/>
                  <a:moveTo>
                    <a:pt x="4" y="38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4" y="86"/>
                    <a:pt x="4" y="86"/>
                    <a:pt x="4" y="86"/>
                  </a:cubicBezTo>
                  <a:lnTo>
                    <a:pt x="4" y="38"/>
                  </a:lnTo>
                  <a:close/>
                  <a:moveTo>
                    <a:pt x="11" y="3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11" y="30"/>
                  </a:lnTo>
                  <a:close/>
                  <a:moveTo>
                    <a:pt x="7" y="88"/>
                  </a:moveTo>
                  <a:cubicBezTo>
                    <a:pt x="37" y="64"/>
                    <a:pt x="37" y="64"/>
                    <a:pt x="37" y="6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6" y="71"/>
                    <a:pt x="46" y="71"/>
                  </a:cubicBezTo>
                  <a:cubicBezTo>
                    <a:pt x="46" y="71"/>
                    <a:pt x="47" y="70"/>
                    <a:pt x="47" y="70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85" y="88"/>
                    <a:pt x="85" y="88"/>
                    <a:pt x="85" y="88"/>
                  </a:cubicBezTo>
                  <a:lnTo>
                    <a:pt x="7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Freeform 75"/>
            <p:cNvSpPr>
              <a:spLocks noEditPoints="1"/>
            </p:cNvSpPr>
            <p:nvPr/>
          </p:nvSpPr>
          <p:spPr bwMode="auto">
            <a:xfrm>
              <a:off x="4030663" y="2640013"/>
              <a:ext cx="185738" cy="185738"/>
            </a:xfrm>
            <a:custGeom>
              <a:avLst/>
              <a:gdLst>
                <a:gd name="T0" fmla="*/ 2147483647 w 91"/>
                <a:gd name="T1" fmla="*/ 0 h 91"/>
                <a:gd name="T2" fmla="*/ 2147483647 w 91"/>
                <a:gd name="T3" fmla="*/ 0 h 91"/>
                <a:gd name="T4" fmla="*/ 2147483647 w 91"/>
                <a:gd name="T5" fmla="*/ 0 h 91"/>
                <a:gd name="T6" fmla="*/ 2147483647 w 91"/>
                <a:gd name="T7" fmla="*/ 0 h 91"/>
                <a:gd name="T8" fmla="*/ 2147483647 w 91"/>
                <a:gd name="T9" fmla="*/ 0 h 91"/>
                <a:gd name="T10" fmla="*/ 0 w 91"/>
                <a:gd name="T11" fmla="*/ 2147483647 h 91"/>
                <a:gd name="T12" fmla="*/ 0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2147483647 w 91"/>
                <a:gd name="T51" fmla="*/ 2147483647 h 91"/>
                <a:gd name="T52" fmla="*/ 2147483647 w 91"/>
                <a:gd name="T53" fmla="*/ 2147483647 h 91"/>
                <a:gd name="T54" fmla="*/ 2147483647 w 91"/>
                <a:gd name="T55" fmla="*/ 2147483647 h 91"/>
                <a:gd name="T56" fmla="*/ 2147483647 w 91"/>
                <a:gd name="T57" fmla="*/ 2147483647 h 91"/>
                <a:gd name="T58" fmla="*/ 2147483647 w 91"/>
                <a:gd name="T59" fmla="*/ 2147483647 h 91"/>
                <a:gd name="T60" fmla="*/ 2147483647 w 91"/>
                <a:gd name="T61" fmla="*/ 2147483647 h 91"/>
                <a:gd name="T62" fmla="*/ 2147483647 w 91"/>
                <a:gd name="T63" fmla="*/ 2147483647 h 91"/>
                <a:gd name="T64" fmla="*/ 2147483647 w 91"/>
                <a:gd name="T65" fmla="*/ 2147483647 h 91"/>
                <a:gd name="T66" fmla="*/ 2147483647 w 91"/>
                <a:gd name="T67" fmla="*/ 2147483647 h 91"/>
                <a:gd name="T68" fmla="*/ 2147483647 w 91"/>
                <a:gd name="T69" fmla="*/ 2147483647 h 91"/>
                <a:gd name="T70" fmla="*/ 2147483647 w 91"/>
                <a:gd name="T71" fmla="*/ 2147483647 h 91"/>
                <a:gd name="T72" fmla="*/ 2147483647 w 91"/>
                <a:gd name="T73" fmla="*/ 2147483647 h 91"/>
                <a:gd name="T74" fmla="*/ 2147483647 w 91"/>
                <a:gd name="T75" fmla="*/ 2147483647 h 91"/>
                <a:gd name="T76" fmla="*/ 2147483647 w 91"/>
                <a:gd name="T77" fmla="*/ 2147483647 h 91"/>
                <a:gd name="T78" fmla="*/ 2147483647 w 91"/>
                <a:gd name="T79" fmla="*/ 2147483647 h 91"/>
                <a:gd name="T80" fmla="*/ 2147483647 w 91"/>
                <a:gd name="T81" fmla="*/ 2147483647 h 91"/>
                <a:gd name="T82" fmla="*/ 2147483647 w 91"/>
                <a:gd name="T83" fmla="*/ 2147483647 h 9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1">
                  <a:moveTo>
                    <a:pt x="91" y="1"/>
                  </a:moveTo>
                  <a:cubicBezTo>
                    <a:pt x="91" y="1"/>
                    <a:pt x="91" y="0"/>
                    <a:pt x="91" y="0"/>
                  </a:cubicBezTo>
                  <a:cubicBezTo>
                    <a:pt x="91" y="0"/>
                    <a:pt x="91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1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1" y="90"/>
                    <a:pt x="91" y="89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lose/>
                  <a:moveTo>
                    <a:pt x="46" y="41"/>
                  </a:moveTo>
                  <a:cubicBezTo>
                    <a:pt x="46" y="41"/>
                    <a:pt x="46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2"/>
                    <a:pt x="48" y="43"/>
                  </a:cubicBezTo>
                  <a:cubicBezTo>
                    <a:pt x="49" y="43"/>
                    <a:pt x="49" y="44"/>
                    <a:pt x="49" y="45"/>
                  </a:cubicBezTo>
                  <a:cubicBezTo>
                    <a:pt x="49" y="46"/>
                    <a:pt x="49" y="47"/>
                    <a:pt x="48" y="48"/>
                  </a:cubicBezTo>
                  <a:cubicBezTo>
                    <a:pt x="47" y="49"/>
                    <a:pt x="44" y="49"/>
                    <a:pt x="43" y="48"/>
                  </a:cubicBezTo>
                  <a:cubicBezTo>
                    <a:pt x="41" y="46"/>
                    <a:pt x="41" y="44"/>
                    <a:pt x="43" y="43"/>
                  </a:cubicBezTo>
                  <a:cubicBezTo>
                    <a:pt x="44" y="42"/>
                    <a:pt x="44" y="41"/>
                    <a:pt x="46" y="41"/>
                  </a:cubicBezTo>
                  <a:close/>
                  <a:moveTo>
                    <a:pt x="46" y="38"/>
                  </a:moveTo>
                  <a:cubicBezTo>
                    <a:pt x="45" y="38"/>
                    <a:pt x="45" y="38"/>
                    <a:pt x="45" y="38"/>
                  </a:cubicBezTo>
                  <a:cubicBezTo>
                    <a:pt x="44" y="38"/>
                    <a:pt x="43" y="39"/>
                    <a:pt x="42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8" y="38"/>
                    <a:pt x="47" y="38"/>
                    <a:pt x="46" y="38"/>
                  </a:cubicBezTo>
                  <a:close/>
                  <a:moveTo>
                    <a:pt x="42" y="33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3" y="30"/>
                    <a:pt x="44" y="30"/>
                    <a:pt x="46" y="30"/>
                  </a:cubicBezTo>
                  <a:cubicBezTo>
                    <a:pt x="47" y="30"/>
                    <a:pt x="48" y="30"/>
                    <a:pt x="49" y="29"/>
                  </a:cubicBezTo>
                  <a:cubicBezTo>
                    <a:pt x="49" y="33"/>
                    <a:pt x="49" y="33"/>
                    <a:pt x="49" y="33"/>
                  </a:cubicBezTo>
                  <a:lnTo>
                    <a:pt x="42" y="33"/>
                  </a:lnTo>
                  <a:close/>
                  <a:moveTo>
                    <a:pt x="43" y="20"/>
                  </a:moveTo>
                  <a:cubicBezTo>
                    <a:pt x="44" y="20"/>
                    <a:pt x="44" y="19"/>
                    <a:pt x="46" y="19"/>
                  </a:cubicBezTo>
                  <a:cubicBezTo>
                    <a:pt x="47" y="19"/>
                    <a:pt x="48" y="20"/>
                    <a:pt x="48" y="20"/>
                  </a:cubicBezTo>
                  <a:cubicBezTo>
                    <a:pt x="49" y="21"/>
                    <a:pt x="49" y="22"/>
                    <a:pt x="49" y="23"/>
                  </a:cubicBezTo>
                  <a:cubicBezTo>
                    <a:pt x="49" y="24"/>
                    <a:pt x="49" y="25"/>
                    <a:pt x="48" y="26"/>
                  </a:cubicBezTo>
                  <a:cubicBezTo>
                    <a:pt x="47" y="27"/>
                    <a:pt x="44" y="27"/>
                    <a:pt x="43" y="26"/>
                  </a:cubicBezTo>
                  <a:cubicBezTo>
                    <a:pt x="41" y="24"/>
                    <a:pt x="41" y="22"/>
                    <a:pt x="43" y="20"/>
                  </a:cubicBezTo>
                  <a:close/>
                  <a:moveTo>
                    <a:pt x="53" y="23"/>
                  </a:moveTo>
                  <a:cubicBezTo>
                    <a:pt x="53" y="21"/>
                    <a:pt x="52" y="20"/>
                    <a:pt x="51" y="18"/>
                  </a:cubicBezTo>
                  <a:cubicBezTo>
                    <a:pt x="48" y="15"/>
                    <a:pt x="43" y="15"/>
                    <a:pt x="40" y="18"/>
                  </a:cubicBezTo>
                  <a:cubicBezTo>
                    <a:pt x="39" y="20"/>
                    <a:pt x="38" y="21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4" y="33"/>
                    <a:pt x="12" y="31"/>
                    <a:pt x="11" y="2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79" y="31"/>
                    <a:pt x="77" y="33"/>
                    <a:pt x="74" y="33"/>
                  </a:cubicBezTo>
                  <a:cubicBezTo>
                    <a:pt x="53" y="33"/>
                    <a:pt x="53" y="33"/>
                    <a:pt x="53" y="33"/>
                  </a:cubicBezTo>
                  <a:lnTo>
                    <a:pt x="53" y="23"/>
                  </a:lnTo>
                  <a:close/>
                  <a:moveTo>
                    <a:pt x="3" y="88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3"/>
                    <a:pt x="13" y="36"/>
                    <a:pt x="1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7"/>
                    <a:pt x="39" y="49"/>
                    <a:pt x="40" y="50"/>
                  </a:cubicBezTo>
                  <a:cubicBezTo>
                    <a:pt x="42" y="52"/>
                    <a:pt x="44" y="52"/>
                    <a:pt x="46" y="52"/>
                  </a:cubicBezTo>
                  <a:cubicBezTo>
                    <a:pt x="47" y="52"/>
                    <a:pt x="49" y="52"/>
                    <a:pt x="51" y="50"/>
                  </a:cubicBezTo>
                  <a:cubicBezTo>
                    <a:pt x="52" y="49"/>
                    <a:pt x="53" y="47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4" y="46"/>
                    <a:pt x="55" y="48"/>
                    <a:pt x="55" y="51"/>
                  </a:cubicBezTo>
                  <a:cubicBezTo>
                    <a:pt x="55" y="52"/>
                    <a:pt x="56" y="52"/>
                    <a:pt x="57" y="52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8" y="46"/>
                    <a:pt x="56" y="43"/>
                    <a:pt x="53" y="4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8" y="36"/>
                    <a:pt x="82" y="33"/>
                    <a:pt x="83" y="29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88"/>
                    <a:pt x="88" y="88"/>
                    <a:pt x="88" y="88"/>
                  </a:cubicBezTo>
                  <a:lnTo>
                    <a:pt x="3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76"/>
            <p:cNvSpPr>
              <a:spLocks noEditPoints="1"/>
            </p:cNvSpPr>
            <p:nvPr/>
          </p:nvSpPr>
          <p:spPr bwMode="auto">
            <a:xfrm>
              <a:off x="4460875" y="2640013"/>
              <a:ext cx="209550" cy="185738"/>
            </a:xfrm>
            <a:custGeom>
              <a:avLst/>
              <a:gdLst>
                <a:gd name="T0" fmla="*/ 2147483647 w 103"/>
                <a:gd name="T1" fmla="*/ 2147483647 h 91"/>
                <a:gd name="T2" fmla="*/ 2147483647 w 103"/>
                <a:gd name="T3" fmla="*/ 2147483647 h 91"/>
                <a:gd name="T4" fmla="*/ 2147483647 w 103"/>
                <a:gd name="T5" fmla="*/ 0 h 91"/>
                <a:gd name="T6" fmla="*/ 2147483647 w 103"/>
                <a:gd name="T7" fmla="*/ 0 h 91"/>
                <a:gd name="T8" fmla="*/ 2147483647 w 103"/>
                <a:gd name="T9" fmla="*/ 0 h 91"/>
                <a:gd name="T10" fmla="*/ 2147483647 w 103"/>
                <a:gd name="T11" fmla="*/ 0 h 91"/>
                <a:gd name="T12" fmla="*/ 0 w 103"/>
                <a:gd name="T13" fmla="*/ 2147483647 h 91"/>
                <a:gd name="T14" fmla="*/ 0 w 103"/>
                <a:gd name="T15" fmla="*/ 2147483647 h 91"/>
                <a:gd name="T16" fmla="*/ 0 w 103"/>
                <a:gd name="T17" fmla="*/ 2147483647 h 91"/>
                <a:gd name="T18" fmla="*/ 2147483647 w 103"/>
                <a:gd name="T19" fmla="*/ 2147483647 h 91"/>
                <a:gd name="T20" fmla="*/ 2147483647 w 103"/>
                <a:gd name="T21" fmla="*/ 2147483647 h 91"/>
                <a:gd name="T22" fmla="*/ 2147483647 w 103"/>
                <a:gd name="T23" fmla="*/ 2147483647 h 91"/>
                <a:gd name="T24" fmla="*/ 2147483647 w 103"/>
                <a:gd name="T25" fmla="*/ 2147483647 h 91"/>
                <a:gd name="T26" fmla="*/ 2147483647 w 103"/>
                <a:gd name="T27" fmla="*/ 2147483647 h 91"/>
                <a:gd name="T28" fmla="*/ 2147483647 w 103"/>
                <a:gd name="T29" fmla="*/ 2147483647 h 91"/>
                <a:gd name="T30" fmla="*/ 2147483647 w 103"/>
                <a:gd name="T31" fmla="*/ 2147483647 h 91"/>
                <a:gd name="T32" fmla="*/ 2147483647 w 103"/>
                <a:gd name="T33" fmla="*/ 2147483647 h 91"/>
                <a:gd name="T34" fmla="*/ 2147483647 w 103"/>
                <a:gd name="T35" fmla="*/ 2147483647 h 91"/>
                <a:gd name="T36" fmla="*/ 2147483647 w 103"/>
                <a:gd name="T37" fmla="*/ 2147483647 h 91"/>
                <a:gd name="T38" fmla="*/ 2147483647 w 103"/>
                <a:gd name="T39" fmla="*/ 2147483647 h 91"/>
                <a:gd name="T40" fmla="*/ 2147483647 w 103"/>
                <a:gd name="T41" fmla="*/ 2147483647 h 91"/>
                <a:gd name="T42" fmla="*/ 2147483647 w 103"/>
                <a:gd name="T43" fmla="*/ 2147483647 h 91"/>
                <a:gd name="T44" fmla="*/ 2147483647 w 103"/>
                <a:gd name="T45" fmla="*/ 2147483647 h 91"/>
                <a:gd name="T46" fmla="*/ 2147483647 w 103"/>
                <a:gd name="T47" fmla="*/ 2147483647 h 91"/>
                <a:gd name="T48" fmla="*/ 2147483647 w 103"/>
                <a:gd name="T49" fmla="*/ 2147483647 h 91"/>
                <a:gd name="T50" fmla="*/ 2147483647 w 103"/>
                <a:gd name="T51" fmla="*/ 2147483647 h 91"/>
                <a:gd name="T52" fmla="*/ 2147483647 w 103"/>
                <a:gd name="T53" fmla="*/ 2147483647 h 91"/>
                <a:gd name="T54" fmla="*/ 2147483647 w 103"/>
                <a:gd name="T55" fmla="*/ 2147483647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03" h="91">
                  <a:moveTo>
                    <a:pt x="101" y="12"/>
                  </a:moveTo>
                  <a:cubicBezTo>
                    <a:pt x="77" y="12"/>
                    <a:pt x="77" y="12"/>
                    <a:pt x="77" y="1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1"/>
                    <a:pt x="1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1"/>
                    <a:pt x="103" y="90"/>
                    <a:pt x="103" y="89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3"/>
                    <a:pt x="102" y="12"/>
                    <a:pt x="101" y="12"/>
                  </a:cubicBezTo>
                  <a:close/>
                  <a:moveTo>
                    <a:pt x="14" y="3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6"/>
                    <a:pt x="76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5"/>
                    <a:pt x="3" y="15"/>
                    <a:pt x="3" y="15"/>
                  </a:cubicBezTo>
                  <a:lnTo>
                    <a:pt x="14" y="3"/>
                  </a:lnTo>
                  <a:close/>
                  <a:moveTo>
                    <a:pt x="3" y="87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87"/>
                    <a:pt x="99" y="87"/>
                    <a:pt x="99" y="87"/>
                  </a:cubicBezTo>
                  <a:lnTo>
                    <a:pt x="3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77"/>
            <p:cNvSpPr>
              <a:spLocks noEditPoints="1"/>
            </p:cNvSpPr>
            <p:nvPr/>
          </p:nvSpPr>
          <p:spPr bwMode="auto">
            <a:xfrm>
              <a:off x="4913313" y="2609850"/>
              <a:ext cx="217488" cy="246063"/>
            </a:xfrm>
            <a:custGeom>
              <a:avLst/>
              <a:gdLst>
                <a:gd name="T0" fmla="*/ 2147483647 w 107"/>
                <a:gd name="T1" fmla="*/ 2147483647 h 121"/>
                <a:gd name="T2" fmla="*/ 2147483647 w 107"/>
                <a:gd name="T3" fmla="*/ 2147483647 h 121"/>
                <a:gd name="T4" fmla="*/ 2147483647 w 107"/>
                <a:gd name="T5" fmla="*/ 0 h 121"/>
                <a:gd name="T6" fmla="*/ 2147483647 w 107"/>
                <a:gd name="T7" fmla="*/ 2147483647 h 121"/>
                <a:gd name="T8" fmla="*/ 2147483647 w 107"/>
                <a:gd name="T9" fmla="*/ 2147483647 h 121"/>
                <a:gd name="T10" fmla="*/ 2147483647 w 107"/>
                <a:gd name="T11" fmla="*/ 2147483647 h 121"/>
                <a:gd name="T12" fmla="*/ 2147483647 w 107"/>
                <a:gd name="T13" fmla="*/ 2147483647 h 121"/>
                <a:gd name="T14" fmla="*/ 2147483647 w 107"/>
                <a:gd name="T15" fmla="*/ 2147483647 h 121"/>
                <a:gd name="T16" fmla="*/ 2147483647 w 107"/>
                <a:gd name="T17" fmla="*/ 2147483647 h 121"/>
                <a:gd name="T18" fmla="*/ 2147483647 w 107"/>
                <a:gd name="T19" fmla="*/ 2147483647 h 121"/>
                <a:gd name="T20" fmla="*/ 2147483647 w 107"/>
                <a:gd name="T21" fmla="*/ 2147483647 h 121"/>
                <a:gd name="T22" fmla="*/ 2147483647 w 107"/>
                <a:gd name="T23" fmla="*/ 2147483647 h 121"/>
                <a:gd name="T24" fmla="*/ 2147483647 w 107"/>
                <a:gd name="T25" fmla="*/ 2147483647 h 121"/>
                <a:gd name="T26" fmla="*/ 2147483647 w 107"/>
                <a:gd name="T27" fmla="*/ 2147483647 h 121"/>
                <a:gd name="T28" fmla="*/ 2147483647 w 107"/>
                <a:gd name="T29" fmla="*/ 2147483647 h 121"/>
                <a:gd name="T30" fmla="*/ 2147483647 w 107"/>
                <a:gd name="T31" fmla="*/ 2147483647 h 121"/>
                <a:gd name="T32" fmla="*/ 2147483647 w 107"/>
                <a:gd name="T33" fmla="*/ 2147483647 h 121"/>
                <a:gd name="T34" fmla="*/ 2147483647 w 107"/>
                <a:gd name="T35" fmla="*/ 2147483647 h 121"/>
                <a:gd name="T36" fmla="*/ 2147483647 w 107"/>
                <a:gd name="T37" fmla="*/ 2147483647 h 121"/>
                <a:gd name="T38" fmla="*/ 2147483647 w 107"/>
                <a:gd name="T39" fmla="*/ 2147483647 h 121"/>
                <a:gd name="T40" fmla="*/ 2147483647 w 107"/>
                <a:gd name="T41" fmla="*/ 2147483647 h 121"/>
                <a:gd name="T42" fmla="*/ 2147483647 w 107"/>
                <a:gd name="T43" fmla="*/ 2147483647 h 121"/>
                <a:gd name="T44" fmla="*/ 2147483647 w 107"/>
                <a:gd name="T45" fmla="*/ 2147483647 h 121"/>
                <a:gd name="T46" fmla="*/ 2147483647 w 107"/>
                <a:gd name="T47" fmla="*/ 2147483647 h 121"/>
                <a:gd name="T48" fmla="*/ 2147483647 w 107"/>
                <a:gd name="T49" fmla="*/ 2147483647 h 121"/>
                <a:gd name="T50" fmla="*/ 2147483647 w 107"/>
                <a:gd name="T51" fmla="*/ 2147483647 h 121"/>
                <a:gd name="T52" fmla="*/ 2147483647 w 107"/>
                <a:gd name="T53" fmla="*/ 2147483647 h 121"/>
                <a:gd name="T54" fmla="*/ 2147483647 w 107"/>
                <a:gd name="T55" fmla="*/ 2147483647 h 121"/>
                <a:gd name="T56" fmla="*/ 2147483647 w 107"/>
                <a:gd name="T57" fmla="*/ 2147483647 h 121"/>
                <a:gd name="T58" fmla="*/ 2147483647 w 107"/>
                <a:gd name="T59" fmla="*/ 2147483647 h 121"/>
                <a:gd name="T60" fmla="*/ 2147483647 w 107"/>
                <a:gd name="T61" fmla="*/ 2147483647 h 121"/>
                <a:gd name="T62" fmla="*/ 2147483647 w 107"/>
                <a:gd name="T63" fmla="*/ 2147483647 h 121"/>
                <a:gd name="T64" fmla="*/ 2147483647 w 107"/>
                <a:gd name="T65" fmla="*/ 2147483647 h 121"/>
                <a:gd name="T66" fmla="*/ 2147483647 w 107"/>
                <a:gd name="T67" fmla="*/ 2147483647 h 121"/>
                <a:gd name="T68" fmla="*/ 2147483647 w 107"/>
                <a:gd name="T69" fmla="*/ 2147483647 h 121"/>
                <a:gd name="T70" fmla="*/ 2147483647 w 107"/>
                <a:gd name="T71" fmla="*/ 2147483647 h 1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07" h="121">
                  <a:moveTo>
                    <a:pt x="106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4" y="12"/>
                    <a:pt x="56" y="9"/>
                    <a:pt x="56" y="6"/>
                  </a:cubicBezTo>
                  <a:cubicBezTo>
                    <a:pt x="56" y="2"/>
                    <a:pt x="54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20"/>
                    <a:pt x="46" y="121"/>
                    <a:pt x="47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4" y="121"/>
                    <a:pt x="65" y="120"/>
                    <a:pt x="65" y="119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3"/>
                    <a:pt x="107" y="23"/>
                    <a:pt x="106" y="23"/>
                  </a:cubicBezTo>
                  <a:close/>
                  <a:moveTo>
                    <a:pt x="104" y="37"/>
                  </a:moveTo>
                  <a:cubicBezTo>
                    <a:pt x="42" y="37"/>
                    <a:pt x="42" y="37"/>
                    <a:pt x="42" y="3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104" y="26"/>
                    <a:pt x="104" y="26"/>
                    <a:pt x="104" y="26"/>
                  </a:cubicBezTo>
                  <a:lnTo>
                    <a:pt x="104" y="37"/>
                  </a:lnTo>
                  <a:close/>
                  <a:moveTo>
                    <a:pt x="37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3" y="4"/>
                    <a:pt x="53" y="6"/>
                  </a:cubicBezTo>
                  <a:cubicBezTo>
                    <a:pt x="53" y="7"/>
                    <a:pt x="52" y="8"/>
                    <a:pt x="5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9"/>
                    <a:pt x="39" y="1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24"/>
                    <a:pt x="37" y="24"/>
                    <a:pt x="37" y="24"/>
                  </a:cubicBezTo>
                  <a:lnTo>
                    <a:pt x="37" y="3"/>
                  </a:lnTo>
                  <a:close/>
                  <a:moveTo>
                    <a:pt x="34" y="26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26"/>
                    <a:pt x="20" y="26"/>
                    <a:pt x="20" y="26"/>
                  </a:cubicBezTo>
                  <a:lnTo>
                    <a:pt x="34" y="26"/>
                  </a:lnTo>
                  <a:close/>
                  <a:moveTo>
                    <a:pt x="49" y="78"/>
                  </a:moveTo>
                  <a:cubicBezTo>
                    <a:pt x="54" y="78"/>
                    <a:pt x="54" y="78"/>
                    <a:pt x="54" y="78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49" y="117"/>
                    <a:pt x="49" y="117"/>
                    <a:pt x="49" y="117"/>
                  </a:cubicBezTo>
                  <a:lnTo>
                    <a:pt x="49" y="78"/>
                  </a:lnTo>
                  <a:close/>
                  <a:moveTo>
                    <a:pt x="62" y="117"/>
                  </a:moveTo>
                  <a:cubicBezTo>
                    <a:pt x="57" y="117"/>
                    <a:pt x="57" y="117"/>
                    <a:pt x="57" y="117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2" y="78"/>
                    <a:pt x="62" y="78"/>
                    <a:pt x="62" y="78"/>
                  </a:cubicBezTo>
                  <a:lnTo>
                    <a:pt x="62" y="117"/>
                  </a:lnTo>
                  <a:close/>
                  <a:moveTo>
                    <a:pt x="63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1"/>
                    <a:pt x="34" y="52"/>
                    <a:pt x="35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2" y="5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75"/>
                    <a:pt x="104" y="75"/>
                    <a:pt x="104" y="75"/>
                  </a:cubicBezTo>
                  <a:lnTo>
                    <a:pt x="63" y="7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Freeform 78"/>
            <p:cNvSpPr>
              <a:spLocks/>
            </p:cNvSpPr>
            <p:nvPr/>
          </p:nvSpPr>
          <p:spPr bwMode="auto">
            <a:xfrm>
              <a:off x="5419725" y="2706688"/>
              <a:ext cx="95250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2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79"/>
            <p:cNvSpPr>
              <a:spLocks noEditPoints="1"/>
            </p:cNvSpPr>
            <p:nvPr/>
          </p:nvSpPr>
          <p:spPr bwMode="auto">
            <a:xfrm>
              <a:off x="5375275" y="2640013"/>
              <a:ext cx="185738" cy="185738"/>
            </a:xfrm>
            <a:custGeom>
              <a:avLst/>
              <a:gdLst>
                <a:gd name="T0" fmla="*/ 2147483647 w 91"/>
                <a:gd name="T1" fmla="*/ 2147483647 h 91"/>
                <a:gd name="T2" fmla="*/ 2147483647 w 91"/>
                <a:gd name="T3" fmla="*/ 2147483647 h 91"/>
                <a:gd name="T4" fmla="*/ 2147483647 w 91"/>
                <a:gd name="T5" fmla="*/ 2147483647 h 91"/>
                <a:gd name="T6" fmla="*/ 2147483647 w 91"/>
                <a:gd name="T7" fmla="*/ 2147483647 h 91"/>
                <a:gd name="T8" fmla="*/ 0 w 91"/>
                <a:gd name="T9" fmla="*/ 2147483647 h 91"/>
                <a:gd name="T10" fmla="*/ 0 w 91"/>
                <a:gd name="T11" fmla="*/ 2147483647 h 91"/>
                <a:gd name="T12" fmla="*/ 2147483647 w 91"/>
                <a:gd name="T13" fmla="*/ 0 h 91"/>
                <a:gd name="T14" fmla="*/ 2147483647 w 91"/>
                <a:gd name="T15" fmla="*/ 0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1" h="91">
                  <a:moveTo>
                    <a:pt x="73" y="91"/>
                  </a:moveTo>
                  <a:cubicBezTo>
                    <a:pt x="72" y="91"/>
                    <a:pt x="72" y="91"/>
                    <a:pt x="72" y="9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9"/>
                    <a:pt x="0" y="68"/>
                    <a:pt x="0" y="6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0"/>
                    <a:pt x="91" y="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8"/>
                    <a:pt x="90" y="69"/>
                    <a:pt x="89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4" y="91"/>
                    <a:pt x="74" y="91"/>
                  </a:cubicBezTo>
                  <a:cubicBezTo>
                    <a:pt x="73" y="91"/>
                    <a:pt x="73" y="91"/>
                    <a:pt x="73" y="91"/>
                  </a:cubicBezTo>
                  <a:close/>
                  <a:moveTo>
                    <a:pt x="3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2" y="66"/>
                    <a:pt x="52" y="66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6"/>
                    <a:pt x="72" y="66"/>
                    <a:pt x="73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80"/>
            <p:cNvSpPr>
              <a:spLocks/>
            </p:cNvSpPr>
            <p:nvPr/>
          </p:nvSpPr>
          <p:spPr bwMode="auto">
            <a:xfrm>
              <a:off x="5419725" y="2730500"/>
              <a:ext cx="95250" cy="4763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2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81"/>
            <p:cNvSpPr>
              <a:spLocks/>
            </p:cNvSpPr>
            <p:nvPr/>
          </p:nvSpPr>
          <p:spPr bwMode="auto">
            <a:xfrm>
              <a:off x="5419725" y="2684463"/>
              <a:ext cx="95250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2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82"/>
            <p:cNvSpPr>
              <a:spLocks/>
            </p:cNvSpPr>
            <p:nvPr/>
          </p:nvSpPr>
          <p:spPr bwMode="auto">
            <a:xfrm>
              <a:off x="6276975" y="2730500"/>
              <a:ext cx="95250" cy="4763"/>
            </a:xfrm>
            <a:custGeom>
              <a:avLst/>
              <a:gdLst>
                <a:gd name="T0" fmla="*/ 2147483647 w 47"/>
                <a:gd name="T1" fmla="*/ 0 h 3"/>
                <a:gd name="T2" fmla="*/ 2147483647 w 47"/>
                <a:gd name="T3" fmla="*/ 0 h 3"/>
                <a:gd name="T4" fmla="*/ 0 w 47"/>
                <a:gd name="T5" fmla="*/ 2147483647 h 3"/>
                <a:gd name="T6" fmla="*/ 2147483647 w 47"/>
                <a:gd name="T7" fmla="*/ 2147483647 h 3"/>
                <a:gd name="T8" fmla="*/ 2147483647 w 47"/>
                <a:gd name="T9" fmla="*/ 2147483647 h 3"/>
                <a:gd name="T10" fmla="*/ 2147483647 w 47"/>
                <a:gd name="T11" fmla="*/ 2147483647 h 3"/>
                <a:gd name="T12" fmla="*/ 2147483647 w 4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83"/>
            <p:cNvSpPr>
              <a:spLocks/>
            </p:cNvSpPr>
            <p:nvPr/>
          </p:nvSpPr>
          <p:spPr bwMode="auto">
            <a:xfrm>
              <a:off x="6276975" y="2706688"/>
              <a:ext cx="95250" cy="6350"/>
            </a:xfrm>
            <a:custGeom>
              <a:avLst/>
              <a:gdLst>
                <a:gd name="T0" fmla="*/ 2147483647 w 47"/>
                <a:gd name="T1" fmla="*/ 0 h 3"/>
                <a:gd name="T2" fmla="*/ 2147483647 w 47"/>
                <a:gd name="T3" fmla="*/ 0 h 3"/>
                <a:gd name="T4" fmla="*/ 0 w 47"/>
                <a:gd name="T5" fmla="*/ 2147483647 h 3"/>
                <a:gd name="T6" fmla="*/ 2147483647 w 47"/>
                <a:gd name="T7" fmla="*/ 2147483647 h 3"/>
                <a:gd name="T8" fmla="*/ 2147483647 w 47"/>
                <a:gd name="T9" fmla="*/ 2147483647 h 3"/>
                <a:gd name="T10" fmla="*/ 2147483647 w 47"/>
                <a:gd name="T11" fmla="*/ 2147483647 h 3"/>
                <a:gd name="T12" fmla="*/ 2147483647 w 4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84"/>
            <p:cNvSpPr>
              <a:spLocks/>
            </p:cNvSpPr>
            <p:nvPr/>
          </p:nvSpPr>
          <p:spPr bwMode="auto">
            <a:xfrm>
              <a:off x="6276975" y="2684463"/>
              <a:ext cx="95250" cy="6350"/>
            </a:xfrm>
            <a:custGeom>
              <a:avLst/>
              <a:gdLst>
                <a:gd name="T0" fmla="*/ 2147483647 w 47"/>
                <a:gd name="T1" fmla="*/ 0 h 3"/>
                <a:gd name="T2" fmla="*/ 2147483647 w 47"/>
                <a:gd name="T3" fmla="*/ 0 h 3"/>
                <a:gd name="T4" fmla="*/ 0 w 47"/>
                <a:gd name="T5" fmla="*/ 2147483647 h 3"/>
                <a:gd name="T6" fmla="*/ 2147483647 w 47"/>
                <a:gd name="T7" fmla="*/ 2147483647 h 3"/>
                <a:gd name="T8" fmla="*/ 2147483647 w 47"/>
                <a:gd name="T9" fmla="*/ 2147483647 h 3"/>
                <a:gd name="T10" fmla="*/ 2147483647 w 47"/>
                <a:gd name="T11" fmla="*/ 2147483647 h 3"/>
                <a:gd name="T12" fmla="*/ 2147483647 w 4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Freeform 85"/>
            <p:cNvSpPr>
              <a:spLocks noEditPoints="1"/>
            </p:cNvSpPr>
            <p:nvPr/>
          </p:nvSpPr>
          <p:spPr bwMode="auto">
            <a:xfrm>
              <a:off x="6232525" y="2640013"/>
              <a:ext cx="185738" cy="185738"/>
            </a:xfrm>
            <a:custGeom>
              <a:avLst/>
              <a:gdLst>
                <a:gd name="T0" fmla="*/ 2147483647 w 91"/>
                <a:gd name="T1" fmla="*/ 0 h 91"/>
                <a:gd name="T2" fmla="*/ 2147483647 w 91"/>
                <a:gd name="T3" fmla="*/ 0 h 91"/>
                <a:gd name="T4" fmla="*/ 0 w 91"/>
                <a:gd name="T5" fmla="*/ 2147483647 h 91"/>
                <a:gd name="T6" fmla="*/ 0 w 91"/>
                <a:gd name="T7" fmla="*/ 2147483647 h 91"/>
                <a:gd name="T8" fmla="*/ 2147483647 w 91"/>
                <a:gd name="T9" fmla="*/ 2147483647 h 91"/>
                <a:gd name="T10" fmla="*/ 2147483647 w 91"/>
                <a:gd name="T11" fmla="*/ 2147483647 h 91"/>
                <a:gd name="T12" fmla="*/ 2147483647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0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2147483647 w 91"/>
                <a:gd name="T51" fmla="*/ 2147483647 h 91"/>
                <a:gd name="T52" fmla="*/ 2147483647 w 91"/>
                <a:gd name="T53" fmla="*/ 2147483647 h 91"/>
                <a:gd name="T54" fmla="*/ 2147483647 w 91"/>
                <a:gd name="T55" fmla="*/ 2147483647 h 91"/>
                <a:gd name="T56" fmla="*/ 2147483647 w 91"/>
                <a:gd name="T57" fmla="*/ 2147483647 h 91"/>
                <a:gd name="T58" fmla="*/ 2147483647 w 91"/>
                <a:gd name="T59" fmla="*/ 2147483647 h 91"/>
                <a:gd name="T60" fmla="*/ 2147483647 w 91"/>
                <a:gd name="T61" fmla="*/ 2147483647 h 91"/>
                <a:gd name="T62" fmla="*/ 2147483647 w 91"/>
                <a:gd name="T63" fmla="*/ 2147483647 h 91"/>
                <a:gd name="T64" fmla="*/ 2147483647 w 91"/>
                <a:gd name="T65" fmla="*/ 2147483647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1" h="91">
                  <a:moveTo>
                    <a:pt x="8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3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8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69"/>
                    <a:pt x="84" y="69"/>
                    <a:pt x="85" y="69"/>
                  </a:cubicBezTo>
                  <a:cubicBezTo>
                    <a:pt x="88" y="69"/>
                    <a:pt x="91" y="66"/>
                    <a:pt x="91" y="62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3"/>
                    <a:pt x="88" y="0"/>
                    <a:pt x="84" y="0"/>
                  </a:cubicBezTo>
                  <a:close/>
                  <a:moveTo>
                    <a:pt x="88" y="62"/>
                  </a:moveTo>
                  <a:cubicBezTo>
                    <a:pt x="88" y="64"/>
                    <a:pt x="86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6"/>
                    <a:pt x="72" y="66"/>
                    <a:pt x="72" y="67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1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5" y="66"/>
                    <a:pt x="3" y="64"/>
                    <a:pt x="3" y="6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3"/>
                    <a:pt x="88" y="5"/>
                    <a:pt x="88" y="7"/>
                  </a:cubicBezTo>
                  <a:lnTo>
                    <a:pt x="88" y="6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Freeform 86"/>
            <p:cNvSpPr>
              <a:spLocks noEditPoints="1"/>
            </p:cNvSpPr>
            <p:nvPr/>
          </p:nvSpPr>
          <p:spPr bwMode="auto">
            <a:xfrm>
              <a:off x="5802313" y="2640013"/>
              <a:ext cx="187325" cy="185738"/>
            </a:xfrm>
            <a:custGeom>
              <a:avLst/>
              <a:gdLst>
                <a:gd name="T0" fmla="*/ 2147483647 w 92"/>
                <a:gd name="T1" fmla="*/ 2147483647 h 91"/>
                <a:gd name="T2" fmla="*/ 2147483647 w 92"/>
                <a:gd name="T3" fmla="*/ 2147483647 h 91"/>
                <a:gd name="T4" fmla="*/ 2147483647 w 92"/>
                <a:gd name="T5" fmla="*/ 2147483647 h 91"/>
                <a:gd name="T6" fmla="*/ 2147483647 w 92"/>
                <a:gd name="T7" fmla="*/ 2147483647 h 91"/>
                <a:gd name="T8" fmla="*/ 0 w 92"/>
                <a:gd name="T9" fmla="*/ 2147483647 h 91"/>
                <a:gd name="T10" fmla="*/ 0 w 92"/>
                <a:gd name="T11" fmla="*/ 2147483647 h 91"/>
                <a:gd name="T12" fmla="*/ 2147483647 w 92"/>
                <a:gd name="T13" fmla="*/ 0 h 91"/>
                <a:gd name="T14" fmla="*/ 2147483647 w 92"/>
                <a:gd name="T15" fmla="*/ 0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2147483647 w 92"/>
                <a:gd name="T21" fmla="*/ 2147483647 h 91"/>
                <a:gd name="T22" fmla="*/ 2147483647 w 92"/>
                <a:gd name="T23" fmla="*/ 2147483647 h 91"/>
                <a:gd name="T24" fmla="*/ 2147483647 w 92"/>
                <a:gd name="T25" fmla="*/ 2147483647 h 91"/>
                <a:gd name="T26" fmla="*/ 2147483647 w 92"/>
                <a:gd name="T27" fmla="*/ 2147483647 h 91"/>
                <a:gd name="T28" fmla="*/ 2147483647 w 92"/>
                <a:gd name="T29" fmla="*/ 2147483647 h 91"/>
                <a:gd name="T30" fmla="*/ 2147483647 w 92"/>
                <a:gd name="T31" fmla="*/ 2147483647 h 91"/>
                <a:gd name="T32" fmla="*/ 2147483647 w 92"/>
                <a:gd name="T33" fmla="*/ 2147483647 h 91"/>
                <a:gd name="T34" fmla="*/ 2147483647 w 92"/>
                <a:gd name="T35" fmla="*/ 2147483647 h 91"/>
                <a:gd name="T36" fmla="*/ 2147483647 w 92"/>
                <a:gd name="T37" fmla="*/ 2147483647 h 91"/>
                <a:gd name="T38" fmla="*/ 2147483647 w 92"/>
                <a:gd name="T39" fmla="*/ 2147483647 h 91"/>
                <a:gd name="T40" fmla="*/ 2147483647 w 92"/>
                <a:gd name="T41" fmla="*/ 2147483647 h 91"/>
                <a:gd name="T42" fmla="*/ 2147483647 w 92"/>
                <a:gd name="T43" fmla="*/ 2147483647 h 91"/>
                <a:gd name="T44" fmla="*/ 2147483647 w 92"/>
                <a:gd name="T45" fmla="*/ 2147483647 h 91"/>
                <a:gd name="T46" fmla="*/ 2147483647 w 92"/>
                <a:gd name="T47" fmla="*/ 2147483647 h 91"/>
                <a:gd name="T48" fmla="*/ 2147483647 w 92"/>
                <a:gd name="T49" fmla="*/ 2147483647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2" h="91">
                  <a:moveTo>
                    <a:pt x="74" y="91"/>
                  </a:moveTo>
                  <a:cubicBezTo>
                    <a:pt x="73" y="91"/>
                    <a:pt x="73" y="91"/>
                    <a:pt x="72" y="9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8"/>
                    <a:pt x="91" y="69"/>
                    <a:pt x="90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lose/>
                  <a:moveTo>
                    <a:pt x="4" y="66"/>
                  </a:move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3" y="6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3" y="66"/>
                    <a:pt x="74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Freeform 87"/>
            <p:cNvSpPr>
              <a:spLocks noEditPoints="1"/>
            </p:cNvSpPr>
            <p:nvPr/>
          </p:nvSpPr>
          <p:spPr bwMode="auto">
            <a:xfrm>
              <a:off x="5846763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88"/>
            <p:cNvSpPr>
              <a:spLocks noEditPoints="1"/>
            </p:cNvSpPr>
            <p:nvPr/>
          </p:nvSpPr>
          <p:spPr bwMode="auto">
            <a:xfrm>
              <a:off x="5881688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89"/>
            <p:cNvSpPr>
              <a:spLocks noEditPoints="1"/>
            </p:cNvSpPr>
            <p:nvPr/>
          </p:nvSpPr>
          <p:spPr bwMode="auto">
            <a:xfrm>
              <a:off x="5915025" y="2695575"/>
              <a:ext cx="30163" cy="28575"/>
            </a:xfrm>
            <a:custGeom>
              <a:avLst/>
              <a:gdLst>
                <a:gd name="T0" fmla="*/ 2147483647 w 15"/>
                <a:gd name="T1" fmla="*/ 2147483647 h 14"/>
                <a:gd name="T2" fmla="*/ 0 w 15"/>
                <a:gd name="T3" fmla="*/ 2147483647 h 14"/>
                <a:gd name="T4" fmla="*/ 2147483647 w 15"/>
                <a:gd name="T5" fmla="*/ 0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2147483647 h 14"/>
                <a:gd name="T14" fmla="*/ 2147483647 w 15"/>
                <a:gd name="T15" fmla="*/ 2147483647 h 14"/>
                <a:gd name="T16" fmla="*/ 2147483647 w 15"/>
                <a:gd name="T17" fmla="*/ 2147483647 h 14"/>
                <a:gd name="T18" fmla="*/ 2147483647 w 15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4"/>
                    <a:pt x="8" y="14"/>
                  </a:cubicBezTo>
                  <a:close/>
                  <a:moveTo>
                    <a:pt x="8" y="3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4" y="9"/>
                    <a:pt x="5" y="11"/>
                    <a:pt x="8" y="11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90"/>
            <p:cNvSpPr>
              <a:spLocks noEditPoints="1"/>
            </p:cNvSpPr>
            <p:nvPr/>
          </p:nvSpPr>
          <p:spPr bwMode="auto">
            <a:xfrm>
              <a:off x="7091363" y="2640013"/>
              <a:ext cx="184150" cy="188913"/>
            </a:xfrm>
            <a:custGeom>
              <a:avLst/>
              <a:gdLst>
                <a:gd name="T0" fmla="*/ 2147483647 w 90"/>
                <a:gd name="T1" fmla="*/ 2147483647 h 93"/>
                <a:gd name="T2" fmla="*/ 2147483647 w 90"/>
                <a:gd name="T3" fmla="*/ 2147483647 h 93"/>
                <a:gd name="T4" fmla="*/ 2147483647 w 90"/>
                <a:gd name="T5" fmla="*/ 2147483647 h 93"/>
                <a:gd name="T6" fmla="*/ 0 w 90"/>
                <a:gd name="T7" fmla="*/ 2147483647 h 93"/>
                <a:gd name="T8" fmla="*/ 2147483647 w 90"/>
                <a:gd name="T9" fmla="*/ 0 h 93"/>
                <a:gd name="T10" fmla="*/ 2147483647 w 90"/>
                <a:gd name="T11" fmla="*/ 2147483647 h 93"/>
                <a:gd name="T12" fmla="*/ 2147483647 w 90"/>
                <a:gd name="T13" fmla="*/ 2147483647 h 93"/>
                <a:gd name="T14" fmla="*/ 2147483647 w 90"/>
                <a:gd name="T15" fmla="*/ 2147483647 h 93"/>
                <a:gd name="T16" fmla="*/ 2147483647 w 90"/>
                <a:gd name="T17" fmla="*/ 2147483647 h 93"/>
                <a:gd name="T18" fmla="*/ 2147483647 w 90"/>
                <a:gd name="T19" fmla="*/ 2147483647 h 93"/>
                <a:gd name="T20" fmla="*/ 2147483647 w 90"/>
                <a:gd name="T21" fmla="*/ 2147483647 h 93"/>
                <a:gd name="T22" fmla="*/ 2147483647 w 90"/>
                <a:gd name="T23" fmla="*/ 2147483647 h 93"/>
                <a:gd name="T24" fmla="*/ 2147483647 w 90"/>
                <a:gd name="T25" fmla="*/ 2147483647 h 93"/>
                <a:gd name="T26" fmla="*/ 2147483647 w 90"/>
                <a:gd name="T27" fmla="*/ 2147483647 h 93"/>
                <a:gd name="T28" fmla="*/ 2147483647 w 90"/>
                <a:gd name="T29" fmla="*/ 2147483647 h 93"/>
                <a:gd name="T30" fmla="*/ 2147483647 w 90"/>
                <a:gd name="T31" fmla="*/ 2147483647 h 93"/>
                <a:gd name="T32" fmla="*/ 2147483647 w 90"/>
                <a:gd name="T33" fmla="*/ 2147483647 h 93"/>
                <a:gd name="T34" fmla="*/ 2147483647 w 90"/>
                <a:gd name="T35" fmla="*/ 2147483647 h 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0" h="93">
                  <a:moveTo>
                    <a:pt x="74" y="93"/>
                  </a:moveTo>
                  <a:cubicBezTo>
                    <a:pt x="59" y="78"/>
                    <a:pt x="59" y="78"/>
                    <a:pt x="59" y="78"/>
                  </a:cubicBezTo>
                  <a:cubicBezTo>
                    <a:pt x="54" y="79"/>
                    <a:pt x="50" y="80"/>
                    <a:pt x="45" y="80"/>
                  </a:cubicBezTo>
                  <a:cubicBezTo>
                    <a:pt x="20" y="80"/>
                    <a:pt x="0" y="62"/>
                    <a:pt x="0" y="40"/>
                  </a:cubicBezTo>
                  <a:cubicBezTo>
                    <a:pt x="0" y="18"/>
                    <a:pt x="20" y="0"/>
                    <a:pt x="45" y="0"/>
                  </a:cubicBezTo>
                  <a:cubicBezTo>
                    <a:pt x="70" y="0"/>
                    <a:pt x="90" y="18"/>
                    <a:pt x="90" y="40"/>
                  </a:cubicBezTo>
                  <a:cubicBezTo>
                    <a:pt x="90" y="51"/>
                    <a:pt x="84" y="62"/>
                    <a:pt x="74" y="70"/>
                  </a:cubicBezTo>
                  <a:lnTo>
                    <a:pt x="74" y="93"/>
                  </a:lnTo>
                  <a:close/>
                  <a:moveTo>
                    <a:pt x="60" y="74"/>
                  </a:moveTo>
                  <a:cubicBezTo>
                    <a:pt x="71" y="85"/>
                    <a:pt x="71" y="85"/>
                    <a:pt x="71" y="85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1" y="61"/>
                    <a:pt x="87" y="51"/>
                    <a:pt x="87" y="40"/>
                  </a:cubicBezTo>
                  <a:cubicBezTo>
                    <a:pt x="87" y="19"/>
                    <a:pt x="68" y="3"/>
                    <a:pt x="45" y="3"/>
                  </a:cubicBezTo>
                  <a:cubicBezTo>
                    <a:pt x="22" y="3"/>
                    <a:pt x="3" y="19"/>
                    <a:pt x="3" y="40"/>
                  </a:cubicBezTo>
                  <a:cubicBezTo>
                    <a:pt x="3" y="60"/>
                    <a:pt x="22" y="77"/>
                    <a:pt x="45" y="77"/>
                  </a:cubicBezTo>
                  <a:cubicBezTo>
                    <a:pt x="50" y="77"/>
                    <a:pt x="54" y="76"/>
                    <a:pt x="59" y="74"/>
                  </a:cubicBezTo>
                  <a:lnTo>
                    <a:pt x="60" y="7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Freeform 91"/>
            <p:cNvSpPr>
              <a:spLocks/>
            </p:cNvSpPr>
            <p:nvPr/>
          </p:nvSpPr>
          <p:spPr bwMode="auto">
            <a:xfrm>
              <a:off x="7134225" y="2719388"/>
              <a:ext cx="96838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Freeform 92"/>
            <p:cNvSpPr>
              <a:spLocks/>
            </p:cNvSpPr>
            <p:nvPr/>
          </p:nvSpPr>
          <p:spPr bwMode="auto">
            <a:xfrm>
              <a:off x="7134225" y="2741613"/>
              <a:ext cx="96838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93"/>
            <p:cNvSpPr>
              <a:spLocks/>
            </p:cNvSpPr>
            <p:nvPr/>
          </p:nvSpPr>
          <p:spPr bwMode="auto">
            <a:xfrm>
              <a:off x="7134225" y="2697163"/>
              <a:ext cx="96838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94"/>
            <p:cNvSpPr>
              <a:spLocks noEditPoints="1"/>
            </p:cNvSpPr>
            <p:nvPr/>
          </p:nvSpPr>
          <p:spPr bwMode="auto">
            <a:xfrm>
              <a:off x="6705600" y="2695575"/>
              <a:ext cx="30163" cy="28575"/>
            </a:xfrm>
            <a:custGeom>
              <a:avLst/>
              <a:gdLst>
                <a:gd name="T0" fmla="*/ 2147483647 w 15"/>
                <a:gd name="T1" fmla="*/ 2147483647 h 14"/>
                <a:gd name="T2" fmla="*/ 0 w 15"/>
                <a:gd name="T3" fmla="*/ 2147483647 h 14"/>
                <a:gd name="T4" fmla="*/ 2147483647 w 15"/>
                <a:gd name="T5" fmla="*/ 0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2147483647 h 14"/>
                <a:gd name="T14" fmla="*/ 2147483647 w 15"/>
                <a:gd name="T15" fmla="*/ 2147483647 h 14"/>
                <a:gd name="T16" fmla="*/ 2147483647 w 15"/>
                <a:gd name="T17" fmla="*/ 2147483647 h 14"/>
                <a:gd name="T18" fmla="*/ 2147483647 w 15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4">
                  <a:moveTo>
                    <a:pt x="7" y="14"/>
                  </a:move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4" y="9"/>
                    <a:pt x="5" y="11"/>
                    <a:pt x="7" y="11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95"/>
            <p:cNvSpPr>
              <a:spLocks noEditPoints="1"/>
            </p:cNvSpPr>
            <p:nvPr/>
          </p:nvSpPr>
          <p:spPr bwMode="auto">
            <a:xfrm>
              <a:off x="6738938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96"/>
            <p:cNvSpPr>
              <a:spLocks noEditPoints="1"/>
            </p:cNvSpPr>
            <p:nvPr/>
          </p:nvSpPr>
          <p:spPr bwMode="auto">
            <a:xfrm>
              <a:off x="6773863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97"/>
            <p:cNvSpPr>
              <a:spLocks noEditPoints="1"/>
            </p:cNvSpPr>
            <p:nvPr/>
          </p:nvSpPr>
          <p:spPr bwMode="auto">
            <a:xfrm>
              <a:off x="6662738" y="2640013"/>
              <a:ext cx="184150" cy="185738"/>
            </a:xfrm>
            <a:custGeom>
              <a:avLst/>
              <a:gdLst>
                <a:gd name="T0" fmla="*/ 2147483647 w 91"/>
                <a:gd name="T1" fmla="*/ 2147483647 h 91"/>
                <a:gd name="T2" fmla="*/ 2147483647 w 91"/>
                <a:gd name="T3" fmla="*/ 2147483647 h 91"/>
                <a:gd name="T4" fmla="*/ 2147483647 w 91"/>
                <a:gd name="T5" fmla="*/ 2147483647 h 91"/>
                <a:gd name="T6" fmla="*/ 2147483647 w 91"/>
                <a:gd name="T7" fmla="*/ 2147483647 h 91"/>
                <a:gd name="T8" fmla="*/ 2147483647 w 91"/>
                <a:gd name="T9" fmla="*/ 2147483647 h 91"/>
                <a:gd name="T10" fmla="*/ 0 w 91"/>
                <a:gd name="T11" fmla="*/ 2147483647 h 91"/>
                <a:gd name="T12" fmla="*/ 0 w 91"/>
                <a:gd name="T13" fmla="*/ 2147483647 h 91"/>
                <a:gd name="T14" fmla="*/ 2147483647 w 91"/>
                <a:gd name="T15" fmla="*/ 0 h 91"/>
                <a:gd name="T16" fmla="*/ 2147483647 w 91"/>
                <a:gd name="T17" fmla="*/ 0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2147483647 w 91"/>
                <a:gd name="T51" fmla="*/ 2147483647 h 91"/>
                <a:gd name="T52" fmla="*/ 2147483647 w 91"/>
                <a:gd name="T53" fmla="*/ 2147483647 h 91"/>
                <a:gd name="T54" fmla="*/ 2147483647 w 91"/>
                <a:gd name="T55" fmla="*/ 2147483647 h 91"/>
                <a:gd name="T56" fmla="*/ 2147483647 w 91"/>
                <a:gd name="T57" fmla="*/ 2147483647 h 91"/>
                <a:gd name="T58" fmla="*/ 2147483647 w 91"/>
                <a:gd name="T59" fmla="*/ 2147483647 h 91"/>
                <a:gd name="T60" fmla="*/ 2147483647 w 91"/>
                <a:gd name="T61" fmla="*/ 2147483647 h 91"/>
                <a:gd name="T62" fmla="*/ 2147483647 w 91"/>
                <a:gd name="T63" fmla="*/ 2147483647 h 91"/>
                <a:gd name="T64" fmla="*/ 2147483647 w 91"/>
                <a:gd name="T65" fmla="*/ 2147483647 h 91"/>
                <a:gd name="T66" fmla="*/ 2147483647 w 91"/>
                <a:gd name="T67" fmla="*/ 2147483647 h 91"/>
                <a:gd name="T68" fmla="*/ 2147483647 w 91"/>
                <a:gd name="T69" fmla="*/ 2147483647 h 91"/>
                <a:gd name="T70" fmla="*/ 2147483647 w 91"/>
                <a:gd name="T71" fmla="*/ 2147483647 h 9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1" h="91">
                  <a:moveTo>
                    <a:pt x="73" y="91"/>
                  </a:moveTo>
                  <a:cubicBezTo>
                    <a:pt x="73" y="91"/>
                    <a:pt x="72" y="91"/>
                    <a:pt x="72" y="9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66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1" y="3"/>
                    <a:pt x="91" y="7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6"/>
                    <a:pt x="88" y="69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4" y="91"/>
                    <a:pt x="74" y="91"/>
                  </a:cubicBezTo>
                  <a:cubicBezTo>
                    <a:pt x="73" y="91"/>
                    <a:pt x="73" y="91"/>
                    <a:pt x="73" y="91"/>
                  </a:cubicBezTo>
                  <a:close/>
                  <a:moveTo>
                    <a:pt x="7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2" y="66"/>
                    <a:pt x="52" y="66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6"/>
                    <a:pt x="72" y="66"/>
                    <a:pt x="73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6" y="66"/>
                    <a:pt x="88" y="64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5"/>
                    <a:pt x="86" y="3"/>
                    <a:pt x="8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4"/>
                    <a:pt x="5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Freeform 98"/>
            <p:cNvSpPr>
              <a:spLocks noEditPoints="1"/>
            </p:cNvSpPr>
            <p:nvPr/>
          </p:nvSpPr>
          <p:spPr bwMode="auto">
            <a:xfrm>
              <a:off x="7562850" y="2706688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0" name="Freeform 99"/>
            <p:cNvSpPr>
              <a:spLocks noEditPoints="1"/>
            </p:cNvSpPr>
            <p:nvPr/>
          </p:nvSpPr>
          <p:spPr bwMode="auto">
            <a:xfrm>
              <a:off x="7594600" y="2706688"/>
              <a:ext cx="30163" cy="28575"/>
            </a:xfrm>
            <a:custGeom>
              <a:avLst/>
              <a:gdLst>
                <a:gd name="T0" fmla="*/ 2147483647 w 15"/>
                <a:gd name="T1" fmla="*/ 2147483647 h 14"/>
                <a:gd name="T2" fmla="*/ 0 w 15"/>
                <a:gd name="T3" fmla="*/ 2147483647 h 14"/>
                <a:gd name="T4" fmla="*/ 2147483647 w 15"/>
                <a:gd name="T5" fmla="*/ 0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2147483647 h 14"/>
                <a:gd name="T14" fmla="*/ 2147483647 w 15"/>
                <a:gd name="T15" fmla="*/ 2147483647 h 14"/>
                <a:gd name="T16" fmla="*/ 2147483647 w 15"/>
                <a:gd name="T17" fmla="*/ 2147483647 h 14"/>
                <a:gd name="T18" fmla="*/ 2147483647 w 15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4">
                  <a:moveTo>
                    <a:pt x="7" y="14"/>
                  </a:move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4" y="9"/>
                    <a:pt x="5" y="11"/>
                    <a:pt x="7" y="11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Freeform 100"/>
            <p:cNvSpPr>
              <a:spLocks noEditPoints="1"/>
            </p:cNvSpPr>
            <p:nvPr/>
          </p:nvSpPr>
          <p:spPr bwMode="auto">
            <a:xfrm>
              <a:off x="7629525" y="2706688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2" name="Freeform 101"/>
            <p:cNvSpPr>
              <a:spLocks noEditPoints="1"/>
            </p:cNvSpPr>
            <p:nvPr/>
          </p:nvSpPr>
          <p:spPr bwMode="auto">
            <a:xfrm>
              <a:off x="7516813" y="2640013"/>
              <a:ext cx="185738" cy="188913"/>
            </a:xfrm>
            <a:custGeom>
              <a:avLst/>
              <a:gdLst>
                <a:gd name="T0" fmla="*/ 2147483647 w 91"/>
                <a:gd name="T1" fmla="*/ 2147483647 h 93"/>
                <a:gd name="T2" fmla="*/ 2147483647 w 91"/>
                <a:gd name="T3" fmla="*/ 2147483647 h 93"/>
                <a:gd name="T4" fmla="*/ 2147483647 w 91"/>
                <a:gd name="T5" fmla="*/ 2147483647 h 93"/>
                <a:gd name="T6" fmla="*/ 0 w 91"/>
                <a:gd name="T7" fmla="*/ 2147483647 h 93"/>
                <a:gd name="T8" fmla="*/ 2147483647 w 91"/>
                <a:gd name="T9" fmla="*/ 0 h 93"/>
                <a:gd name="T10" fmla="*/ 2147483647 w 91"/>
                <a:gd name="T11" fmla="*/ 2147483647 h 93"/>
                <a:gd name="T12" fmla="*/ 2147483647 w 91"/>
                <a:gd name="T13" fmla="*/ 2147483647 h 93"/>
                <a:gd name="T14" fmla="*/ 2147483647 w 91"/>
                <a:gd name="T15" fmla="*/ 2147483647 h 93"/>
                <a:gd name="T16" fmla="*/ 2147483647 w 91"/>
                <a:gd name="T17" fmla="*/ 2147483647 h 93"/>
                <a:gd name="T18" fmla="*/ 2147483647 w 91"/>
                <a:gd name="T19" fmla="*/ 2147483647 h 93"/>
                <a:gd name="T20" fmla="*/ 2147483647 w 91"/>
                <a:gd name="T21" fmla="*/ 2147483647 h 93"/>
                <a:gd name="T22" fmla="*/ 2147483647 w 91"/>
                <a:gd name="T23" fmla="*/ 2147483647 h 93"/>
                <a:gd name="T24" fmla="*/ 2147483647 w 91"/>
                <a:gd name="T25" fmla="*/ 2147483647 h 93"/>
                <a:gd name="T26" fmla="*/ 2147483647 w 91"/>
                <a:gd name="T27" fmla="*/ 2147483647 h 93"/>
                <a:gd name="T28" fmla="*/ 2147483647 w 91"/>
                <a:gd name="T29" fmla="*/ 2147483647 h 93"/>
                <a:gd name="T30" fmla="*/ 2147483647 w 91"/>
                <a:gd name="T31" fmla="*/ 2147483647 h 93"/>
                <a:gd name="T32" fmla="*/ 2147483647 w 91"/>
                <a:gd name="T33" fmla="*/ 2147483647 h 93"/>
                <a:gd name="T34" fmla="*/ 2147483647 w 91"/>
                <a:gd name="T35" fmla="*/ 2147483647 h 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1" h="93">
                  <a:moveTo>
                    <a:pt x="75" y="93"/>
                  </a:moveTo>
                  <a:cubicBezTo>
                    <a:pt x="60" y="78"/>
                    <a:pt x="60" y="78"/>
                    <a:pt x="60" y="78"/>
                  </a:cubicBezTo>
                  <a:cubicBezTo>
                    <a:pt x="55" y="79"/>
                    <a:pt x="50" y="80"/>
                    <a:pt x="45" y="80"/>
                  </a:cubicBezTo>
                  <a:cubicBezTo>
                    <a:pt x="21" y="80"/>
                    <a:pt x="0" y="62"/>
                    <a:pt x="0" y="40"/>
                  </a:cubicBezTo>
                  <a:cubicBezTo>
                    <a:pt x="0" y="18"/>
                    <a:pt x="21" y="0"/>
                    <a:pt x="45" y="0"/>
                  </a:cubicBezTo>
                  <a:cubicBezTo>
                    <a:pt x="70" y="0"/>
                    <a:pt x="91" y="18"/>
                    <a:pt x="91" y="40"/>
                  </a:cubicBezTo>
                  <a:cubicBezTo>
                    <a:pt x="91" y="51"/>
                    <a:pt x="85" y="62"/>
                    <a:pt x="75" y="70"/>
                  </a:cubicBezTo>
                  <a:lnTo>
                    <a:pt x="75" y="93"/>
                  </a:lnTo>
                  <a:close/>
                  <a:moveTo>
                    <a:pt x="61" y="74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2" y="61"/>
                    <a:pt x="87" y="51"/>
                    <a:pt x="87" y="40"/>
                  </a:cubicBezTo>
                  <a:cubicBezTo>
                    <a:pt x="87" y="19"/>
                    <a:pt x="69" y="3"/>
                    <a:pt x="45" y="3"/>
                  </a:cubicBezTo>
                  <a:cubicBezTo>
                    <a:pt x="22" y="3"/>
                    <a:pt x="4" y="19"/>
                    <a:pt x="4" y="40"/>
                  </a:cubicBezTo>
                  <a:cubicBezTo>
                    <a:pt x="4" y="60"/>
                    <a:pt x="22" y="77"/>
                    <a:pt x="45" y="77"/>
                  </a:cubicBezTo>
                  <a:cubicBezTo>
                    <a:pt x="50" y="77"/>
                    <a:pt x="55" y="76"/>
                    <a:pt x="60" y="74"/>
                  </a:cubicBezTo>
                  <a:lnTo>
                    <a:pt x="61" y="7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3" name="Freeform 102"/>
            <p:cNvSpPr>
              <a:spLocks noEditPoints="1"/>
            </p:cNvSpPr>
            <p:nvPr/>
          </p:nvSpPr>
          <p:spPr bwMode="auto">
            <a:xfrm>
              <a:off x="7945438" y="2647950"/>
              <a:ext cx="190500" cy="166688"/>
            </a:xfrm>
            <a:custGeom>
              <a:avLst/>
              <a:gdLst>
                <a:gd name="T0" fmla="*/ 2147483647 w 94"/>
                <a:gd name="T1" fmla="*/ 2147483647 h 82"/>
                <a:gd name="T2" fmla="*/ 2147483647 w 94"/>
                <a:gd name="T3" fmla="*/ 2147483647 h 82"/>
                <a:gd name="T4" fmla="*/ 2147483647 w 94"/>
                <a:gd name="T5" fmla="*/ 2147483647 h 82"/>
                <a:gd name="T6" fmla="*/ 2147483647 w 94"/>
                <a:gd name="T7" fmla="*/ 0 h 82"/>
                <a:gd name="T8" fmla="*/ 2147483647 w 94"/>
                <a:gd name="T9" fmla="*/ 0 h 82"/>
                <a:gd name="T10" fmla="*/ 2147483647 w 94"/>
                <a:gd name="T11" fmla="*/ 2147483647 h 82"/>
                <a:gd name="T12" fmla="*/ 2147483647 w 94"/>
                <a:gd name="T13" fmla="*/ 2147483647 h 82"/>
                <a:gd name="T14" fmla="*/ 2147483647 w 94"/>
                <a:gd name="T15" fmla="*/ 2147483647 h 82"/>
                <a:gd name="T16" fmla="*/ 0 w 94"/>
                <a:gd name="T17" fmla="*/ 2147483647 h 82"/>
                <a:gd name="T18" fmla="*/ 0 w 94"/>
                <a:gd name="T19" fmla="*/ 2147483647 h 82"/>
                <a:gd name="T20" fmla="*/ 0 w 94"/>
                <a:gd name="T21" fmla="*/ 2147483647 h 82"/>
                <a:gd name="T22" fmla="*/ 2147483647 w 94"/>
                <a:gd name="T23" fmla="*/ 2147483647 h 82"/>
                <a:gd name="T24" fmla="*/ 2147483647 w 94"/>
                <a:gd name="T25" fmla="*/ 2147483647 h 82"/>
                <a:gd name="T26" fmla="*/ 2147483647 w 94"/>
                <a:gd name="T27" fmla="*/ 2147483647 h 82"/>
                <a:gd name="T28" fmla="*/ 2147483647 w 94"/>
                <a:gd name="T29" fmla="*/ 2147483647 h 82"/>
                <a:gd name="T30" fmla="*/ 2147483647 w 94"/>
                <a:gd name="T31" fmla="*/ 2147483647 h 82"/>
                <a:gd name="T32" fmla="*/ 2147483647 w 94"/>
                <a:gd name="T33" fmla="*/ 2147483647 h 82"/>
                <a:gd name="T34" fmla="*/ 2147483647 w 94"/>
                <a:gd name="T35" fmla="*/ 2147483647 h 82"/>
                <a:gd name="T36" fmla="*/ 2147483647 w 94"/>
                <a:gd name="T37" fmla="*/ 2147483647 h 82"/>
                <a:gd name="T38" fmla="*/ 2147483647 w 94"/>
                <a:gd name="T39" fmla="*/ 2147483647 h 82"/>
                <a:gd name="T40" fmla="*/ 2147483647 w 94"/>
                <a:gd name="T41" fmla="*/ 2147483647 h 82"/>
                <a:gd name="T42" fmla="*/ 2147483647 w 94"/>
                <a:gd name="T43" fmla="*/ 2147483647 h 82"/>
                <a:gd name="T44" fmla="*/ 2147483647 w 94"/>
                <a:gd name="T45" fmla="*/ 2147483647 h 82"/>
                <a:gd name="T46" fmla="*/ 2147483647 w 94"/>
                <a:gd name="T47" fmla="*/ 2147483647 h 82"/>
                <a:gd name="T48" fmla="*/ 2147483647 w 94"/>
                <a:gd name="T49" fmla="*/ 2147483647 h 82"/>
                <a:gd name="T50" fmla="*/ 2147483647 w 94"/>
                <a:gd name="T51" fmla="*/ 2147483647 h 82"/>
                <a:gd name="T52" fmla="*/ 2147483647 w 94"/>
                <a:gd name="T53" fmla="*/ 2147483647 h 82"/>
                <a:gd name="T54" fmla="*/ 2147483647 w 94"/>
                <a:gd name="T55" fmla="*/ 2147483647 h 82"/>
                <a:gd name="T56" fmla="*/ 2147483647 w 94"/>
                <a:gd name="T57" fmla="*/ 2147483647 h 82"/>
                <a:gd name="T58" fmla="*/ 2147483647 w 94"/>
                <a:gd name="T59" fmla="*/ 2147483647 h 82"/>
                <a:gd name="T60" fmla="*/ 2147483647 w 94"/>
                <a:gd name="T61" fmla="*/ 2147483647 h 82"/>
                <a:gd name="T62" fmla="*/ 2147483647 w 94"/>
                <a:gd name="T63" fmla="*/ 2147483647 h 82"/>
                <a:gd name="T64" fmla="*/ 2147483647 w 94"/>
                <a:gd name="T65" fmla="*/ 2147483647 h 82"/>
                <a:gd name="T66" fmla="*/ 2147483647 w 94"/>
                <a:gd name="T67" fmla="*/ 2147483647 h 82"/>
                <a:gd name="T68" fmla="*/ 2147483647 w 94"/>
                <a:gd name="T69" fmla="*/ 2147483647 h 82"/>
                <a:gd name="T70" fmla="*/ 2147483647 w 94"/>
                <a:gd name="T71" fmla="*/ 2147483647 h 82"/>
                <a:gd name="T72" fmla="*/ 2147483647 w 94"/>
                <a:gd name="T73" fmla="*/ 2147483647 h 82"/>
                <a:gd name="T74" fmla="*/ 2147483647 w 94"/>
                <a:gd name="T75" fmla="*/ 2147483647 h 82"/>
                <a:gd name="T76" fmla="*/ 2147483647 w 94"/>
                <a:gd name="T77" fmla="*/ 2147483647 h 82"/>
                <a:gd name="T78" fmla="*/ 2147483647 w 94"/>
                <a:gd name="T79" fmla="*/ 2147483647 h 82"/>
                <a:gd name="T80" fmla="*/ 2147483647 w 94"/>
                <a:gd name="T81" fmla="*/ 2147483647 h 82"/>
                <a:gd name="T82" fmla="*/ 2147483647 w 94"/>
                <a:gd name="T83" fmla="*/ 2147483647 h 82"/>
                <a:gd name="T84" fmla="*/ 2147483647 w 94"/>
                <a:gd name="T85" fmla="*/ 2147483647 h 82"/>
                <a:gd name="T86" fmla="*/ 2147483647 w 94"/>
                <a:gd name="T87" fmla="*/ 2147483647 h 82"/>
                <a:gd name="T88" fmla="*/ 2147483647 w 94"/>
                <a:gd name="T89" fmla="*/ 2147483647 h 82"/>
                <a:gd name="T90" fmla="*/ 2147483647 w 94"/>
                <a:gd name="T91" fmla="*/ 2147483647 h 82"/>
                <a:gd name="T92" fmla="*/ 2147483647 w 94"/>
                <a:gd name="T93" fmla="*/ 2147483647 h 82"/>
                <a:gd name="T94" fmla="*/ 2147483647 w 94"/>
                <a:gd name="T95" fmla="*/ 2147483647 h 82"/>
                <a:gd name="T96" fmla="*/ 2147483647 w 94"/>
                <a:gd name="T97" fmla="*/ 2147483647 h 82"/>
                <a:gd name="T98" fmla="*/ 2147483647 w 94"/>
                <a:gd name="T99" fmla="*/ 2147483647 h 82"/>
                <a:gd name="T100" fmla="*/ 2147483647 w 94"/>
                <a:gd name="T101" fmla="*/ 2147483647 h 82"/>
                <a:gd name="T102" fmla="*/ 2147483647 w 94"/>
                <a:gd name="T103" fmla="*/ 2147483647 h 82"/>
                <a:gd name="T104" fmla="*/ 2147483647 w 94"/>
                <a:gd name="T105" fmla="*/ 2147483647 h 82"/>
                <a:gd name="T106" fmla="*/ 2147483647 w 94"/>
                <a:gd name="T107" fmla="*/ 2147483647 h 82"/>
                <a:gd name="T108" fmla="*/ 2147483647 w 94"/>
                <a:gd name="T109" fmla="*/ 2147483647 h 82"/>
                <a:gd name="T110" fmla="*/ 2147483647 w 94"/>
                <a:gd name="T111" fmla="*/ 2147483647 h 82"/>
                <a:gd name="T112" fmla="*/ 2147483647 w 94"/>
                <a:gd name="T113" fmla="*/ 2147483647 h 82"/>
                <a:gd name="T114" fmla="*/ 2147483647 w 94"/>
                <a:gd name="T115" fmla="*/ 2147483647 h 82"/>
                <a:gd name="T116" fmla="*/ 2147483647 w 94"/>
                <a:gd name="T117" fmla="*/ 2147483647 h 8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94" h="82">
                  <a:moveTo>
                    <a:pt x="92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2"/>
                    <a:pt x="2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3" y="82"/>
                    <a:pt x="94" y="82"/>
                    <a:pt x="94" y="81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2"/>
                    <a:pt x="93" y="11"/>
                    <a:pt x="92" y="11"/>
                  </a:cubicBezTo>
                  <a:close/>
                  <a:moveTo>
                    <a:pt x="26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3"/>
                  </a:lnTo>
                  <a:close/>
                  <a:moveTo>
                    <a:pt x="3" y="15"/>
                  </a:moveTo>
                  <a:cubicBezTo>
                    <a:pt x="90" y="15"/>
                    <a:pt x="90" y="15"/>
                    <a:pt x="90" y="1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3"/>
                    <a:pt x="53" y="33"/>
                    <a:pt x="53" y="32"/>
                  </a:cubicBezTo>
                  <a:cubicBezTo>
                    <a:pt x="53" y="32"/>
                    <a:pt x="53" y="31"/>
                    <a:pt x="52" y="31"/>
                  </a:cubicBezTo>
                  <a:cubicBezTo>
                    <a:pt x="52" y="31"/>
                    <a:pt x="52" y="30"/>
                    <a:pt x="52" y="30"/>
                  </a:cubicBezTo>
                  <a:cubicBezTo>
                    <a:pt x="51" y="30"/>
                    <a:pt x="51" y="30"/>
                    <a:pt x="50" y="29"/>
                  </a:cubicBezTo>
                  <a:cubicBezTo>
                    <a:pt x="50" y="29"/>
                    <a:pt x="50" y="29"/>
                    <a:pt x="49" y="29"/>
                  </a:cubicBezTo>
                  <a:cubicBezTo>
                    <a:pt x="49" y="29"/>
                    <a:pt x="48" y="28"/>
                    <a:pt x="47" y="28"/>
                  </a:cubicBezTo>
                  <a:cubicBezTo>
                    <a:pt x="46" y="28"/>
                    <a:pt x="45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30"/>
                    <a:pt x="41" y="31"/>
                    <a:pt x="41" y="31"/>
                  </a:cubicBezTo>
                  <a:cubicBezTo>
                    <a:pt x="41" y="31"/>
                    <a:pt x="41" y="32"/>
                    <a:pt x="40" y="3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3" y="15"/>
                  </a:lnTo>
                  <a:close/>
                  <a:moveTo>
                    <a:pt x="43" y="36"/>
                  </a:moveTo>
                  <a:cubicBezTo>
                    <a:pt x="43" y="33"/>
                    <a:pt x="45" y="32"/>
                    <a:pt x="47" y="32"/>
                  </a:cubicBezTo>
                  <a:cubicBezTo>
                    <a:pt x="49" y="32"/>
                    <a:pt x="51" y="33"/>
                    <a:pt x="51" y="36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9"/>
                    <a:pt x="49" y="51"/>
                    <a:pt x="47" y="51"/>
                  </a:cubicBezTo>
                  <a:cubicBezTo>
                    <a:pt x="45" y="51"/>
                    <a:pt x="43" y="49"/>
                    <a:pt x="43" y="47"/>
                  </a:cubicBezTo>
                  <a:lnTo>
                    <a:pt x="43" y="36"/>
                  </a:lnTo>
                  <a:close/>
                  <a:moveTo>
                    <a:pt x="90" y="79"/>
                  </a:moveTo>
                  <a:cubicBezTo>
                    <a:pt x="3" y="79"/>
                    <a:pt x="3" y="79"/>
                    <a:pt x="3" y="7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51"/>
                    <a:pt x="43" y="54"/>
                    <a:pt x="47" y="54"/>
                  </a:cubicBezTo>
                  <a:cubicBezTo>
                    <a:pt x="51" y="54"/>
                    <a:pt x="54" y="51"/>
                    <a:pt x="54" y="4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90" y="37"/>
                    <a:pt x="90" y="37"/>
                    <a:pt x="90" y="37"/>
                  </a:cubicBezTo>
                  <a:lnTo>
                    <a:pt x="90" y="7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Freeform 103"/>
            <p:cNvSpPr>
              <a:spLocks noEditPoints="1"/>
            </p:cNvSpPr>
            <p:nvPr/>
          </p:nvSpPr>
          <p:spPr bwMode="auto">
            <a:xfrm>
              <a:off x="4489450" y="3059113"/>
              <a:ext cx="131763" cy="187325"/>
            </a:xfrm>
            <a:custGeom>
              <a:avLst/>
              <a:gdLst>
                <a:gd name="T0" fmla="*/ 2147483647 w 65"/>
                <a:gd name="T1" fmla="*/ 2147483647 h 92"/>
                <a:gd name="T2" fmla="*/ 2147483647 w 65"/>
                <a:gd name="T3" fmla="*/ 2147483647 h 92"/>
                <a:gd name="T4" fmla="*/ 2147483647 w 65"/>
                <a:gd name="T5" fmla="*/ 2147483647 h 92"/>
                <a:gd name="T6" fmla="*/ 2147483647 w 65"/>
                <a:gd name="T7" fmla="*/ 2147483647 h 92"/>
                <a:gd name="T8" fmla="*/ 2147483647 w 65"/>
                <a:gd name="T9" fmla="*/ 0 h 92"/>
                <a:gd name="T10" fmla="*/ 2147483647 w 65"/>
                <a:gd name="T11" fmla="*/ 0 h 92"/>
                <a:gd name="T12" fmla="*/ 0 w 65"/>
                <a:gd name="T13" fmla="*/ 2147483647 h 92"/>
                <a:gd name="T14" fmla="*/ 0 w 65"/>
                <a:gd name="T15" fmla="*/ 2147483647 h 92"/>
                <a:gd name="T16" fmla="*/ 2147483647 w 65"/>
                <a:gd name="T17" fmla="*/ 2147483647 h 92"/>
                <a:gd name="T18" fmla="*/ 2147483647 w 65"/>
                <a:gd name="T19" fmla="*/ 2147483647 h 92"/>
                <a:gd name="T20" fmla="*/ 2147483647 w 65"/>
                <a:gd name="T21" fmla="*/ 2147483647 h 92"/>
                <a:gd name="T22" fmla="*/ 2147483647 w 65"/>
                <a:gd name="T23" fmla="*/ 2147483647 h 92"/>
                <a:gd name="T24" fmla="*/ 2147483647 w 65"/>
                <a:gd name="T25" fmla="*/ 2147483647 h 92"/>
                <a:gd name="T26" fmla="*/ 2147483647 w 65"/>
                <a:gd name="T27" fmla="*/ 2147483647 h 92"/>
                <a:gd name="T28" fmla="*/ 2147483647 w 65"/>
                <a:gd name="T29" fmla="*/ 2147483647 h 92"/>
                <a:gd name="T30" fmla="*/ 2147483647 w 65"/>
                <a:gd name="T31" fmla="*/ 2147483647 h 92"/>
                <a:gd name="T32" fmla="*/ 2147483647 w 65"/>
                <a:gd name="T33" fmla="*/ 2147483647 h 92"/>
                <a:gd name="T34" fmla="*/ 2147483647 w 65"/>
                <a:gd name="T35" fmla="*/ 2147483647 h 92"/>
                <a:gd name="T36" fmla="*/ 2147483647 w 65"/>
                <a:gd name="T37" fmla="*/ 2147483647 h 92"/>
                <a:gd name="T38" fmla="*/ 2147483647 w 65"/>
                <a:gd name="T39" fmla="*/ 2147483647 h 92"/>
                <a:gd name="T40" fmla="*/ 2147483647 w 65"/>
                <a:gd name="T41" fmla="*/ 2147483647 h 92"/>
                <a:gd name="T42" fmla="*/ 2147483647 w 65"/>
                <a:gd name="T43" fmla="*/ 2147483647 h 92"/>
                <a:gd name="T44" fmla="*/ 2147483647 w 65"/>
                <a:gd name="T45" fmla="*/ 2147483647 h 92"/>
                <a:gd name="T46" fmla="*/ 2147483647 w 65"/>
                <a:gd name="T47" fmla="*/ 2147483647 h 92"/>
                <a:gd name="T48" fmla="*/ 2147483647 w 65"/>
                <a:gd name="T49" fmla="*/ 2147483647 h 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5" h="92">
                  <a:moveTo>
                    <a:pt x="65" y="24"/>
                  </a:moveTo>
                  <a:cubicBezTo>
                    <a:pt x="65" y="24"/>
                    <a:pt x="65" y="23"/>
                    <a:pt x="65" y="23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5" y="91"/>
                    <a:pt x="65" y="9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lose/>
                  <a:moveTo>
                    <a:pt x="43" y="6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43" y="23"/>
                    <a:pt x="43" y="23"/>
                    <a:pt x="43" y="23"/>
                  </a:cubicBezTo>
                  <a:lnTo>
                    <a:pt x="43" y="6"/>
                  </a:lnTo>
                  <a:close/>
                  <a:moveTo>
                    <a:pt x="3" y="89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89"/>
                    <a:pt x="62" y="89"/>
                    <a:pt x="62" y="89"/>
                  </a:cubicBezTo>
                  <a:lnTo>
                    <a:pt x="3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5" name="Freeform 104"/>
            <p:cNvSpPr>
              <a:spLocks noEditPoints="1"/>
            </p:cNvSpPr>
            <p:nvPr/>
          </p:nvSpPr>
          <p:spPr bwMode="auto">
            <a:xfrm>
              <a:off x="4891088" y="3059113"/>
              <a:ext cx="133350" cy="187325"/>
            </a:xfrm>
            <a:custGeom>
              <a:avLst/>
              <a:gdLst>
                <a:gd name="T0" fmla="*/ 2147483647 w 66"/>
                <a:gd name="T1" fmla="*/ 2147483647 h 92"/>
                <a:gd name="T2" fmla="*/ 2147483647 w 66"/>
                <a:gd name="T3" fmla="*/ 2147483647 h 92"/>
                <a:gd name="T4" fmla="*/ 2147483647 w 66"/>
                <a:gd name="T5" fmla="*/ 2147483647 h 92"/>
                <a:gd name="T6" fmla="*/ 2147483647 w 66"/>
                <a:gd name="T7" fmla="*/ 0 h 92"/>
                <a:gd name="T8" fmla="*/ 2147483647 w 66"/>
                <a:gd name="T9" fmla="*/ 0 h 92"/>
                <a:gd name="T10" fmla="*/ 0 w 66"/>
                <a:gd name="T11" fmla="*/ 2147483647 h 92"/>
                <a:gd name="T12" fmla="*/ 0 w 66"/>
                <a:gd name="T13" fmla="*/ 2147483647 h 92"/>
                <a:gd name="T14" fmla="*/ 2147483647 w 66"/>
                <a:gd name="T15" fmla="*/ 2147483647 h 92"/>
                <a:gd name="T16" fmla="*/ 2147483647 w 66"/>
                <a:gd name="T17" fmla="*/ 2147483647 h 92"/>
                <a:gd name="T18" fmla="*/ 2147483647 w 66"/>
                <a:gd name="T19" fmla="*/ 2147483647 h 92"/>
                <a:gd name="T20" fmla="*/ 2147483647 w 66"/>
                <a:gd name="T21" fmla="*/ 2147483647 h 92"/>
                <a:gd name="T22" fmla="*/ 2147483647 w 66"/>
                <a:gd name="T23" fmla="*/ 2147483647 h 92"/>
                <a:gd name="T24" fmla="*/ 2147483647 w 66"/>
                <a:gd name="T25" fmla="*/ 2147483647 h 92"/>
                <a:gd name="T26" fmla="*/ 2147483647 w 66"/>
                <a:gd name="T27" fmla="*/ 2147483647 h 92"/>
                <a:gd name="T28" fmla="*/ 2147483647 w 66"/>
                <a:gd name="T29" fmla="*/ 2147483647 h 92"/>
                <a:gd name="T30" fmla="*/ 2147483647 w 66"/>
                <a:gd name="T31" fmla="*/ 2147483647 h 92"/>
                <a:gd name="T32" fmla="*/ 2147483647 w 66"/>
                <a:gd name="T33" fmla="*/ 2147483647 h 92"/>
                <a:gd name="T34" fmla="*/ 2147483647 w 66"/>
                <a:gd name="T35" fmla="*/ 2147483647 h 92"/>
                <a:gd name="T36" fmla="*/ 2147483647 w 66"/>
                <a:gd name="T37" fmla="*/ 2147483647 h 92"/>
                <a:gd name="T38" fmla="*/ 2147483647 w 66"/>
                <a:gd name="T39" fmla="*/ 2147483647 h 92"/>
                <a:gd name="T40" fmla="*/ 2147483647 w 66"/>
                <a:gd name="T41" fmla="*/ 2147483647 h 92"/>
                <a:gd name="T42" fmla="*/ 2147483647 w 66"/>
                <a:gd name="T43" fmla="*/ 2147483647 h 92"/>
                <a:gd name="T44" fmla="*/ 2147483647 w 66"/>
                <a:gd name="T45" fmla="*/ 2147483647 h 92"/>
                <a:gd name="T46" fmla="*/ 2147483647 w 66"/>
                <a:gd name="T47" fmla="*/ 2147483647 h 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92">
                  <a:moveTo>
                    <a:pt x="65" y="23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3"/>
                    <a:pt x="65" y="23"/>
                  </a:cubicBezTo>
                  <a:close/>
                  <a:moveTo>
                    <a:pt x="44" y="6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44" y="22"/>
                    <a:pt x="44" y="22"/>
                    <a:pt x="44" y="22"/>
                  </a:cubicBezTo>
                  <a:lnTo>
                    <a:pt x="44" y="6"/>
                  </a:lnTo>
                  <a:close/>
                  <a:moveTo>
                    <a:pt x="62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62" y="26"/>
                    <a:pt x="62" y="26"/>
                    <a:pt x="62" y="26"/>
                  </a:cubicBezTo>
                  <a:lnTo>
                    <a:pt x="62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6" name="Freeform 105"/>
            <p:cNvSpPr>
              <a:spLocks/>
            </p:cNvSpPr>
            <p:nvPr/>
          </p:nvSpPr>
          <p:spPr bwMode="auto">
            <a:xfrm>
              <a:off x="4913313" y="3136900"/>
              <a:ext cx="88900" cy="6350"/>
            </a:xfrm>
            <a:custGeom>
              <a:avLst/>
              <a:gdLst>
                <a:gd name="T0" fmla="*/ 0 w 44"/>
                <a:gd name="T1" fmla="*/ 2147483647 h 3"/>
                <a:gd name="T2" fmla="*/ 2147483647 w 44"/>
                <a:gd name="T3" fmla="*/ 2147483647 h 3"/>
                <a:gd name="T4" fmla="*/ 2147483647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0 h 3"/>
                <a:gd name="T10" fmla="*/ 2147483647 w 44"/>
                <a:gd name="T11" fmla="*/ 0 h 3"/>
                <a:gd name="T12" fmla="*/ 0 w 44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0" y="1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7" name="Freeform 106"/>
            <p:cNvSpPr>
              <a:spLocks/>
            </p:cNvSpPr>
            <p:nvPr/>
          </p:nvSpPr>
          <p:spPr bwMode="auto">
            <a:xfrm>
              <a:off x="4913313" y="3160713"/>
              <a:ext cx="88900" cy="6350"/>
            </a:xfrm>
            <a:custGeom>
              <a:avLst/>
              <a:gdLst>
                <a:gd name="T0" fmla="*/ 2147483647 w 44"/>
                <a:gd name="T1" fmla="*/ 0 h 3"/>
                <a:gd name="T2" fmla="*/ 2147483647 w 44"/>
                <a:gd name="T3" fmla="*/ 0 h 3"/>
                <a:gd name="T4" fmla="*/ 0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2147483647 h 3"/>
                <a:gd name="T10" fmla="*/ 2147483647 w 44"/>
                <a:gd name="T11" fmla="*/ 2147483647 h 3"/>
                <a:gd name="T12" fmla="*/ 2147483647 w 4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Freeform 107"/>
            <p:cNvSpPr>
              <a:spLocks/>
            </p:cNvSpPr>
            <p:nvPr/>
          </p:nvSpPr>
          <p:spPr bwMode="auto">
            <a:xfrm>
              <a:off x="4913313" y="3186113"/>
              <a:ext cx="88900" cy="6350"/>
            </a:xfrm>
            <a:custGeom>
              <a:avLst/>
              <a:gdLst>
                <a:gd name="T0" fmla="*/ 2147483647 w 44"/>
                <a:gd name="T1" fmla="*/ 0 h 3"/>
                <a:gd name="T2" fmla="*/ 2147483647 w 44"/>
                <a:gd name="T3" fmla="*/ 0 h 3"/>
                <a:gd name="T4" fmla="*/ 0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2147483647 h 3"/>
                <a:gd name="T10" fmla="*/ 2147483647 w 44"/>
                <a:gd name="T11" fmla="*/ 2147483647 h 3"/>
                <a:gd name="T12" fmla="*/ 2147483647 w 4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108"/>
            <p:cNvSpPr>
              <a:spLocks/>
            </p:cNvSpPr>
            <p:nvPr/>
          </p:nvSpPr>
          <p:spPr bwMode="auto">
            <a:xfrm>
              <a:off x="4913313" y="3209925"/>
              <a:ext cx="88900" cy="6350"/>
            </a:xfrm>
            <a:custGeom>
              <a:avLst/>
              <a:gdLst>
                <a:gd name="T0" fmla="*/ 2147483647 w 44"/>
                <a:gd name="T1" fmla="*/ 0 h 3"/>
                <a:gd name="T2" fmla="*/ 2147483647 w 44"/>
                <a:gd name="T3" fmla="*/ 0 h 3"/>
                <a:gd name="T4" fmla="*/ 0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2147483647 h 3"/>
                <a:gd name="T10" fmla="*/ 2147483647 w 44"/>
                <a:gd name="T11" fmla="*/ 2147483647 h 3"/>
                <a:gd name="T12" fmla="*/ 2147483647 w 4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Freeform 109"/>
            <p:cNvSpPr>
              <a:spLocks noEditPoints="1"/>
            </p:cNvSpPr>
            <p:nvPr/>
          </p:nvSpPr>
          <p:spPr bwMode="auto">
            <a:xfrm>
              <a:off x="6199188" y="3059113"/>
              <a:ext cx="142875" cy="187325"/>
            </a:xfrm>
            <a:custGeom>
              <a:avLst/>
              <a:gdLst>
                <a:gd name="T0" fmla="*/ 2147483647 w 70"/>
                <a:gd name="T1" fmla="*/ 2147483647 h 92"/>
                <a:gd name="T2" fmla="*/ 2147483647 w 70"/>
                <a:gd name="T3" fmla="*/ 2147483647 h 92"/>
                <a:gd name="T4" fmla="*/ 2147483647 w 70"/>
                <a:gd name="T5" fmla="*/ 2147483647 h 92"/>
                <a:gd name="T6" fmla="*/ 2147483647 w 70"/>
                <a:gd name="T7" fmla="*/ 2147483647 h 92"/>
                <a:gd name="T8" fmla="*/ 2147483647 w 70"/>
                <a:gd name="T9" fmla="*/ 2147483647 h 92"/>
                <a:gd name="T10" fmla="*/ 2147483647 w 70"/>
                <a:gd name="T11" fmla="*/ 2147483647 h 92"/>
                <a:gd name="T12" fmla="*/ 2147483647 w 70"/>
                <a:gd name="T13" fmla="*/ 0 h 92"/>
                <a:gd name="T14" fmla="*/ 2147483647 w 70"/>
                <a:gd name="T15" fmla="*/ 0 h 92"/>
                <a:gd name="T16" fmla="*/ 0 w 70"/>
                <a:gd name="T17" fmla="*/ 2147483647 h 92"/>
                <a:gd name="T18" fmla="*/ 0 w 70"/>
                <a:gd name="T19" fmla="*/ 2147483647 h 92"/>
                <a:gd name="T20" fmla="*/ 2147483647 w 70"/>
                <a:gd name="T21" fmla="*/ 2147483647 h 92"/>
                <a:gd name="T22" fmla="*/ 2147483647 w 70"/>
                <a:gd name="T23" fmla="*/ 2147483647 h 92"/>
                <a:gd name="T24" fmla="*/ 2147483647 w 70"/>
                <a:gd name="T25" fmla="*/ 2147483647 h 92"/>
                <a:gd name="T26" fmla="*/ 2147483647 w 70"/>
                <a:gd name="T27" fmla="*/ 2147483647 h 92"/>
                <a:gd name="T28" fmla="*/ 2147483647 w 70"/>
                <a:gd name="T29" fmla="*/ 2147483647 h 92"/>
                <a:gd name="T30" fmla="*/ 2147483647 w 70"/>
                <a:gd name="T31" fmla="*/ 2147483647 h 92"/>
                <a:gd name="T32" fmla="*/ 2147483647 w 70"/>
                <a:gd name="T33" fmla="*/ 2147483647 h 92"/>
                <a:gd name="T34" fmla="*/ 2147483647 w 70"/>
                <a:gd name="T35" fmla="*/ 2147483647 h 92"/>
                <a:gd name="T36" fmla="*/ 2147483647 w 70"/>
                <a:gd name="T37" fmla="*/ 2147483647 h 92"/>
                <a:gd name="T38" fmla="*/ 2147483647 w 70"/>
                <a:gd name="T39" fmla="*/ 2147483647 h 92"/>
                <a:gd name="T40" fmla="*/ 2147483647 w 70"/>
                <a:gd name="T41" fmla="*/ 2147483647 h 92"/>
                <a:gd name="T42" fmla="*/ 2147483647 w 70"/>
                <a:gd name="T43" fmla="*/ 2147483647 h 92"/>
                <a:gd name="T44" fmla="*/ 2147483647 w 70"/>
                <a:gd name="T45" fmla="*/ 2147483647 h 92"/>
                <a:gd name="T46" fmla="*/ 2147483647 w 70"/>
                <a:gd name="T47" fmla="*/ 2147483647 h 92"/>
                <a:gd name="T48" fmla="*/ 2147483647 w 70"/>
                <a:gd name="T49" fmla="*/ 2147483647 h 92"/>
                <a:gd name="T50" fmla="*/ 2147483647 w 70"/>
                <a:gd name="T51" fmla="*/ 2147483647 h 92"/>
                <a:gd name="T52" fmla="*/ 2147483647 w 70"/>
                <a:gd name="T53" fmla="*/ 2147483647 h 92"/>
                <a:gd name="T54" fmla="*/ 2147483647 w 70"/>
                <a:gd name="T55" fmla="*/ 2147483647 h 92"/>
                <a:gd name="T56" fmla="*/ 2147483647 w 70"/>
                <a:gd name="T57" fmla="*/ 2147483647 h 92"/>
                <a:gd name="T58" fmla="*/ 2147483647 w 70"/>
                <a:gd name="T59" fmla="*/ 2147483647 h 92"/>
                <a:gd name="T60" fmla="*/ 2147483647 w 70"/>
                <a:gd name="T61" fmla="*/ 2147483647 h 92"/>
                <a:gd name="T62" fmla="*/ 2147483647 w 70"/>
                <a:gd name="T63" fmla="*/ 2147483647 h 92"/>
                <a:gd name="T64" fmla="*/ 2147483647 w 70"/>
                <a:gd name="T65" fmla="*/ 2147483647 h 92"/>
                <a:gd name="T66" fmla="*/ 2147483647 w 70"/>
                <a:gd name="T67" fmla="*/ 2147483647 h 92"/>
                <a:gd name="T68" fmla="*/ 2147483647 w 70"/>
                <a:gd name="T69" fmla="*/ 2147483647 h 92"/>
                <a:gd name="T70" fmla="*/ 2147483647 w 70"/>
                <a:gd name="T71" fmla="*/ 2147483647 h 92"/>
                <a:gd name="T72" fmla="*/ 2147483647 w 70"/>
                <a:gd name="T73" fmla="*/ 2147483647 h 92"/>
                <a:gd name="T74" fmla="*/ 2147483647 w 70"/>
                <a:gd name="T75" fmla="*/ 2147483647 h 92"/>
                <a:gd name="T76" fmla="*/ 2147483647 w 70"/>
                <a:gd name="T77" fmla="*/ 2147483647 h 92"/>
                <a:gd name="T78" fmla="*/ 2147483647 w 70"/>
                <a:gd name="T79" fmla="*/ 2147483647 h 92"/>
                <a:gd name="T80" fmla="*/ 2147483647 w 70"/>
                <a:gd name="T81" fmla="*/ 2147483647 h 92"/>
                <a:gd name="T82" fmla="*/ 2147483647 w 70"/>
                <a:gd name="T83" fmla="*/ 2147483647 h 92"/>
                <a:gd name="T84" fmla="*/ 2147483647 w 70"/>
                <a:gd name="T85" fmla="*/ 2147483647 h 92"/>
                <a:gd name="T86" fmla="*/ 2147483647 w 70"/>
                <a:gd name="T87" fmla="*/ 2147483647 h 92"/>
                <a:gd name="T88" fmla="*/ 2147483647 w 70"/>
                <a:gd name="T89" fmla="*/ 2147483647 h 92"/>
                <a:gd name="T90" fmla="*/ 2147483647 w 70"/>
                <a:gd name="T91" fmla="*/ 2147483647 h 92"/>
                <a:gd name="T92" fmla="*/ 2147483647 w 70"/>
                <a:gd name="T93" fmla="*/ 2147483647 h 92"/>
                <a:gd name="T94" fmla="*/ 2147483647 w 70"/>
                <a:gd name="T95" fmla="*/ 2147483647 h 92"/>
                <a:gd name="T96" fmla="*/ 2147483647 w 70"/>
                <a:gd name="T97" fmla="*/ 2147483647 h 92"/>
                <a:gd name="T98" fmla="*/ 2147483647 w 70"/>
                <a:gd name="T99" fmla="*/ 2147483647 h 92"/>
                <a:gd name="T100" fmla="*/ 2147483647 w 70"/>
                <a:gd name="T101" fmla="*/ 2147483647 h 92"/>
                <a:gd name="T102" fmla="*/ 2147483647 w 70"/>
                <a:gd name="T103" fmla="*/ 2147483647 h 92"/>
                <a:gd name="T104" fmla="*/ 2147483647 w 70"/>
                <a:gd name="T105" fmla="*/ 2147483647 h 92"/>
                <a:gd name="T106" fmla="*/ 2147483647 w 70"/>
                <a:gd name="T107" fmla="*/ 2147483647 h 92"/>
                <a:gd name="T108" fmla="*/ 2147483647 w 70"/>
                <a:gd name="T109" fmla="*/ 2147483647 h 92"/>
                <a:gd name="T110" fmla="*/ 2147483647 w 70"/>
                <a:gd name="T111" fmla="*/ 2147483647 h 92"/>
                <a:gd name="T112" fmla="*/ 2147483647 w 70"/>
                <a:gd name="T113" fmla="*/ 2147483647 h 92"/>
                <a:gd name="T114" fmla="*/ 2147483647 w 70"/>
                <a:gd name="T115" fmla="*/ 2147483647 h 92"/>
                <a:gd name="T116" fmla="*/ 2147483647 w 70"/>
                <a:gd name="T117" fmla="*/ 2147483647 h 92"/>
                <a:gd name="T118" fmla="*/ 2147483647 w 70"/>
                <a:gd name="T119" fmla="*/ 2147483647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" h="92">
                  <a:moveTo>
                    <a:pt x="68" y="18"/>
                  </a:moveTo>
                  <a:cubicBezTo>
                    <a:pt x="69" y="18"/>
                    <a:pt x="70" y="17"/>
                    <a:pt x="70" y="16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4"/>
                    <a:pt x="69" y="3"/>
                    <a:pt x="68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1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5" y="91"/>
                    <a:pt x="65" y="9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1"/>
                    <a:pt x="70" y="50"/>
                    <a:pt x="70" y="49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7"/>
                    <a:pt x="69" y="36"/>
                    <a:pt x="68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9" y="34"/>
                    <a:pt x="70" y="33"/>
                    <a:pt x="70" y="32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0"/>
                    <a:pt x="69" y="20"/>
                    <a:pt x="68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8"/>
                    <a:pt x="65" y="18"/>
                    <a:pt x="65" y="18"/>
                  </a:cubicBezTo>
                  <a:lnTo>
                    <a:pt x="68" y="18"/>
                  </a:lnTo>
                  <a:close/>
                  <a:moveTo>
                    <a:pt x="67" y="7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7"/>
                    <a:pt x="65" y="7"/>
                    <a:pt x="65" y="7"/>
                  </a:cubicBezTo>
                  <a:lnTo>
                    <a:pt x="67" y="7"/>
                  </a:lnTo>
                  <a:close/>
                  <a:moveTo>
                    <a:pt x="62" y="56"/>
                  </a:moveTo>
                  <a:cubicBezTo>
                    <a:pt x="43" y="56"/>
                    <a:pt x="43" y="56"/>
                    <a:pt x="43" y="56"/>
                  </a:cubicBezTo>
                  <a:cubicBezTo>
                    <a:pt x="42" y="56"/>
                    <a:pt x="41" y="56"/>
                    <a:pt x="41" y="5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2" y="4"/>
                    <a:pt x="62" y="4"/>
                    <a:pt x="62" y="4"/>
                  </a:cubicBezTo>
                  <a:lnTo>
                    <a:pt x="62" y="56"/>
                  </a:ln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3" y="89"/>
                    <a:pt x="3" y="89"/>
                    <a:pt x="3" y="89"/>
                  </a:cubicBezTo>
                  <a:lnTo>
                    <a:pt x="3" y="4"/>
                  </a:lnTo>
                  <a:close/>
                  <a:moveTo>
                    <a:pt x="33" y="89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89"/>
                    <a:pt x="62" y="89"/>
                    <a:pt x="62" y="89"/>
                  </a:cubicBezTo>
                  <a:lnTo>
                    <a:pt x="33" y="89"/>
                  </a:lnTo>
                  <a:close/>
                  <a:moveTo>
                    <a:pt x="67" y="40"/>
                  </a:move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0"/>
                    <a:pt x="65" y="40"/>
                    <a:pt x="65" y="40"/>
                  </a:cubicBezTo>
                  <a:lnTo>
                    <a:pt x="67" y="40"/>
                  </a:lnTo>
                  <a:close/>
                  <a:moveTo>
                    <a:pt x="67" y="23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23"/>
                    <a:pt x="65" y="23"/>
                    <a:pt x="65" y="23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1" name="Freeform 110"/>
            <p:cNvSpPr>
              <a:spLocks noEditPoints="1"/>
            </p:cNvSpPr>
            <p:nvPr/>
          </p:nvSpPr>
          <p:spPr bwMode="auto">
            <a:xfrm>
              <a:off x="5291138" y="3059113"/>
              <a:ext cx="187325" cy="187325"/>
            </a:xfrm>
            <a:custGeom>
              <a:avLst/>
              <a:gdLst>
                <a:gd name="T0" fmla="*/ 2147483647 w 92"/>
                <a:gd name="T1" fmla="*/ 2147483647 h 92"/>
                <a:gd name="T2" fmla="*/ 2147483647 w 92"/>
                <a:gd name="T3" fmla="*/ 0 h 92"/>
                <a:gd name="T4" fmla="*/ 2147483647 w 92"/>
                <a:gd name="T5" fmla="*/ 0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2147483647 w 92"/>
                <a:gd name="T65" fmla="*/ 2147483647 h 92"/>
                <a:gd name="T66" fmla="*/ 2147483647 w 92"/>
                <a:gd name="T67" fmla="*/ 2147483647 h 92"/>
                <a:gd name="T68" fmla="*/ 2147483647 w 92"/>
                <a:gd name="T69" fmla="*/ 2147483647 h 92"/>
                <a:gd name="T70" fmla="*/ 2147483647 w 92"/>
                <a:gd name="T71" fmla="*/ 2147483647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2" h="92">
                  <a:moveTo>
                    <a:pt x="92" y="5"/>
                  </a:moveTo>
                  <a:cubicBezTo>
                    <a:pt x="92" y="2"/>
                    <a:pt x="90" y="0"/>
                    <a:pt x="8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4" y="70"/>
                    <a:pt x="5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9"/>
                    <a:pt x="16" y="90"/>
                    <a:pt x="17" y="91"/>
                  </a:cubicBezTo>
                  <a:cubicBezTo>
                    <a:pt x="17" y="91"/>
                    <a:pt x="18" y="92"/>
                    <a:pt x="18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4" y="92"/>
                    <a:pt x="75" y="91"/>
                    <a:pt x="75" y="91"/>
                  </a:cubicBezTo>
                  <a:cubicBezTo>
                    <a:pt x="75" y="90"/>
                    <a:pt x="75" y="89"/>
                    <a:pt x="74" y="89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8" y="70"/>
                    <a:pt x="89" y="69"/>
                    <a:pt x="89" y="68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8"/>
                    <a:pt x="92" y="7"/>
                    <a:pt x="92" y="5"/>
                  </a:cubicBezTo>
                  <a:close/>
                  <a:moveTo>
                    <a:pt x="5" y="4"/>
                  </a:move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4"/>
                    <a:pt x="88" y="5"/>
                  </a:cubicBezTo>
                  <a:cubicBezTo>
                    <a:pt x="88" y="5"/>
                    <a:pt x="88" y="6"/>
                    <a:pt x="87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4"/>
                    <a:pt x="4" y="4"/>
                    <a:pt x="5" y="4"/>
                  </a:cubicBezTo>
                  <a:close/>
                  <a:moveTo>
                    <a:pt x="8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6" y="9"/>
                    <a:pt x="86" y="9"/>
                    <a:pt x="86" y="9"/>
                  </a:cubicBezTo>
                  <a:lnTo>
                    <a:pt x="86" y="6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Freeform 111"/>
            <p:cNvSpPr>
              <a:spLocks noEditPoints="1"/>
            </p:cNvSpPr>
            <p:nvPr/>
          </p:nvSpPr>
          <p:spPr bwMode="auto">
            <a:xfrm>
              <a:off x="5745163" y="3059113"/>
              <a:ext cx="185738" cy="187325"/>
            </a:xfrm>
            <a:custGeom>
              <a:avLst/>
              <a:gdLst>
                <a:gd name="T0" fmla="*/ 2147483647 w 91"/>
                <a:gd name="T1" fmla="*/ 2147483647 h 92"/>
                <a:gd name="T2" fmla="*/ 2147483647 w 91"/>
                <a:gd name="T3" fmla="*/ 0 h 92"/>
                <a:gd name="T4" fmla="*/ 2147483647 w 91"/>
                <a:gd name="T5" fmla="*/ 0 h 92"/>
                <a:gd name="T6" fmla="*/ 0 w 91"/>
                <a:gd name="T7" fmla="*/ 2147483647 h 92"/>
                <a:gd name="T8" fmla="*/ 2147483647 w 91"/>
                <a:gd name="T9" fmla="*/ 2147483647 h 92"/>
                <a:gd name="T10" fmla="*/ 2147483647 w 91"/>
                <a:gd name="T11" fmla="*/ 2147483647 h 92"/>
                <a:gd name="T12" fmla="*/ 2147483647 w 91"/>
                <a:gd name="T13" fmla="*/ 2147483647 h 92"/>
                <a:gd name="T14" fmla="*/ 2147483647 w 91"/>
                <a:gd name="T15" fmla="*/ 2147483647 h 92"/>
                <a:gd name="T16" fmla="*/ 2147483647 w 91"/>
                <a:gd name="T17" fmla="*/ 2147483647 h 92"/>
                <a:gd name="T18" fmla="*/ 2147483647 w 91"/>
                <a:gd name="T19" fmla="*/ 2147483647 h 92"/>
                <a:gd name="T20" fmla="*/ 2147483647 w 91"/>
                <a:gd name="T21" fmla="*/ 2147483647 h 92"/>
                <a:gd name="T22" fmla="*/ 2147483647 w 91"/>
                <a:gd name="T23" fmla="*/ 2147483647 h 92"/>
                <a:gd name="T24" fmla="*/ 2147483647 w 91"/>
                <a:gd name="T25" fmla="*/ 2147483647 h 92"/>
                <a:gd name="T26" fmla="*/ 2147483647 w 91"/>
                <a:gd name="T27" fmla="*/ 2147483647 h 92"/>
                <a:gd name="T28" fmla="*/ 2147483647 w 91"/>
                <a:gd name="T29" fmla="*/ 2147483647 h 92"/>
                <a:gd name="T30" fmla="*/ 2147483647 w 91"/>
                <a:gd name="T31" fmla="*/ 2147483647 h 92"/>
                <a:gd name="T32" fmla="*/ 2147483647 w 91"/>
                <a:gd name="T33" fmla="*/ 2147483647 h 92"/>
                <a:gd name="T34" fmla="*/ 2147483647 w 91"/>
                <a:gd name="T35" fmla="*/ 2147483647 h 92"/>
                <a:gd name="T36" fmla="*/ 2147483647 w 91"/>
                <a:gd name="T37" fmla="*/ 2147483647 h 92"/>
                <a:gd name="T38" fmla="*/ 2147483647 w 91"/>
                <a:gd name="T39" fmla="*/ 2147483647 h 92"/>
                <a:gd name="T40" fmla="*/ 2147483647 w 91"/>
                <a:gd name="T41" fmla="*/ 2147483647 h 92"/>
                <a:gd name="T42" fmla="*/ 2147483647 w 91"/>
                <a:gd name="T43" fmla="*/ 2147483647 h 92"/>
                <a:gd name="T44" fmla="*/ 2147483647 w 91"/>
                <a:gd name="T45" fmla="*/ 2147483647 h 92"/>
                <a:gd name="T46" fmla="*/ 2147483647 w 91"/>
                <a:gd name="T47" fmla="*/ 2147483647 h 92"/>
                <a:gd name="T48" fmla="*/ 2147483647 w 91"/>
                <a:gd name="T49" fmla="*/ 2147483647 h 92"/>
                <a:gd name="T50" fmla="*/ 2147483647 w 91"/>
                <a:gd name="T51" fmla="*/ 2147483647 h 92"/>
                <a:gd name="T52" fmla="*/ 2147483647 w 91"/>
                <a:gd name="T53" fmla="*/ 2147483647 h 92"/>
                <a:gd name="T54" fmla="*/ 2147483647 w 91"/>
                <a:gd name="T55" fmla="*/ 2147483647 h 92"/>
                <a:gd name="T56" fmla="*/ 2147483647 w 91"/>
                <a:gd name="T57" fmla="*/ 2147483647 h 92"/>
                <a:gd name="T58" fmla="*/ 2147483647 w 91"/>
                <a:gd name="T59" fmla="*/ 2147483647 h 92"/>
                <a:gd name="T60" fmla="*/ 2147483647 w 91"/>
                <a:gd name="T61" fmla="*/ 2147483647 h 92"/>
                <a:gd name="T62" fmla="*/ 2147483647 w 91"/>
                <a:gd name="T63" fmla="*/ 2147483647 h 92"/>
                <a:gd name="T64" fmla="*/ 2147483647 w 91"/>
                <a:gd name="T65" fmla="*/ 2147483647 h 92"/>
                <a:gd name="T66" fmla="*/ 2147483647 w 91"/>
                <a:gd name="T67" fmla="*/ 2147483647 h 92"/>
                <a:gd name="T68" fmla="*/ 2147483647 w 91"/>
                <a:gd name="T69" fmla="*/ 2147483647 h 92"/>
                <a:gd name="T70" fmla="*/ 2147483647 w 91"/>
                <a:gd name="T71" fmla="*/ 2147483647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1" h="92">
                  <a:moveTo>
                    <a:pt x="91" y="5"/>
                  </a:moveTo>
                  <a:cubicBezTo>
                    <a:pt x="91" y="2"/>
                    <a:pt x="89" y="0"/>
                    <a:pt x="8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3" y="70"/>
                    <a:pt x="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9"/>
                    <a:pt x="16" y="90"/>
                    <a:pt x="17" y="91"/>
                  </a:cubicBezTo>
                  <a:cubicBezTo>
                    <a:pt x="17" y="91"/>
                    <a:pt x="17" y="92"/>
                    <a:pt x="18" y="92"/>
                  </a:cubicBezTo>
                  <a:cubicBezTo>
                    <a:pt x="18" y="92"/>
                    <a:pt x="19" y="92"/>
                    <a:pt x="19" y="92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4" y="92"/>
                    <a:pt x="74" y="91"/>
                    <a:pt x="75" y="91"/>
                  </a:cubicBezTo>
                  <a:cubicBezTo>
                    <a:pt x="75" y="90"/>
                    <a:pt x="75" y="89"/>
                    <a:pt x="74" y="89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8" y="70"/>
                    <a:pt x="89" y="69"/>
                    <a:pt x="89" y="68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8"/>
                    <a:pt x="91" y="7"/>
                    <a:pt x="91" y="5"/>
                  </a:cubicBezTo>
                  <a:close/>
                  <a:moveTo>
                    <a:pt x="4" y="4"/>
                  </a:move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4"/>
                    <a:pt x="88" y="5"/>
                  </a:cubicBezTo>
                  <a:cubicBezTo>
                    <a:pt x="88" y="5"/>
                    <a:pt x="88" y="6"/>
                    <a:pt x="87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lose/>
                  <a:moveTo>
                    <a:pt x="85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5" y="9"/>
                    <a:pt x="85" y="9"/>
                    <a:pt x="85" y="9"/>
                  </a:cubicBezTo>
                  <a:lnTo>
                    <a:pt x="85" y="6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3" name="Freeform 112"/>
            <p:cNvSpPr>
              <a:spLocks/>
            </p:cNvSpPr>
            <p:nvPr/>
          </p:nvSpPr>
          <p:spPr bwMode="auto">
            <a:xfrm>
              <a:off x="5773738" y="3094038"/>
              <a:ext cx="125413" cy="85725"/>
            </a:xfrm>
            <a:custGeom>
              <a:avLst/>
              <a:gdLst>
                <a:gd name="T0" fmla="*/ 2147483647 w 61"/>
                <a:gd name="T1" fmla="*/ 2147483647 h 42"/>
                <a:gd name="T2" fmla="*/ 2147483647 w 61"/>
                <a:gd name="T3" fmla="*/ 2147483647 h 42"/>
                <a:gd name="T4" fmla="*/ 2147483647 w 61"/>
                <a:gd name="T5" fmla="*/ 2147483647 h 42"/>
                <a:gd name="T6" fmla="*/ 2147483647 w 61"/>
                <a:gd name="T7" fmla="*/ 2147483647 h 42"/>
                <a:gd name="T8" fmla="*/ 2147483647 w 61"/>
                <a:gd name="T9" fmla="*/ 2147483647 h 42"/>
                <a:gd name="T10" fmla="*/ 2147483647 w 61"/>
                <a:gd name="T11" fmla="*/ 0 h 42"/>
                <a:gd name="T12" fmla="*/ 2147483647 w 61"/>
                <a:gd name="T13" fmla="*/ 2147483647 h 42"/>
                <a:gd name="T14" fmla="*/ 2147483647 w 61"/>
                <a:gd name="T15" fmla="*/ 2147483647 h 42"/>
                <a:gd name="T16" fmla="*/ 2147483647 w 61"/>
                <a:gd name="T17" fmla="*/ 2147483647 h 42"/>
                <a:gd name="T18" fmla="*/ 0 w 61"/>
                <a:gd name="T19" fmla="*/ 2147483647 h 42"/>
                <a:gd name="T20" fmla="*/ 0 w 61"/>
                <a:gd name="T21" fmla="*/ 2147483647 h 42"/>
                <a:gd name="T22" fmla="*/ 2147483647 w 61"/>
                <a:gd name="T23" fmla="*/ 2147483647 h 4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1" h="42">
                  <a:moveTo>
                    <a:pt x="1" y="42"/>
                  </a:moveTo>
                  <a:cubicBezTo>
                    <a:pt x="2" y="42"/>
                    <a:pt x="2" y="42"/>
                    <a:pt x="3" y="41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1" y="2"/>
                    <a:pt x="61" y="1"/>
                    <a:pt x="60" y="0"/>
                  </a:cubicBezTo>
                  <a:cubicBezTo>
                    <a:pt x="60" y="0"/>
                    <a:pt x="58" y="0"/>
                    <a:pt x="58" y="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1" y="42"/>
                    <a:pt x="1" y="42"/>
                    <a:pt x="1" y="4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4" name="Freeform 113"/>
            <p:cNvSpPr>
              <a:spLocks noEditPoints="1"/>
            </p:cNvSpPr>
            <p:nvPr/>
          </p:nvSpPr>
          <p:spPr bwMode="auto">
            <a:xfrm>
              <a:off x="7516813" y="3062288"/>
              <a:ext cx="165100" cy="182563"/>
            </a:xfrm>
            <a:custGeom>
              <a:avLst/>
              <a:gdLst>
                <a:gd name="T0" fmla="*/ 2147483647 w 81"/>
                <a:gd name="T1" fmla="*/ 2147483647 h 90"/>
                <a:gd name="T2" fmla="*/ 2147483647 w 81"/>
                <a:gd name="T3" fmla="*/ 2147483647 h 90"/>
                <a:gd name="T4" fmla="*/ 2147483647 w 81"/>
                <a:gd name="T5" fmla="*/ 0 h 90"/>
                <a:gd name="T6" fmla="*/ 2147483647 w 81"/>
                <a:gd name="T7" fmla="*/ 2147483647 h 90"/>
                <a:gd name="T8" fmla="*/ 0 w 81"/>
                <a:gd name="T9" fmla="*/ 2147483647 h 90"/>
                <a:gd name="T10" fmla="*/ 2147483647 w 81"/>
                <a:gd name="T11" fmla="*/ 2147483647 h 90"/>
                <a:gd name="T12" fmla="*/ 2147483647 w 81"/>
                <a:gd name="T13" fmla="*/ 2147483647 h 90"/>
                <a:gd name="T14" fmla="*/ 2147483647 w 81"/>
                <a:gd name="T15" fmla="*/ 2147483647 h 90"/>
                <a:gd name="T16" fmla="*/ 2147483647 w 81"/>
                <a:gd name="T17" fmla="*/ 2147483647 h 90"/>
                <a:gd name="T18" fmla="*/ 2147483647 w 81"/>
                <a:gd name="T19" fmla="*/ 2147483647 h 90"/>
                <a:gd name="T20" fmla="*/ 2147483647 w 81"/>
                <a:gd name="T21" fmla="*/ 2147483647 h 90"/>
                <a:gd name="T22" fmla="*/ 2147483647 w 81"/>
                <a:gd name="T23" fmla="*/ 2147483647 h 90"/>
                <a:gd name="T24" fmla="*/ 2147483647 w 81"/>
                <a:gd name="T25" fmla="*/ 2147483647 h 90"/>
                <a:gd name="T26" fmla="*/ 2147483647 w 81"/>
                <a:gd name="T27" fmla="*/ 2147483647 h 90"/>
                <a:gd name="T28" fmla="*/ 2147483647 w 81"/>
                <a:gd name="T29" fmla="*/ 2147483647 h 90"/>
                <a:gd name="T30" fmla="*/ 2147483647 w 81"/>
                <a:gd name="T31" fmla="*/ 2147483647 h 90"/>
                <a:gd name="T32" fmla="*/ 2147483647 w 81"/>
                <a:gd name="T33" fmla="*/ 2147483647 h 90"/>
                <a:gd name="T34" fmla="*/ 2147483647 w 81"/>
                <a:gd name="T35" fmla="*/ 2147483647 h 90"/>
                <a:gd name="T36" fmla="*/ 2147483647 w 81"/>
                <a:gd name="T37" fmla="*/ 2147483647 h 90"/>
                <a:gd name="T38" fmla="*/ 2147483647 w 81"/>
                <a:gd name="T39" fmla="*/ 2147483647 h 90"/>
                <a:gd name="T40" fmla="*/ 2147483647 w 81"/>
                <a:gd name="T41" fmla="*/ 2147483647 h 90"/>
                <a:gd name="T42" fmla="*/ 2147483647 w 81"/>
                <a:gd name="T43" fmla="*/ 2147483647 h 90"/>
                <a:gd name="T44" fmla="*/ 2147483647 w 81"/>
                <a:gd name="T45" fmla="*/ 2147483647 h 90"/>
                <a:gd name="T46" fmla="*/ 2147483647 w 81"/>
                <a:gd name="T47" fmla="*/ 2147483647 h 90"/>
                <a:gd name="T48" fmla="*/ 2147483647 w 81"/>
                <a:gd name="T49" fmla="*/ 2147483647 h 90"/>
                <a:gd name="T50" fmla="*/ 2147483647 w 81"/>
                <a:gd name="T51" fmla="*/ 2147483647 h 90"/>
                <a:gd name="T52" fmla="*/ 2147483647 w 81"/>
                <a:gd name="T53" fmla="*/ 2147483647 h 90"/>
                <a:gd name="T54" fmla="*/ 2147483647 w 81"/>
                <a:gd name="T55" fmla="*/ 2147483647 h 90"/>
                <a:gd name="T56" fmla="*/ 2147483647 w 81"/>
                <a:gd name="T57" fmla="*/ 2147483647 h 90"/>
                <a:gd name="T58" fmla="*/ 2147483647 w 81"/>
                <a:gd name="T59" fmla="*/ 2147483647 h 90"/>
                <a:gd name="T60" fmla="*/ 2147483647 w 81"/>
                <a:gd name="T61" fmla="*/ 2147483647 h 90"/>
                <a:gd name="T62" fmla="*/ 2147483647 w 81"/>
                <a:gd name="T63" fmla="*/ 2147483647 h 90"/>
                <a:gd name="T64" fmla="*/ 2147483647 w 81"/>
                <a:gd name="T65" fmla="*/ 2147483647 h 90"/>
                <a:gd name="T66" fmla="*/ 2147483647 w 81"/>
                <a:gd name="T67" fmla="*/ 2147483647 h 90"/>
                <a:gd name="T68" fmla="*/ 2147483647 w 81"/>
                <a:gd name="T69" fmla="*/ 2147483647 h 90"/>
                <a:gd name="T70" fmla="*/ 2147483647 w 81"/>
                <a:gd name="T71" fmla="*/ 2147483647 h 90"/>
                <a:gd name="T72" fmla="*/ 2147483647 w 81"/>
                <a:gd name="T73" fmla="*/ 2147483647 h 90"/>
                <a:gd name="T74" fmla="*/ 2147483647 w 81"/>
                <a:gd name="T75" fmla="*/ 2147483647 h 90"/>
                <a:gd name="T76" fmla="*/ 2147483647 w 81"/>
                <a:gd name="T77" fmla="*/ 2147483647 h 90"/>
                <a:gd name="T78" fmla="*/ 2147483647 w 81"/>
                <a:gd name="T79" fmla="*/ 2147483647 h 90"/>
                <a:gd name="T80" fmla="*/ 2147483647 w 81"/>
                <a:gd name="T81" fmla="*/ 2147483647 h 90"/>
                <a:gd name="T82" fmla="*/ 2147483647 w 81"/>
                <a:gd name="T83" fmla="*/ 2147483647 h 90"/>
                <a:gd name="T84" fmla="*/ 2147483647 w 81"/>
                <a:gd name="T85" fmla="*/ 2147483647 h 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1" h="90">
                  <a:moveTo>
                    <a:pt x="74" y="10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3"/>
                    <a:pt x="68" y="0"/>
                    <a:pt x="65" y="0"/>
                  </a:cubicBezTo>
                  <a:cubicBezTo>
                    <a:pt x="61" y="0"/>
                    <a:pt x="58" y="3"/>
                    <a:pt x="58" y="6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3"/>
                    <a:pt x="20" y="0"/>
                    <a:pt x="16" y="0"/>
                  </a:cubicBezTo>
                  <a:cubicBezTo>
                    <a:pt x="13" y="0"/>
                    <a:pt x="10" y="3"/>
                    <a:pt x="10" y="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13"/>
                    <a:pt x="0" y="1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0"/>
                    <a:pt x="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1" y="90"/>
                    <a:pt x="81" y="89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3"/>
                    <a:pt x="78" y="10"/>
                    <a:pt x="74" y="10"/>
                  </a:cubicBezTo>
                  <a:close/>
                  <a:moveTo>
                    <a:pt x="39" y="32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32"/>
                    <a:pt x="23" y="32"/>
                    <a:pt x="23" y="32"/>
                  </a:cubicBezTo>
                  <a:lnTo>
                    <a:pt x="39" y="32"/>
                  </a:lnTo>
                  <a:close/>
                  <a:moveTo>
                    <a:pt x="58" y="32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32"/>
                    <a:pt x="42" y="32"/>
                    <a:pt x="42" y="32"/>
                  </a:cubicBezTo>
                  <a:lnTo>
                    <a:pt x="58" y="32"/>
                  </a:lnTo>
                  <a:close/>
                  <a:moveTo>
                    <a:pt x="78" y="32"/>
                  </a:moveTo>
                  <a:cubicBezTo>
                    <a:pt x="78" y="48"/>
                    <a:pt x="78" y="48"/>
                    <a:pt x="78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32"/>
                    <a:pt x="61" y="32"/>
                    <a:pt x="61" y="32"/>
                  </a:cubicBezTo>
                  <a:lnTo>
                    <a:pt x="78" y="32"/>
                  </a:lnTo>
                  <a:close/>
                  <a:moveTo>
                    <a:pt x="19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9" y="32"/>
                    <a:pt x="19" y="32"/>
                    <a:pt x="19" y="32"/>
                  </a:cubicBezTo>
                  <a:lnTo>
                    <a:pt x="19" y="48"/>
                  </a:lnTo>
                  <a:close/>
                  <a:moveTo>
                    <a:pt x="3" y="52"/>
                  </a:moveTo>
                  <a:cubicBezTo>
                    <a:pt x="19" y="52"/>
                    <a:pt x="19" y="52"/>
                    <a:pt x="19" y="52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3" y="68"/>
                    <a:pt x="3" y="68"/>
                    <a:pt x="3" y="68"/>
                  </a:cubicBezTo>
                  <a:lnTo>
                    <a:pt x="3" y="52"/>
                  </a:lnTo>
                  <a:close/>
                  <a:moveTo>
                    <a:pt x="23" y="52"/>
                  </a:moveTo>
                  <a:cubicBezTo>
                    <a:pt x="39" y="52"/>
                    <a:pt x="39" y="52"/>
                    <a:pt x="39" y="52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23" y="68"/>
                    <a:pt x="23" y="68"/>
                    <a:pt x="23" y="68"/>
                  </a:cubicBezTo>
                  <a:lnTo>
                    <a:pt x="23" y="52"/>
                  </a:lnTo>
                  <a:close/>
                  <a:moveTo>
                    <a:pt x="42" y="52"/>
                  </a:moveTo>
                  <a:cubicBezTo>
                    <a:pt x="58" y="52"/>
                    <a:pt x="58" y="52"/>
                    <a:pt x="58" y="52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42" y="68"/>
                    <a:pt x="42" y="68"/>
                    <a:pt x="42" y="68"/>
                  </a:cubicBezTo>
                  <a:lnTo>
                    <a:pt x="42" y="52"/>
                  </a:lnTo>
                  <a:close/>
                  <a:moveTo>
                    <a:pt x="61" y="52"/>
                  </a:moveTo>
                  <a:cubicBezTo>
                    <a:pt x="78" y="52"/>
                    <a:pt x="78" y="52"/>
                    <a:pt x="78" y="52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61" y="68"/>
                    <a:pt x="61" y="68"/>
                    <a:pt x="61" y="68"/>
                  </a:cubicBezTo>
                  <a:lnTo>
                    <a:pt x="61" y="52"/>
                  </a:lnTo>
                  <a:close/>
                  <a:moveTo>
                    <a:pt x="61" y="6"/>
                  </a:moveTo>
                  <a:cubicBezTo>
                    <a:pt x="61" y="5"/>
                    <a:pt x="63" y="3"/>
                    <a:pt x="65" y="3"/>
                  </a:cubicBezTo>
                  <a:cubicBezTo>
                    <a:pt x="66" y="3"/>
                    <a:pt x="68" y="5"/>
                    <a:pt x="68" y="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8"/>
                    <a:pt x="66" y="19"/>
                    <a:pt x="65" y="19"/>
                  </a:cubicBezTo>
                  <a:cubicBezTo>
                    <a:pt x="63" y="19"/>
                    <a:pt x="61" y="18"/>
                    <a:pt x="61" y="16"/>
                  </a:cubicBezTo>
                  <a:cubicBezTo>
                    <a:pt x="61" y="11"/>
                    <a:pt x="61" y="11"/>
                    <a:pt x="61" y="11"/>
                  </a:cubicBezTo>
                  <a:lnTo>
                    <a:pt x="61" y="6"/>
                  </a:lnTo>
                  <a:close/>
                  <a:moveTo>
                    <a:pt x="13" y="6"/>
                  </a:moveTo>
                  <a:cubicBezTo>
                    <a:pt x="13" y="5"/>
                    <a:pt x="14" y="3"/>
                    <a:pt x="16" y="3"/>
                  </a:cubicBezTo>
                  <a:cubicBezTo>
                    <a:pt x="18" y="3"/>
                    <a:pt x="19" y="5"/>
                    <a:pt x="19" y="6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8" y="19"/>
                    <a:pt x="16" y="19"/>
                  </a:cubicBezTo>
                  <a:cubicBezTo>
                    <a:pt x="14" y="19"/>
                    <a:pt x="13" y="18"/>
                    <a:pt x="13" y="16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6"/>
                  </a:lnTo>
                  <a:close/>
                  <a:moveTo>
                    <a:pt x="3" y="16"/>
                  </a:moveTo>
                  <a:cubicBezTo>
                    <a:pt x="3" y="14"/>
                    <a:pt x="5" y="13"/>
                    <a:pt x="7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3" y="23"/>
                    <a:pt x="16" y="23"/>
                  </a:cubicBezTo>
                  <a:cubicBezTo>
                    <a:pt x="20" y="23"/>
                    <a:pt x="23" y="20"/>
                    <a:pt x="23" y="1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61" y="23"/>
                    <a:pt x="65" y="23"/>
                  </a:cubicBezTo>
                  <a:cubicBezTo>
                    <a:pt x="68" y="23"/>
                    <a:pt x="71" y="20"/>
                    <a:pt x="71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6" y="13"/>
                    <a:pt x="78" y="14"/>
                    <a:pt x="78" y="16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3" y="29"/>
                    <a:pt x="3" y="29"/>
                    <a:pt x="3" y="29"/>
                  </a:cubicBezTo>
                  <a:lnTo>
                    <a:pt x="3" y="16"/>
                  </a:lnTo>
                  <a:close/>
                  <a:moveTo>
                    <a:pt x="3" y="71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3" y="87"/>
                    <a:pt x="3" y="87"/>
                    <a:pt x="3" y="87"/>
                  </a:cubicBezTo>
                  <a:lnTo>
                    <a:pt x="3" y="71"/>
                  </a:lnTo>
                  <a:close/>
                  <a:moveTo>
                    <a:pt x="23" y="71"/>
                  </a:moveTo>
                  <a:cubicBezTo>
                    <a:pt x="39" y="71"/>
                    <a:pt x="39" y="71"/>
                    <a:pt x="39" y="71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23" y="87"/>
                    <a:pt x="23" y="87"/>
                    <a:pt x="23" y="87"/>
                  </a:cubicBezTo>
                  <a:lnTo>
                    <a:pt x="23" y="71"/>
                  </a:lnTo>
                  <a:close/>
                  <a:moveTo>
                    <a:pt x="42" y="71"/>
                  </a:moveTo>
                  <a:cubicBezTo>
                    <a:pt x="58" y="71"/>
                    <a:pt x="58" y="71"/>
                    <a:pt x="58" y="71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42" y="87"/>
                    <a:pt x="42" y="87"/>
                    <a:pt x="42" y="87"/>
                  </a:cubicBezTo>
                  <a:lnTo>
                    <a:pt x="42" y="71"/>
                  </a:lnTo>
                  <a:close/>
                  <a:moveTo>
                    <a:pt x="78" y="87"/>
                  </a:moveTo>
                  <a:cubicBezTo>
                    <a:pt x="61" y="87"/>
                    <a:pt x="61" y="87"/>
                    <a:pt x="61" y="87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78" y="71"/>
                    <a:pt x="78" y="71"/>
                    <a:pt x="78" y="71"/>
                  </a:cubicBezTo>
                  <a:lnTo>
                    <a:pt x="78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5" name="Freeform 114"/>
            <p:cNvSpPr>
              <a:spLocks noEditPoints="1"/>
            </p:cNvSpPr>
            <p:nvPr/>
          </p:nvSpPr>
          <p:spPr bwMode="auto">
            <a:xfrm>
              <a:off x="4030663" y="3070225"/>
              <a:ext cx="188913" cy="166688"/>
            </a:xfrm>
            <a:custGeom>
              <a:avLst/>
              <a:gdLst>
                <a:gd name="T0" fmla="*/ 2147483647 w 93"/>
                <a:gd name="T1" fmla="*/ 2147483647 h 82"/>
                <a:gd name="T2" fmla="*/ 2147483647 w 93"/>
                <a:gd name="T3" fmla="*/ 2147483647 h 82"/>
                <a:gd name="T4" fmla="*/ 2147483647 w 93"/>
                <a:gd name="T5" fmla="*/ 0 h 82"/>
                <a:gd name="T6" fmla="*/ 2147483647 w 93"/>
                <a:gd name="T7" fmla="*/ 2147483647 h 82"/>
                <a:gd name="T8" fmla="*/ 2147483647 w 93"/>
                <a:gd name="T9" fmla="*/ 2147483647 h 82"/>
                <a:gd name="T10" fmla="*/ 0 w 93"/>
                <a:gd name="T11" fmla="*/ 2147483647 h 82"/>
                <a:gd name="T12" fmla="*/ 2147483647 w 93"/>
                <a:gd name="T13" fmla="*/ 2147483647 h 82"/>
                <a:gd name="T14" fmla="*/ 2147483647 w 93"/>
                <a:gd name="T15" fmla="*/ 2147483647 h 82"/>
                <a:gd name="T16" fmla="*/ 2147483647 w 93"/>
                <a:gd name="T17" fmla="*/ 2147483647 h 82"/>
                <a:gd name="T18" fmla="*/ 2147483647 w 93"/>
                <a:gd name="T19" fmla="*/ 2147483647 h 82"/>
                <a:gd name="T20" fmla="*/ 2147483647 w 93"/>
                <a:gd name="T21" fmla="*/ 2147483647 h 82"/>
                <a:gd name="T22" fmla="*/ 2147483647 w 93"/>
                <a:gd name="T23" fmla="*/ 2147483647 h 82"/>
                <a:gd name="T24" fmla="*/ 2147483647 w 93"/>
                <a:gd name="T25" fmla="*/ 2147483647 h 82"/>
                <a:gd name="T26" fmla="*/ 2147483647 w 93"/>
                <a:gd name="T27" fmla="*/ 2147483647 h 82"/>
                <a:gd name="T28" fmla="*/ 2147483647 w 93"/>
                <a:gd name="T29" fmla="*/ 2147483647 h 82"/>
                <a:gd name="T30" fmla="*/ 2147483647 w 93"/>
                <a:gd name="T31" fmla="*/ 2147483647 h 82"/>
                <a:gd name="T32" fmla="*/ 2147483647 w 93"/>
                <a:gd name="T33" fmla="*/ 2147483647 h 82"/>
                <a:gd name="T34" fmla="*/ 2147483647 w 93"/>
                <a:gd name="T35" fmla="*/ 2147483647 h 82"/>
                <a:gd name="T36" fmla="*/ 2147483647 w 93"/>
                <a:gd name="T37" fmla="*/ 2147483647 h 82"/>
                <a:gd name="T38" fmla="*/ 2147483647 w 93"/>
                <a:gd name="T39" fmla="*/ 2147483647 h 82"/>
                <a:gd name="T40" fmla="*/ 2147483647 w 93"/>
                <a:gd name="T41" fmla="*/ 2147483647 h 82"/>
                <a:gd name="T42" fmla="*/ 2147483647 w 93"/>
                <a:gd name="T43" fmla="*/ 2147483647 h 82"/>
                <a:gd name="T44" fmla="*/ 2147483647 w 93"/>
                <a:gd name="T45" fmla="*/ 2147483647 h 82"/>
                <a:gd name="T46" fmla="*/ 2147483647 w 93"/>
                <a:gd name="T47" fmla="*/ 2147483647 h 82"/>
                <a:gd name="T48" fmla="*/ 2147483647 w 93"/>
                <a:gd name="T49" fmla="*/ 2147483647 h 82"/>
                <a:gd name="T50" fmla="*/ 2147483647 w 93"/>
                <a:gd name="T51" fmla="*/ 2147483647 h 82"/>
                <a:gd name="T52" fmla="*/ 2147483647 w 93"/>
                <a:gd name="T53" fmla="*/ 2147483647 h 82"/>
                <a:gd name="T54" fmla="*/ 2147483647 w 93"/>
                <a:gd name="T55" fmla="*/ 2147483647 h 82"/>
                <a:gd name="T56" fmla="*/ 2147483647 w 93"/>
                <a:gd name="T57" fmla="*/ 2147483647 h 82"/>
                <a:gd name="T58" fmla="*/ 2147483647 w 93"/>
                <a:gd name="T59" fmla="*/ 2147483647 h 82"/>
                <a:gd name="T60" fmla="*/ 2147483647 w 93"/>
                <a:gd name="T61" fmla="*/ 2147483647 h 82"/>
                <a:gd name="T62" fmla="*/ 2147483647 w 93"/>
                <a:gd name="T63" fmla="*/ 2147483647 h 82"/>
                <a:gd name="T64" fmla="*/ 2147483647 w 93"/>
                <a:gd name="T65" fmla="*/ 2147483647 h 82"/>
                <a:gd name="T66" fmla="*/ 2147483647 w 93"/>
                <a:gd name="T67" fmla="*/ 2147483647 h 82"/>
                <a:gd name="T68" fmla="*/ 2147483647 w 93"/>
                <a:gd name="T69" fmla="*/ 2147483647 h 82"/>
                <a:gd name="T70" fmla="*/ 2147483647 w 93"/>
                <a:gd name="T71" fmla="*/ 2147483647 h 82"/>
                <a:gd name="T72" fmla="*/ 2147483647 w 93"/>
                <a:gd name="T73" fmla="*/ 2147483647 h 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3" h="82">
                  <a:moveTo>
                    <a:pt x="92" y="11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2"/>
                    <a:pt x="1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2"/>
                    <a:pt x="93" y="11"/>
                    <a:pt x="92" y="11"/>
                  </a:cubicBezTo>
                  <a:close/>
                  <a:moveTo>
                    <a:pt x="90" y="34"/>
                  </a:moveTo>
                  <a:cubicBezTo>
                    <a:pt x="77" y="34"/>
                    <a:pt x="77" y="34"/>
                    <a:pt x="77" y="3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90" y="15"/>
                    <a:pt x="90" y="15"/>
                    <a:pt x="90" y="15"/>
                  </a:cubicBezTo>
                  <a:lnTo>
                    <a:pt x="90" y="34"/>
                  </a:lnTo>
                  <a:close/>
                  <a:moveTo>
                    <a:pt x="26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3"/>
                  </a:lnTo>
                  <a:close/>
                  <a:moveTo>
                    <a:pt x="31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31" y="34"/>
                    <a:pt x="31" y="34"/>
                    <a:pt x="31" y="34"/>
                  </a:cubicBezTo>
                  <a:lnTo>
                    <a:pt x="31" y="15"/>
                  </a:lnTo>
                  <a:close/>
                  <a:moveTo>
                    <a:pt x="3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3" y="15"/>
                  </a:lnTo>
                  <a:close/>
                  <a:moveTo>
                    <a:pt x="3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3" y="79"/>
                    <a:pt x="3" y="79"/>
                    <a:pt x="3" y="79"/>
                  </a:cubicBezTo>
                  <a:lnTo>
                    <a:pt x="3" y="37"/>
                  </a:lnTo>
                  <a:close/>
                  <a:moveTo>
                    <a:pt x="20" y="3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0" y="79"/>
                    <a:pt x="20" y="79"/>
                    <a:pt x="20" y="79"/>
                  </a:cubicBezTo>
                  <a:lnTo>
                    <a:pt x="20" y="36"/>
                  </a:lnTo>
                  <a:close/>
                  <a:moveTo>
                    <a:pt x="31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31" y="79"/>
                    <a:pt x="31" y="79"/>
                    <a:pt x="31" y="79"/>
                  </a:cubicBezTo>
                  <a:lnTo>
                    <a:pt x="31" y="37"/>
                  </a:lnTo>
                  <a:close/>
                  <a:moveTo>
                    <a:pt x="66" y="36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36"/>
                  </a:lnTo>
                  <a:close/>
                  <a:moveTo>
                    <a:pt x="90" y="79"/>
                  </a:moveTo>
                  <a:cubicBezTo>
                    <a:pt x="77" y="79"/>
                    <a:pt x="77" y="79"/>
                    <a:pt x="77" y="7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90" y="37"/>
                    <a:pt x="90" y="37"/>
                    <a:pt x="90" y="37"/>
                  </a:cubicBezTo>
                  <a:lnTo>
                    <a:pt x="90" y="7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6" name="Freeform 115"/>
            <p:cNvSpPr>
              <a:spLocks noEditPoints="1"/>
            </p:cNvSpPr>
            <p:nvPr/>
          </p:nvSpPr>
          <p:spPr bwMode="auto">
            <a:xfrm>
              <a:off x="7948613" y="3059113"/>
              <a:ext cx="187325" cy="187325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0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0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4" y="4"/>
                  </a:moveTo>
                  <a:cubicBezTo>
                    <a:pt x="88" y="4"/>
                    <a:pt x="88" y="4"/>
                    <a:pt x="88" y="4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" y="28"/>
                    <a:pt x="4" y="28"/>
                    <a:pt x="4" y="28"/>
                  </a:cubicBezTo>
                  <a:lnTo>
                    <a:pt x="4" y="4"/>
                  </a:lnTo>
                  <a:close/>
                  <a:moveTo>
                    <a:pt x="4" y="31"/>
                  </a:moveTo>
                  <a:cubicBezTo>
                    <a:pt x="88" y="31"/>
                    <a:pt x="88" y="31"/>
                    <a:pt x="88" y="31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7" y="67"/>
                    <a:pt x="66" y="67"/>
                    <a:pt x="66" y="68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4" y="89"/>
                    <a:pt x="4" y="89"/>
                    <a:pt x="4" y="89"/>
                  </a:cubicBezTo>
                  <a:lnTo>
                    <a:pt x="4" y="31"/>
                  </a:lnTo>
                  <a:close/>
                  <a:moveTo>
                    <a:pt x="86" y="70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70" y="70"/>
                    <a:pt x="70" y="70"/>
                    <a:pt x="70" y="70"/>
                  </a:cubicBezTo>
                  <a:lnTo>
                    <a:pt x="86" y="70"/>
                  </a:lnTo>
                  <a:close/>
                  <a:moveTo>
                    <a:pt x="72" y="89"/>
                  </a:moveTo>
                  <a:cubicBezTo>
                    <a:pt x="88" y="72"/>
                    <a:pt x="88" y="72"/>
                    <a:pt x="88" y="72"/>
                  </a:cubicBezTo>
                  <a:cubicBezTo>
                    <a:pt x="88" y="89"/>
                    <a:pt x="88" y="89"/>
                    <a:pt x="88" y="89"/>
                  </a:cubicBezTo>
                  <a:lnTo>
                    <a:pt x="72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7" name="Freeform 116"/>
            <p:cNvSpPr>
              <a:spLocks noEditPoints="1"/>
            </p:cNvSpPr>
            <p:nvPr/>
          </p:nvSpPr>
          <p:spPr bwMode="auto">
            <a:xfrm>
              <a:off x="7994650" y="3081338"/>
              <a:ext cx="17463" cy="19050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0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lose/>
                  <a:moveTo>
                    <a:pt x="4" y="5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6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8" name="Freeform 117"/>
            <p:cNvSpPr>
              <a:spLocks noEditPoints="1"/>
            </p:cNvSpPr>
            <p:nvPr/>
          </p:nvSpPr>
          <p:spPr bwMode="auto">
            <a:xfrm>
              <a:off x="8074025" y="3081338"/>
              <a:ext cx="15875" cy="19050"/>
            </a:xfrm>
            <a:custGeom>
              <a:avLst/>
              <a:gdLst>
                <a:gd name="T0" fmla="*/ 2147483647 w 8"/>
                <a:gd name="T1" fmla="*/ 0 h 9"/>
                <a:gd name="T2" fmla="*/ 0 w 8"/>
                <a:gd name="T3" fmla="*/ 2147483647 h 9"/>
                <a:gd name="T4" fmla="*/ 2147483647 w 8"/>
                <a:gd name="T5" fmla="*/ 2147483647 h 9"/>
                <a:gd name="T6" fmla="*/ 2147483647 w 8"/>
                <a:gd name="T7" fmla="*/ 2147483647 h 9"/>
                <a:gd name="T8" fmla="*/ 2147483647 w 8"/>
                <a:gd name="T9" fmla="*/ 0 h 9"/>
                <a:gd name="T10" fmla="*/ 2147483647 w 8"/>
                <a:gd name="T11" fmla="*/ 2147483647 h 9"/>
                <a:gd name="T12" fmla="*/ 2147483647 w 8"/>
                <a:gd name="T13" fmla="*/ 2147483647 h 9"/>
                <a:gd name="T14" fmla="*/ 2147483647 w 8"/>
                <a:gd name="T15" fmla="*/ 2147483647 h 9"/>
                <a:gd name="T16" fmla="*/ 2147483647 w 8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3" y="5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6"/>
                    <a:pt x="3" y="6"/>
                    <a:pt x="3" y="5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9" name="Freeform 118"/>
            <p:cNvSpPr>
              <a:spLocks noEditPoints="1"/>
            </p:cNvSpPr>
            <p:nvPr/>
          </p:nvSpPr>
          <p:spPr bwMode="auto">
            <a:xfrm>
              <a:off x="6145213" y="3452813"/>
              <a:ext cx="185738" cy="184150"/>
            </a:xfrm>
            <a:custGeom>
              <a:avLst/>
              <a:gdLst>
                <a:gd name="T0" fmla="*/ 2147483647 w 91"/>
                <a:gd name="T1" fmla="*/ 0 h 91"/>
                <a:gd name="T2" fmla="*/ 2147483647 w 91"/>
                <a:gd name="T3" fmla="*/ 2147483647 h 91"/>
                <a:gd name="T4" fmla="*/ 2147483647 w 91"/>
                <a:gd name="T5" fmla="*/ 0 h 91"/>
                <a:gd name="T6" fmla="*/ 0 w 91"/>
                <a:gd name="T7" fmla="*/ 2147483647 h 91"/>
                <a:gd name="T8" fmla="*/ 0 w 91"/>
                <a:gd name="T9" fmla="*/ 2147483647 h 91"/>
                <a:gd name="T10" fmla="*/ 2147483647 w 91"/>
                <a:gd name="T11" fmla="*/ 2147483647 h 91"/>
                <a:gd name="T12" fmla="*/ 2147483647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0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1" h="91">
                  <a:moveTo>
                    <a:pt x="90" y="0"/>
                  </a:moveTo>
                  <a:cubicBezTo>
                    <a:pt x="71" y="0"/>
                    <a:pt x="51" y="3"/>
                    <a:pt x="46" y="9"/>
                  </a:cubicBezTo>
                  <a:cubicBezTo>
                    <a:pt x="40" y="3"/>
                    <a:pt x="21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28" y="80"/>
                    <a:pt x="44" y="85"/>
                    <a:pt x="44" y="89"/>
                  </a:cubicBezTo>
                  <a:cubicBezTo>
                    <a:pt x="44" y="90"/>
                    <a:pt x="45" y="91"/>
                    <a:pt x="46" y="91"/>
                  </a:cubicBezTo>
                  <a:cubicBezTo>
                    <a:pt x="47" y="91"/>
                    <a:pt x="47" y="90"/>
                    <a:pt x="47" y="89"/>
                  </a:cubicBezTo>
                  <a:cubicBezTo>
                    <a:pt x="47" y="85"/>
                    <a:pt x="64" y="80"/>
                    <a:pt x="90" y="80"/>
                  </a:cubicBezTo>
                  <a:cubicBezTo>
                    <a:pt x="91" y="80"/>
                    <a:pt x="91" y="79"/>
                    <a:pt x="91" y="78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0"/>
                    <a:pt x="91" y="0"/>
                    <a:pt x="90" y="0"/>
                  </a:cubicBezTo>
                  <a:close/>
                  <a:moveTo>
                    <a:pt x="44" y="84"/>
                  </a:moveTo>
                  <a:cubicBezTo>
                    <a:pt x="37" y="79"/>
                    <a:pt x="20" y="77"/>
                    <a:pt x="3" y="7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9" y="3"/>
                    <a:pt x="44" y="8"/>
                    <a:pt x="44" y="12"/>
                  </a:cubicBezTo>
                  <a:lnTo>
                    <a:pt x="44" y="84"/>
                  </a:lnTo>
                  <a:close/>
                  <a:moveTo>
                    <a:pt x="88" y="77"/>
                  </a:moveTo>
                  <a:cubicBezTo>
                    <a:pt x="71" y="77"/>
                    <a:pt x="54" y="79"/>
                    <a:pt x="47" y="84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8"/>
                    <a:pt x="63" y="3"/>
                    <a:pt x="88" y="3"/>
                  </a:cubicBezTo>
                  <a:lnTo>
                    <a:pt x="88" y="7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Freeform 119"/>
            <p:cNvSpPr>
              <a:spLocks noEditPoints="1"/>
            </p:cNvSpPr>
            <p:nvPr/>
          </p:nvSpPr>
          <p:spPr bwMode="auto">
            <a:xfrm>
              <a:off x="5730875" y="3452813"/>
              <a:ext cx="127000" cy="184150"/>
            </a:xfrm>
            <a:custGeom>
              <a:avLst/>
              <a:gdLst>
                <a:gd name="T0" fmla="*/ 2147483647 w 62"/>
                <a:gd name="T1" fmla="*/ 0 h 91"/>
                <a:gd name="T2" fmla="*/ 2147483647 w 62"/>
                <a:gd name="T3" fmla="*/ 0 h 91"/>
                <a:gd name="T4" fmla="*/ 0 w 62"/>
                <a:gd name="T5" fmla="*/ 2147483647 h 91"/>
                <a:gd name="T6" fmla="*/ 0 w 62"/>
                <a:gd name="T7" fmla="*/ 2147483647 h 91"/>
                <a:gd name="T8" fmla="*/ 2147483647 w 62"/>
                <a:gd name="T9" fmla="*/ 2147483647 h 91"/>
                <a:gd name="T10" fmla="*/ 2147483647 w 62"/>
                <a:gd name="T11" fmla="*/ 2147483647 h 91"/>
                <a:gd name="T12" fmla="*/ 2147483647 w 62"/>
                <a:gd name="T13" fmla="*/ 2147483647 h 91"/>
                <a:gd name="T14" fmla="*/ 2147483647 w 62"/>
                <a:gd name="T15" fmla="*/ 2147483647 h 91"/>
                <a:gd name="T16" fmla="*/ 2147483647 w 62"/>
                <a:gd name="T17" fmla="*/ 2147483647 h 91"/>
                <a:gd name="T18" fmla="*/ 2147483647 w 62"/>
                <a:gd name="T19" fmla="*/ 2147483647 h 91"/>
                <a:gd name="T20" fmla="*/ 2147483647 w 62"/>
                <a:gd name="T21" fmla="*/ 2147483647 h 91"/>
                <a:gd name="T22" fmla="*/ 2147483647 w 62"/>
                <a:gd name="T23" fmla="*/ 2147483647 h 91"/>
                <a:gd name="T24" fmla="*/ 2147483647 w 62"/>
                <a:gd name="T25" fmla="*/ 2147483647 h 91"/>
                <a:gd name="T26" fmla="*/ 2147483647 w 62"/>
                <a:gd name="T27" fmla="*/ 2147483647 h 91"/>
                <a:gd name="T28" fmla="*/ 2147483647 w 62"/>
                <a:gd name="T29" fmla="*/ 0 h 91"/>
                <a:gd name="T30" fmla="*/ 2147483647 w 62"/>
                <a:gd name="T31" fmla="*/ 2147483647 h 91"/>
                <a:gd name="T32" fmla="*/ 2147483647 w 62"/>
                <a:gd name="T33" fmla="*/ 2147483647 h 91"/>
                <a:gd name="T34" fmla="*/ 2147483647 w 62"/>
                <a:gd name="T35" fmla="*/ 2147483647 h 91"/>
                <a:gd name="T36" fmla="*/ 2147483647 w 62"/>
                <a:gd name="T37" fmla="*/ 2147483647 h 91"/>
                <a:gd name="T38" fmla="*/ 2147483647 w 62"/>
                <a:gd name="T39" fmla="*/ 2147483647 h 91"/>
                <a:gd name="T40" fmla="*/ 2147483647 w 62"/>
                <a:gd name="T41" fmla="*/ 2147483647 h 91"/>
                <a:gd name="T42" fmla="*/ 2147483647 w 62"/>
                <a:gd name="T43" fmla="*/ 2147483647 h 91"/>
                <a:gd name="T44" fmla="*/ 2147483647 w 62"/>
                <a:gd name="T45" fmla="*/ 2147483647 h 91"/>
                <a:gd name="T46" fmla="*/ 2147483647 w 62"/>
                <a:gd name="T47" fmla="*/ 2147483647 h 91"/>
                <a:gd name="T48" fmla="*/ 2147483647 w 62"/>
                <a:gd name="T49" fmla="*/ 2147483647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2" h="91">
                  <a:moveTo>
                    <a:pt x="6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6"/>
                    <a:pt x="5" y="91"/>
                    <a:pt x="11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1" y="91"/>
                    <a:pt x="62" y="90"/>
                    <a:pt x="62" y="89"/>
                  </a:cubicBezTo>
                  <a:cubicBezTo>
                    <a:pt x="62" y="88"/>
                    <a:pt x="61" y="88"/>
                    <a:pt x="60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7" y="88"/>
                    <a:pt x="3" y="85"/>
                    <a:pt x="3" y="81"/>
                  </a:cubicBezTo>
                  <a:cubicBezTo>
                    <a:pt x="3" y="77"/>
                    <a:pt x="7" y="73"/>
                    <a:pt x="11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1" y="73"/>
                    <a:pt x="62" y="73"/>
                    <a:pt x="62" y="7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0"/>
                    <a:pt x="61" y="0"/>
                    <a:pt x="60" y="0"/>
                  </a:cubicBezTo>
                  <a:close/>
                  <a:moveTo>
                    <a:pt x="9" y="70"/>
                  </a:moveTo>
                  <a:cubicBezTo>
                    <a:pt x="7" y="71"/>
                    <a:pt x="5" y="72"/>
                    <a:pt x="3" y="7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6" y="4"/>
                    <a:pt x="9" y="3"/>
                  </a:cubicBezTo>
                  <a:lnTo>
                    <a:pt x="9" y="70"/>
                  </a:lnTo>
                  <a:close/>
                  <a:moveTo>
                    <a:pt x="59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59" y="3"/>
                    <a:pt x="59" y="3"/>
                    <a:pt x="59" y="3"/>
                  </a:cubicBezTo>
                  <a:lnTo>
                    <a:pt x="59" y="7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Freeform 120"/>
            <p:cNvSpPr>
              <a:spLocks noEditPoints="1"/>
            </p:cNvSpPr>
            <p:nvPr/>
          </p:nvSpPr>
          <p:spPr bwMode="auto">
            <a:xfrm>
              <a:off x="5318125" y="3452813"/>
              <a:ext cx="125413" cy="184150"/>
            </a:xfrm>
            <a:custGeom>
              <a:avLst/>
              <a:gdLst>
                <a:gd name="T0" fmla="*/ 2147483647 w 62"/>
                <a:gd name="T1" fmla="*/ 2147483647 h 91"/>
                <a:gd name="T2" fmla="*/ 2147483647 w 62"/>
                <a:gd name="T3" fmla="*/ 2147483647 h 91"/>
                <a:gd name="T4" fmla="*/ 2147483647 w 62"/>
                <a:gd name="T5" fmla="*/ 2147483647 h 91"/>
                <a:gd name="T6" fmla="*/ 2147483647 w 62"/>
                <a:gd name="T7" fmla="*/ 2147483647 h 91"/>
                <a:gd name="T8" fmla="*/ 2147483647 w 62"/>
                <a:gd name="T9" fmla="*/ 0 h 91"/>
                <a:gd name="T10" fmla="*/ 2147483647 w 62"/>
                <a:gd name="T11" fmla="*/ 0 h 91"/>
                <a:gd name="T12" fmla="*/ 0 w 62"/>
                <a:gd name="T13" fmla="*/ 2147483647 h 91"/>
                <a:gd name="T14" fmla="*/ 0 w 62"/>
                <a:gd name="T15" fmla="*/ 2147483647 h 91"/>
                <a:gd name="T16" fmla="*/ 2147483647 w 62"/>
                <a:gd name="T17" fmla="*/ 2147483647 h 91"/>
                <a:gd name="T18" fmla="*/ 2147483647 w 62"/>
                <a:gd name="T19" fmla="*/ 2147483647 h 91"/>
                <a:gd name="T20" fmla="*/ 2147483647 w 62"/>
                <a:gd name="T21" fmla="*/ 2147483647 h 91"/>
                <a:gd name="T22" fmla="*/ 2147483647 w 62"/>
                <a:gd name="T23" fmla="*/ 2147483647 h 91"/>
                <a:gd name="T24" fmla="*/ 2147483647 w 62"/>
                <a:gd name="T25" fmla="*/ 2147483647 h 91"/>
                <a:gd name="T26" fmla="*/ 2147483647 w 62"/>
                <a:gd name="T27" fmla="*/ 2147483647 h 91"/>
                <a:gd name="T28" fmla="*/ 2147483647 w 62"/>
                <a:gd name="T29" fmla="*/ 2147483647 h 91"/>
                <a:gd name="T30" fmla="*/ 2147483647 w 62"/>
                <a:gd name="T31" fmla="*/ 2147483647 h 91"/>
                <a:gd name="T32" fmla="*/ 2147483647 w 62"/>
                <a:gd name="T33" fmla="*/ 2147483647 h 91"/>
                <a:gd name="T34" fmla="*/ 2147483647 w 62"/>
                <a:gd name="T35" fmla="*/ 2147483647 h 91"/>
                <a:gd name="T36" fmla="*/ 2147483647 w 62"/>
                <a:gd name="T37" fmla="*/ 2147483647 h 91"/>
                <a:gd name="T38" fmla="*/ 2147483647 w 62"/>
                <a:gd name="T39" fmla="*/ 2147483647 h 91"/>
                <a:gd name="T40" fmla="*/ 2147483647 w 62"/>
                <a:gd name="T41" fmla="*/ 2147483647 h 91"/>
                <a:gd name="T42" fmla="*/ 2147483647 w 62"/>
                <a:gd name="T43" fmla="*/ 2147483647 h 91"/>
                <a:gd name="T44" fmla="*/ 2147483647 w 62"/>
                <a:gd name="T45" fmla="*/ 2147483647 h 91"/>
                <a:gd name="T46" fmla="*/ 2147483647 w 62"/>
                <a:gd name="T47" fmla="*/ 2147483647 h 91"/>
                <a:gd name="T48" fmla="*/ 2147483647 w 62"/>
                <a:gd name="T49" fmla="*/ 2147483647 h 91"/>
                <a:gd name="T50" fmla="*/ 2147483647 w 62"/>
                <a:gd name="T51" fmla="*/ 2147483647 h 91"/>
                <a:gd name="T52" fmla="*/ 2147483647 w 62"/>
                <a:gd name="T53" fmla="*/ 2147483647 h 91"/>
                <a:gd name="T54" fmla="*/ 2147483647 w 62"/>
                <a:gd name="T55" fmla="*/ 2147483647 h 91"/>
                <a:gd name="T56" fmla="*/ 2147483647 w 62"/>
                <a:gd name="T57" fmla="*/ 2147483647 h 91"/>
                <a:gd name="T58" fmla="*/ 2147483647 w 62"/>
                <a:gd name="T59" fmla="*/ 2147483647 h 91"/>
                <a:gd name="T60" fmla="*/ 2147483647 w 62"/>
                <a:gd name="T61" fmla="*/ 2147483647 h 9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91">
                  <a:moveTo>
                    <a:pt x="61" y="74"/>
                  </a:moveTo>
                  <a:cubicBezTo>
                    <a:pt x="61" y="74"/>
                    <a:pt x="62" y="73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6"/>
                    <a:pt x="5" y="91"/>
                    <a:pt x="11" y="91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1" y="91"/>
                    <a:pt x="62" y="90"/>
                    <a:pt x="62" y="89"/>
                  </a:cubicBezTo>
                  <a:cubicBezTo>
                    <a:pt x="62" y="88"/>
                    <a:pt x="61" y="88"/>
                    <a:pt x="61" y="88"/>
                  </a:cubicBezTo>
                  <a:cubicBezTo>
                    <a:pt x="57" y="88"/>
                    <a:pt x="53" y="85"/>
                    <a:pt x="53" y="81"/>
                  </a:cubicBezTo>
                  <a:cubicBezTo>
                    <a:pt x="53" y="77"/>
                    <a:pt x="57" y="74"/>
                    <a:pt x="61" y="74"/>
                  </a:cubicBezTo>
                  <a:close/>
                  <a:moveTo>
                    <a:pt x="4" y="10"/>
                  </a:moveTo>
                  <a:cubicBezTo>
                    <a:pt x="4" y="7"/>
                    <a:pt x="6" y="4"/>
                    <a:pt x="9" y="3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7" y="71"/>
                    <a:pt x="5" y="72"/>
                    <a:pt x="4" y="73"/>
                  </a:cubicBezTo>
                  <a:lnTo>
                    <a:pt x="4" y="10"/>
                  </a:lnTo>
                  <a:close/>
                  <a:moveTo>
                    <a:pt x="53" y="8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7" y="88"/>
                    <a:pt x="4" y="85"/>
                    <a:pt x="4" y="81"/>
                  </a:cubicBezTo>
                  <a:cubicBezTo>
                    <a:pt x="4" y="77"/>
                    <a:pt x="7" y="73"/>
                    <a:pt x="11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1" y="75"/>
                    <a:pt x="50" y="78"/>
                    <a:pt x="50" y="81"/>
                  </a:cubicBezTo>
                  <a:cubicBezTo>
                    <a:pt x="50" y="83"/>
                    <a:pt x="51" y="86"/>
                    <a:pt x="53" y="88"/>
                  </a:cubicBezTo>
                  <a:close/>
                  <a:moveTo>
                    <a:pt x="12" y="7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70"/>
                    <a:pt x="59" y="70"/>
                    <a:pt x="59" y="70"/>
                  </a:cubicBezTo>
                  <a:lnTo>
                    <a:pt x="12" y="7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Freeform 121"/>
            <p:cNvSpPr>
              <a:spLocks noEditPoints="1"/>
            </p:cNvSpPr>
            <p:nvPr/>
          </p:nvSpPr>
          <p:spPr bwMode="auto">
            <a:xfrm>
              <a:off x="6616700" y="3452813"/>
              <a:ext cx="120650" cy="184150"/>
            </a:xfrm>
            <a:custGeom>
              <a:avLst/>
              <a:gdLst>
                <a:gd name="T0" fmla="*/ 2147483647 w 59"/>
                <a:gd name="T1" fmla="*/ 0 h 91"/>
                <a:gd name="T2" fmla="*/ 2147483647 w 59"/>
                <a:gd name="T3" fmla="*/ 0 h 91"/>
                <a:gd name="T4" fmla="*/ 0 w 59"/>
                <a:gd name="T5" fmla="*/ 2147483647 h 91"/>
                <a:gd name="T6" fmla="*/ 0 w 59"/>
                <a:gd name="T7" fmla="*/ 2147483647 h 91"/>
                <a:gd name="T8" fmla="*/ 2147483647 w 59"/>
                <a:gd name="T9" fmla="*/ 2147483647 h 91"/>
                <a:gd name="T10" fmla="*/ 2147483647 w 59"/>
                <a:gd name="T11" fmla="*/ 2147483647 h 91"/>
                <a:gd name="T12" fmla="*/ 2147483647 w 59"/>
                <a:gd name="T13" fmla="*/ 2147483647 h 91"/>
                <a:gd name="T14" fmla="*/ 2147483647 w 59"/>
                <a:gd name="T15" fmla="*/ 2147483647 h 91"/>
                <a:gd name="T16" fmla="*/ 2147483647 w 59"/>
                <a:gd name="T17" fmla="*/ 2147483647 h 91"/>
                <a:gd name="T18" fmla="*/ 2147483647 w 59"/>
                <a:gd name="T19" fmla="*/ 2147483647 h 91"/>
                <a:gd name="T20" fmla="*/ 2147483647 w 59"/>
                <a:gd name="T21" fmla="*/ 2147483647 h 91"/>
                <a:gd name="T22" fmla="*/ 2147483647 w 59"/>
                <a:gd name="T23" fmla="*/ 2147483647 h 91"/>
                <a:gd name="T24" fmla="*/ 2147483647 w 59"/>
                <a:gd name="T25" fmla="*/ 2147483647 h 91"/>
                <a:gd name="T26" fmla="*/ 2147483647 w 59"/>
                <a:gd name="T27" fmla="*/ 2147483647 h 91"/>
                <a:gd name="T28" fmla="*/ 2147483647 w 59"/>
                <a:gd name="T29" fmla="*/ 0 h 91"/>
                <a:gd name="T30" fmla="*/ 2147483647 w 59"/>
                <a:gd name="T31" fmla="*/ 2147483647 h 91"/>
                <a:gd name="T32" fmla="*/ 2147483647 w 59"/>
                <a:gd name="T33" fmla="*/ 2147483647 h 91"/>
                <a:gd name="T34" fmla="*/ 2147483647 w 59"/>
                <a:gd name="T35" fmla="*/ 2147483647 h 91"/>
                <a:gd name="T36" fmla="*/ 2147483647 w 59"/>
                <a:gd name="T37" fmla="*/ 2147483647 h 91"/>
                <a:gd name="T38" fmla="*/ 2147483647 w 59"/>
                <a:gd name="T39" fmla="*/ 2147483647 h 91"/>
                <a:gd name="T40" fmla="*/ 2147483647 w 59"/>
                <a:gd name="T41" fmla="*/ 2147483647 h 91"/>
                <a:gd name="T42" fmla="*/ 2147483647 w 59"/>
                <a:gd name="T43" fmla="*/ 2147483647 h 91"/>
                <a:gd name="T44" fmla="*/ 2147483647 w 59"/>
                <a:gd name="T45" fmla="*/ 2147483647 h 91"/>
                <a:gd name="T46" fmla="*/ 2147483647 w 59"/>
                <a:gd name="T47" fmla="*/ 2147483647 h 91"/>
                <a:gd name="T48" fmla="*/ 2147483647 w 59"/>
                <a:gd name="T49" fmla="*/ 2147483647 h 91"/>
                <a:gd name="T50" fmla="*/ 2147483647 w 59"/>
                <a:gd name="T51" fmla="*/ 2147483647 h 91"/>
                <a:gd name="T52" fmla="*/ 2147483647 w 59"/>
                <a:gd name="T53" fmla="*/ 2147483647 h 91"/>
                <a:gd name="T54" fmla="*/ 2147483647 w 59"/>
                <a:gd name="T55" fmla="*/ 2147483647 h 91"/>
                <a:gd name="T56" fmla="*/ 2147483647 w 59"/>
                <a:gd name="T57" fmla="*/ 2147483647 h 91"/>
                <a:gd name="T58" fmla="*/ 2147483647 w 59"/>
                <a:gd name="T59" fmla="*/ 2147483647 h 91"/>
                <a:gd name="T60" fmla="*/ 2147483647 w 59"/>
                <a:gd name="T61" fmla="*/ 2147483647 h 91"/>
                <a:gd name="T62" fmla="*/ 2147483647 w 59"/>
                <a:gd name="T63" fmla="*/ 2147483647 h 91"/>
                <a:gd name="T64" fmla="*/ 2147483647 w 59"/>
                <a:gd name="T65" fmla="*/ 2147483647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" h="91">
                  <a:moveTo>
                    <a:pt x="5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1" y="91"/>
                  </a:cubicBezTo>
                  <a:cubicBezTo>
                    <a:pt x="2" y="91"/>
                    <a:pt x="3" y="91"/>
                    <a:pt x="3" y="91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7" y="91"/>
                    <a:pt x="57" y="91"/>
                  </a:cubicBezTo>
                  <a:cubicBezTo>
                    <a:pt x="57" y="91"/>
                    <a:pt x="58" y="91"/>
                    <a:pt x="58" y="91"/>
                  </a:cubicBezTo>
                  <a:cubicBezTo>
                    <a:pt x="58" y="91"/>
                    <a:pt x="59" y="90"/>
                    <a:pt x="59" y="89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8" y="0"/>
                    <a:pt x="57" y="0"/>
                  </a:cubicBezTo>
                  <a:close/>
                  <a:moveTo>
                    <a:pt x="56" y="85"/>
                  </a:moveTo>
                  <a:cubicBezTo>
                    <a:pt x="53" y="83"/>
                    <a:pt x="53" y="83"/>
                    <a:pt x="53" y="8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2"/>
                    <a:pt x="53" y="71"/>
                    <a:pt x="52" y="71"/>
                  </a:cubicBezTo>
                  <a:cubicBezTo>
                    <a:pt x="51" y="71"/>
                    <a:pt x="50" y="72"/>
                    <a:pt x="50" y="7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8" y="61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2"/>
                    <a:pt x="9" y="71"/>
                    <a:pt x="8" y="71"/>
                  </a:cubicBezTo>
                  <a:cubicBezTo>
                    <a:pt x="7" y="71"/>
                    <a:pt x="6" y="72"/>
                    <a:pt x="6" y="7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6" y="3"/>
                    <a:pt x="56" y="3"/>
                    <a:pt x="56" y="3"/>
                  </a:cubicBezTo>
                  <a:lnTo>
                    <a:pt x="56" y="8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3" name="Freeform 122"/>
            <p:cNvSpPr>
              <a:spLocks/>
            </p:cNvSpPr>
            <p:nvPr/>
          </p:nvSpPr>
          <p:spPr bwMode="auto">
            <a:xfrm>
              <a:off x="6629400" y="3462338"/>
              <a:ext cx="6350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4" name="Freeform 123"/>
            <p:cNvSpPr>
              <a:spLocks/>
            </p:cNvSpPr>
            <p:nvPr/>
          </p:nvSpPr>
          <p:spPr bwMode="auto">
            <a:xfrm>
              <a:off x="6629400" y="3506788"/>
              <a:ext cx="6350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5" name="Freeform 124"/>
            <p:cNvSpPr>
              <a:spLocks/>
            </p:cNvSpPr>
            <p:nvPr/>
          </p:nvSpPr>
          <p:spPr bwMode="auto">
            <a:xfrm>
              <a:off x="6629400" y="3552825"/>
              <a:ext cx="6350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6" name="Freeform 125"/>
            <p:cNvSpPr>
              <a:spLocks/>
            </p:cNvSpPr>
            <p:nvPr/>
          </p:nvSpPr>
          <p:spPr bwMode="auto">
            <a:xfrm>
              <a:off x="6719888" y="3462338"/>
              <a:ext cx="4763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7" name="Freeform 126"/>
            <p:cNvSpPr>
              <a:spLocks/>
            </p:cNvSpPr>
            <p:nvPr/>
          </p:nvSpPr>
          <p:spPr bwMode="auto">
            <a:xfrm>
              <a:off x="6719888" y="3506788"/>
              <a:ext cx="4763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8" name="Freeform 127"/>
            <p:cNvSpPr>
              <a:spLocks/>
            </p:cNvSpPr>
            <p:nvPr/>
          </p:nvSpPr>
          <p:spPr bwMode="auto">
            <a:xfrm>
              <a:off x="6719888" y="3552825"/>
              <a:ext cx="4763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9" name="Freeform 128"/>
            <p:cNvSpPr>
              <a:spLocks/>
            </p:cNvSpPr>
            <p:nvPr/>
          </p:nvSpPr>
          <p:spPr bwMode="auto">
            <a:xfrm>
              <a:off x="4460875" y="3475038"/>
              <a:ext cx="139700" cy="6350"/>
            </a:xfrm>
            <a:custGeom>
              <a:avLst/>
              <a:gdLst>
                <a:gd name="T0" fmla="*/ 2147483647 w 69"/>
                <a:gd name="T1" fmla="*/ 2147483647 h 3"/>
                <a:gd name="T2" fmla="*/ 2147483647 w 69"/>
                <a:gd name="T3" fmla="*/ 2147483647 h 3"/>
                <a:gd name="T4" fmla="*/ 2147483647 w 69"/>
                <a:gd name="T5" fmla="*/ 2147483647 h 3"/>
                <a:gd name="T6" fmla="*/ 2147483647 w 69"/>
                <a:gd name="T7" fmla="*/ 0 h 3"/>
                <a:gd name="T8" fmla="*/ 2147483647 w 69"/>
                <a:gd name="T9" fmla="*/ 0 h 3"/>
                <a:gd name="T10" fmla="*/ 0 w 69"/>
                <a:gd name="T11" fmla="*/ 2147483647 h 3"/>
                <a:gd name="T12" fmla="*/ 2147483647 w 69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1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0" name="Freeform 129"/>
            <p:cNvSpPr>
              <a:spLocks/>
            </p:cNvSpPr>
            <p:nvPr/>
          </p:nvSpPr>
          <p:spPr bwMode="auto">
            <a:xfrm>
              <a:off x="4459288" y="3519488"/>
              <a:ext cx="144463" cy="6350"/>
            </a:xfrm>
            <a:custGeom>
              <a:avLst/>
              <a:gdLst>
                <a:gd name="T0" fmla="*/ 2147483647 w 71"/>
                <a:gd name="T1" fmla="*/ 0 h 3"/>
                <a:gd name="T2" fmla="*/ 2147483647 w 71"/>
                <a:gd name="T3" fmla="*/ 0 h 3"/>
                <a:gd name="T4" fmla="*/ 0 w 71"/>
                <a:gd name="T5" fmla="*/ 2147483647 h 3"/>
                <a:gd name="T6" fmla="*/ 2147483647 w 71"/>
                <a:gd name="T7" fmla="*/ 2147483647 h 3"/>
                <a:gd name="T8" fmla="*/ 2147483647 w 71"/>
                <a:gd name="T9" fmla="*/ 2147483647 h 3"/>
                <a:gd name="T10" fmla="*/ 2147483647 w 71"/>
                <a:gd name="T11" fmla="*/ 2147483647 h 3"/>
                <a:gd name="T12" fmla="*/ 2147483647 w 7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0" y="3"/>
                    <a:pt x="71" y="2"/>
                    <a:pt x="71" y="1"/>
                  </a:cubicBezTo>
                  <a:cubicBezTo>
                    <a:pt x="71" y="0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1" name="Freeform 130"/>
            <p:cNvSpPr>
              <a:spLocks/>
            </p:cNvSpPr>
            <p:nvPr/>
          </p:nvSpPr>
          <p:spPr bwMode="auto">
            <a:xfrm>
              <a:off x="4459288" y="3563938"/>
              <a:ext cx="144463" cy="6350"/>
            </a:xfrm>
            <a:custGeom>
              <a:avLst/>
              <a:gdLst>
                <a:gd name="T0" fmla="*/ 2147483647 w 71"/>
                <a:gd name="T1" fmla="*/ 0 h 3"/>
                <a:gd name="T2" fmla="*/ 2147483647 w 71"/>
                <a:gd name="T3" fmla="*/ 0 h 3"/>
                <a:gd name="T4" fmla="*/ 0 w 71"/>
                <a:gd name="T5" fmla="*/ 2147483647 h 3"/>
                <a:gd name="T6" fmla="*/ 2147483647 w 71"/>
                <a:gd name="T7" fmla="*/ 2147483647 h 3"/>
                <a:gd name="T8" fmla="*/ 2147483647 w 71"/>
                <a:gd name="T9" fmla="*/ 2147483647 h 3"/>
                <a:gd name="T10" fmla="*/ 2147483647 w 71"/>
                <a:gd name="T11" fmla="*/ 2147483647 h 3"/>
                <a:gd name="T12" fmla="*/ 2147483647 w 7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0" y="3"/>
                    <a:pt x="71" y="2"/>
                    <a:pt x="71" y="1"/>
                  </a:cubicBezTo>
                  <a:cubicBezTo>
                    <a:pt x="71" y="0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2" name="Freeform 131"/>
            <p:cNvSpPr>
              <a:spLocks/>
            </p:cNvSpPr>
            <p:nvPr/>
          </p:nvSpPr>
          <p:spPr bwMode="auto">
            <a:xfrm>
              <a:off x="4460875" y="3608388"/>
              <a:ext cx="139700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3" name="Freeform 132"/>
            <p:cNvSpPr>
              <a:spLocks/>
            </p:cNvSpPr>
            <p:nvPr/>
          </p:nvSpPr>
          <p:spPr bwMode="auto">
            <a:xfrm>
              <a:off x="4891088" y="3475038"/>
              <a:ext cx="139700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69" y="2"/>
                    <a:pt x="69" y="1"/>
                  </a:cubicBezTo>
                  <a:cubicBezTo>
                    <a:pt x="69" y="0"/>
                    <a:pt x="69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4" name="Freeform 133"/>
            <p:cNvSpPr>
              <a:spLocks/>
            </p:cNvSpPr>
            <p:nvPr/>
          </p:nvSpPr>
          <p:spPr bwMode="auto">
            <a:xfrm>
              <a:off x="4891088" y="3519488"/>
              <a:ext cx="98425" cy="6350"/>
            </a:xfrm>
            <a:custGeom>
              <a:avLst/>
              <a:gdLst>
                <a:gd name="T0" fmla="*/ 2147483647 w 49"/>
                <a:gd name="T1" fmla="*/ 2147483647 h 3"/>
                <a:gd name="T2" fmla="*/ 2147483647 w 49"/>
                <a:gd name="T3" fmla="*/ 2147483647 h 3"/>
                <a:gd name="T4" fmla="*/ 2147483647 w 49"/>
                <a:gd name="T5" fmla="*/ 2147483647 h 3"/>
                <a:gd name="T6" fmla="*/ 2147483647 w 49"/>
                <a:gd name="T7" fmla="*/ 0 h 3"/>
                <a:gd name="T8" fmla="*/ 2147483647 w 49"/>
                <a:gd name="T9" fmla="*/ 0 h 3"/>
                <a:gd name="T10" fmla="*/ 0 w 49"/>
                <a:gd name="T11" fmla="*/ 2147483647 h 3"/>
                <a:gd name="T12" fmla="*/ 2147483647 w 49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5" name="Freeform 134"/>
            <p:cNvSpPr>
              <a:spLocks/>
            </p:cNvSpPr>
            <p:nvPr/>
          </p:nvSpPr>
          <p:spPr bwMode="auto">
            <a:xfrm>
              <a:off x="4891088" y="3563938"/>
              <a:ext cx="98425" cy="6350"/>
            </a:xfrm>
            <a:custGeom>
              <a:avLst/>
              <a:gdLst>
                <a:gd name="T0" fmla="*/ 2147483647 w 49"/>
                <a:gd name="T1" fmla="*/ 2147483647 h 3"/>
                <a:gd name="T2" fmla="*/ 2147483647 w 49"/>
                <a:gd name="T3" fmla="*/ 2147483647 h 3"/>
                <a:gd name="T4" fmla="*/ 2147483647 w 49"/>
                <a:gd name="T5" fmla="*/ 2147483647 h 3"/>
                <a:gd name="T6" fmla="*/ 2147483647 w 49"/>
                <a:gd name="T7" fmla="*/ 0 h 3"/>
                <a:gd name="T8" fmla="*/ 2147483647 w 49"/>
                <a:gd name="T9" fmla="*/ 0 h 3"/>
                <a:gd name="T10" fmla="*/ 0 w 49"/>
                <a:gd name="T11" fmla="*/ 2147483647 h 3"/>
                <a:gd name="T12" fmla="*/ 2147483647 w 49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6" name="Freeform 135"/>
            <p:cNvSpPr>
              <a:spLocks/>
            </p:cNvSpPr>
            <p:nvPr/>
          </p:nvSpPr>
          <p:spPr bwMode="auto">
            <a:xfrm>
              <a:off x="4891088" y="3608388"/>
              <a:ext cx="139700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69" y="2"/>
                    <a:pt x="69" y="1"/>
                  </a:cubicBezTo>
                  <a:cubicBezTo>
                    <a:pt x="69" y="0"/>
                    <a:pt x="69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7" name="Freeform 136"/>
            <p:cNvSpPr>
              <a:spLocks/>
            </p:cNvSpPr>
            <p:nvPr/>
          </p:nvSpPr>
          <p:spPr bwMode="auto">
            <a:xfrm>
              <a:off x="4030663" y="3608388"/>
              <a:ext cx="141288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8" name="Freeform 137"/>
            <p:cNvSpPr>
              <a:spLocks/>
            </p:cNvSpPr>
            <p:nvPr/>
          </p:nvSpPr>
          <p:spPr bwMode="auto">
            <a:xfrm>
              <a:off x="4071938" y="3563938"/>
              <a:ext cx="100013" cy="6350"/>
            </a:xfrm>
            <a:custGeom>
              <a:avLst/>
              <a:gdLst>
                <a:gd name="T0" fmla="*/ 2147483647 w 49"/>
                <a:gd name="T1" fmla="*/ 0 h 3"/>
                <a:gd name="T2" fmla="*/ 2147483647 w 49"/>
                <a:gd name="T3" fmla="*/ 0 h 3"/>
                <a:gd name="T4" fmla="*/ 0 w 49"/>
                <a:gd name="T5" fmla="*/ 2147483647 h 3"/>
                <a:gd name="T6" fmla="*/ 2147483647 w 49"/>
                <a:gd name="T7" fmla="*/ 2147483647 h 3"/>
                <a:gd name="T8" fmla="*/ 2147483647 w 49"/>
                <a:gd name="T9" fmla="*/ 2147483647 h 3"/>
                <a:gd name="T10" fmla="*/ 2147483647 w 49"/>
                <a:gd name="T11" fmla="*/ 2147483647 h 3"/>
                <a:gd name="T12" fmla="*/ 2147483647 w 4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3">
                  <a:moveTo>
                    <a:pt x="4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9" y="2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9" name="Freeform 138"/>
            <p:cNvSpPr>
              <a:spLocks/>
            </p:cNvSpPr>
            <p:nvPr/>
          </p:nvSpPr>
          <p:spPr bwMode="auto">
            <a:xfrm>
              <a:off x="4073525" y="3519488"/>
              <a:ext cx="98425" cy="6350"/>
            </a:xfrm>
            <a:custGeom>
              <a:avLst/>
              <a:gdLst>
                <a:gd name="T0" fmla="*/ 2147483647 w 48"/>
                <a:gd name="T1" fmla="*/ 0 h 3"/>
                <a:gd name="T2" fmla="*/ 2147483647 w 48"/>
                <a:gd name="T3" fmla="*/ 0 h 3"/>
                <a:gd name="T4" fmla="*/ 0 w 48"/>
                <a:gd name="T5" fmla="*/ 2147483647 h 3"/>
                <a:gd name="T6" fmla="*/ 2147483647 w 48"/>
                <a:gd name="T7" fmla="*/ 2147483647 h 3"/>
                <a:gd name="T8" fmla="*/ 2147483647 w 48"/>
                <a:gd name="T9" fmla="*/ 2147483647 h 3"/>
                <a:gd name="T10" fmla="*/ 2147483647 w 48"/>
                <a:gd name="T11" fmla="*/ 2147483647 h 3"/>
                <a:gd name="T12" fmla="*/ 2147483647 w 48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3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0" name="Freeform 139"/>
            <p:cNvSpPr>
              <a:spLocks/>
            </p:cNvSpPr>
            <p:nvPr/>
          </p:nvSpPr>
          <p:spPr bwMode="auto">
            <a:xfrm>
              <a:off x="4030663" y="3475038"/>
              <a:ext cx="141288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1" name="Freeform 140"/>
            <p:cNvSpPr>
              <a:spLocks noEditPoints="1"/>
            </p:cNvSpPr>
            <p:nvPr/>
          </p:nvSpPr>
          <p:spPr bwMode="auto">
            <a:xfrm>
              <a:off x="7024688" y="3452813"/>
              <a:ext cx="185738" cy="184150"/>
            </a:xfrm>
            <a:custGeom>
              <a:avLst/>
              <a:gdLst>
                <a:gd name="T0" fmla="*/ 2147483647 w 91"/>
                <a:gd name="T1" fmla="*/ 0 h 91"/>
                <a:gd name="T2" fmla="*/ 0 w 91"/>
                <a:gd name="T3" fmla="*/ 2147483647 h 91"/>
                <a:gd name="T4" fmla="*/ 2147483647 w 91"/>
                <a:gd name="T5" fmla="*/ 2147483647 h 91"/>
                <a:gd name="T6" fmla="*/ 2147483647 w 91"/>
                <a:gd name="T7" fmla="*/ 2147483647 h 91"/>
                <a:gd name="T8" fmla="*/ 2147483647 w 91"/>
                <a:gd name="T9" fmla="*/ 0 h 91"/>
                <a:gd name="T10" fmla="*/ 2147483647 w 91"/>
                <a:gd name="T11" fmla="*/ 2147483647 h 91"/>
                <a:gd name="T12" fmla="*/ 2147483647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5"/>
                  </a:cubicBezTo>
                  <a:cubicBezTo>
                    <a:pt x="91" y="20"/>
                    <a:pt x="71" y="0"/>
                    <a:pt x="46" y="0"/>
                  </a:cubicBezTo>
                  <a:close/>
                  <a:moveTo>
                    <a:pt x="46" y="88"/>
                  </a:moveTo>
                  <a:cubicBezTo>
                    <a:pt x="22" y="88"/>
                    <a:pt x="3" y="69"/>
                    <a:pt x="3" y="45"/>
                  </a:cubicBezTo>
                  <a:cubicBezTo>
                    <a:pt x="3" y="22"/>
                    <a:pt x="22" y="3"/>
                    <a:pt x="46" y="3"/>
                  </a:cubicBezTo>
                  <a:cubicBezTo>
                    <a:pt x="69" y="3"/>
                    <a:pt x="88" y="22"/>
                    <a:pt x="88" y="45"/>
                  </a:cubicBezTo>
                  <a:cubicBezTo>
                    <a:pt x="88" y="69"/>
                    <a:pt x="69" y="88"/>
                    <a:pt x="46" y="8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2" name="Freeform 141"/>
            <p:cNvSpPr>
              <a:spLocks/>
            </p:cNvSpPr>
            <p:nvPr/>
          </p:nvSpPr>
          <p:spPr bwMode="auto">
            <a:xfrm>
              <a:off x="7091363" y="3497263"/>
              <a:ext cx="53975" cy="95250"/>
            </a:xfrm>
            <a:custGeom>
              <a:avLst/>
              <a:gdLst>
                <a:gd name="T0" fmla="*/ 2147483647 w 26"/>
                <a:gd name="T1" fmla="*/ 2147483647 h 47"/>
                <a:gd name="T2" fmla="*/ 2147483647 w 26"/>
                <a:gd name="T3" fmla="*/ 2147483647 h 47"/>
                <a:gd name="T4" fmla="*/ 2147483647 w 26"/>
                <a:gd name="T5" fmla="*/ 2147483647 h 47"/>
                <a:gd name="T6" fmla="*/ 2147483647 w 26"/>
                <a:gd name="T7" fmla="*/ 2147483647 h 47"/>
                <a:gd name="T8" fmla="*/ 2147483647 w 26"/>
                <a:gd name="T9" fmla="*/ 2147483647 h 47"/>
                <a:gd name="T10" fmla="*/ 2147483647 w 26"/>
                <a:gd name="T11" fmla="*/ 2147483647 h 47"/>
                <a:gd name="T12" fmla="*/ 2147483647 w 26"/>
                <a:gd name="T13" fmla="*/ 2147483647 h 47"/>
                <a:gd name="T14" fmla="*/ 2147483647 w 26"/>
                <a:gd name="T15" fmla="*/ 2147483647 h 47"/>
                <a:gd name="T16" fmla="*/ 2147483647 w 26"/>
                <a:gd name="T17" fmla="*/ 2147483647 h 47"/>
                <a:gd name="T18" fmla="*/ 2147483647 w 26"/>
                <a:gd name="T19" fmla="*/ 2147483647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47">
                  <a:moveTo>
                    <a:pt x="1" y="1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7"/>
                    <a:pt x="3" y="46"/>
                    <a:pt x="3" y="46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3" name="Freeform 142"/>
            <p:cNvSpPr>
              <a:spLocks noEditPoints="1"/>
            </p:cNvSpPr>
            <p:nvPr/>
          </p:nvSpPr>
          <p:spPr bwMode="auto">
            <a:xfrm>
              <a:off x="7497763" y="3452813"/>
              <a:ext cx="187325" cy="184150"/>
            </a:xfrm>
            <a:custGeom>
              <a:avLst/>
              <a:gdLst>
                <a:gd name="T0" fmla="*/ 2147483647 w 92"/>
                <a:gd name="T1" fmla="*/ 0 h 91"/>
                <a:gd name="T2" fmla="*/ 0 w 92"/>
                <a:gd name="T3" fmla="*/ 2147483647 h 91"/>
                <a:gd name="T4" fmla="*/ 2147483647 w 92"/>
                <a:gd name="T5" fmla="*/ 2147483647 h 91"/>
                <a:gd name="T6" fmla="*/ 2147483647 w 92"/>
                <a:gd name="T7" fmla="*/ 2147483647 h 91"/>
                <a:gd name="T8" fmla="*/ 2147483647 w 92"/>
                <a:gd name="T9" fmla="*/ 0 h 91"/>
                <a:gd name="T10" fmla="*/ 2147483647 w 92"/>
                <a:gd name="T11" fmla="*/ 2147483647 h 91"/>
                <a:gd name="T12" fmla="*/ 2147483647 w 92"/>
                <a:gd name="T13" fmla="*/ 2147483647 h 91"/>
                <a:gd name="T14" fmla="*/ 2147483647 w 92"/>
                <a:gd name="T15" fmla="*/ 2147483647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1" y="91"/>
                    <a:pt x="92" y="71"/>
                    <a:pt x="92" y="45"/>
                  </a:cubicBezTo>
                  <a:cubicBezTo>
                    <a:pt x="92" y="20"/>
                    <a:pt x="71" y="0"/>
                    <a:pt x="46" y="0"/>
                  </a:cubicBezTo>
                  <a:close/>
                  <a:moveTo>
                    <a:pt x="46" y="88"/>
                  </a:moveTo>
                  <a:cubicBezTo>
                    <a:pt x="23" y="88"/>
                    <a:pt x="3" y="69"/>
                    <a:pt x="3" y="45"/>
                  </a:cubicBezTo>
                  <a:cubicBezTo>
                    <a:pt x="3" y="22"/>
                    <a:pt x="23" y="3"/>
                    <a:pt x="46" y="3"/>
                  </a:cubicBezTo>
                  <a:cubicBezTo>
                    <a:pt x="69" y="3"/>
                    <a:pt x="88" y="22"/>
                    <a:pt x="88" y="45"/>
                  </a:cubicBezTo>
                  <a:cubicBezTo>
                    <a:pt x="88" y="69"/>
                    <a:pt x="69" y="88"/>
                    <a:pt x="46" y="8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4" name="Freeform 143"/>
            <p:cNvSpPr>
              <a:spLocks/>
            </p:cNvSpPr>
            <p:nvPr/>
          </p:nvSpPr>
          <p:spPr bwMode="auto">
            <a:xfrm>
              <a:off x="7564438" y="3497263"/>
              <a:ext cx="50800" cy="95250"/>
            </a:xfrm>
            <a:custGeom>
              <a:avLst/>
              <a:gdLst>
                <a:gd name="T0" fmla="*/ 2147483647 w 25"/>
                <a:gd name="T1" fmla="*/ 2147483647 h 47"/>
                <a:gd name="T2" fmla="*/ 2147483647 w 25"/>
                <a:gd name="T3" fmla="*/ 2147483647 h 47"/>
                <a:gd name="T4" fmla="*/ 0 w 25"/>
                <a:gd name="T5" fmla="*/ 2147483647 h 47"/>
                <a:gd name="T6" fmla="*/ 2147483647 w 25"/>
                <a:gd name="T7" fmla="*/ 2147483647 h 47"/>
                <a:gd name="T8" fmla="*/ 2147483647 w 25"/>
                <a:gd name="T9" fmla="*/ 2147483647 h 47"/>
                <a:gd name="T10" fmla="*/ 2147483647 w 25"/>
                <a:gd name="T11" fmla="*/ 2147483647 h 47"/>
                <a:gd name="T12" fmla="*/ 2147483647 w 25"/>
                <a:gd name="T13" fmla="*/ 2147483647 h 47"/>
                <a:gd name="T14" fmla="*/ 2147483647 w 25"/>
                <a:gd name="T15" fmla="*/ 2147483647 h 47"/>
                <a:gd name="T16" fmla="*/ 2147483647 w 25"/>
                <a:gd name="T17" fmla="*/ 2147483647 h 47"/>
                <a:gd name="T18" fmla="*/ 2147483647 w 25"/>
                <a:gd name="T19" fmla="*/ 2147483647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" h="47">
                  <a:moveTo>
                    <a:pt x="25" y="1"/>
                  </a:moveTo>
                  <a:cubicBezTo>
                    <a:pt x="24" y="0"/>
                    <a:pt x="23" y="0"/>
                    <a:pt x="23" y="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7"/>
                    <a:pt x="24" y="47"/>
                  </a:cubicBezTo>
                  <a:cubicBezTo>
                    <a:pt x="24" y="47"/>
                    <a:pt x="25" y="46"/>
                    <a:pt x="25" y="46"/>
                  </a:cubicBezTo>
                  <a:cubicBezTo>
                    <a:pt x="25" y="45"/>
                    <a:pt x="25" y="44"/>
                    <a:pt x="25" y="4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5" name="Freeform 144"/>
            <p:cNvSpPr>
              <a:spLocks noEditPoints="1"/>
            </p:cNvSpPr>
            <p:nvPr/>
          </p:nvSpPr>
          <p:spPr bwMode="auto">
            <a:xfrm>
              <a:off x="7969250" y="3462338"/>
              <a:ext cx="179388" cy="177800"/>
            </a:xfrm>
            <a:custGeom>
              <a:avLst/>
              <a:gdLst>
                <a:gd name="T0" fmla="*/ 2147483647 w 88"/>
                <a:gd name="T1" fmla="*/ 2147483647 h 87"/>
                <a:gd name="T2" fmla="*/ 2147483647 w 88"/>
                <a:gd name="T3" fmla="*/ 2147483647 h 87"/>
                <a:gd name="T4" fmla="*/ 2147483647 w 88"/>
                <a:gd name="T5" fmla="*/ 2147483647 h 87"/>
                <a:gd name="T6" fmla="*/ 2147483647 w 88"/>
                <a:gd name="T7" fmla="*/ 2147483647 h 87"/>
                <a:gd name="T8" fmla="*/ 2147483647 w 88"/>
                <a:gd name="T9" fmla="*/ 2147483647 h 87"/>
                <a:gd name="T10" fmla="*/ 2147483647 w 88"/>
                <a:gd name="T11" fmla="*/ 2147483647 h 87"/>
                <a:gd name="T12" fmla="*/ 2147483647 w 88"/>
                <a:gd name="T13" fmla="*/ 2147483647 h 87"/>
                <a:gd name="T14" fmla="*/ 2147483647 w 88"/>
                <a:gd name="T15" fmla="*/ 2147483647 h 87"/>
                <a:gd name="T16" fmla="*/ 2147483647 w 88"/>
                <a:gd name="T17" fmla="*/ 0 h 87"/>
                <a:gd name="T18" fmla="*/ 2147483647 w 88"/>
                <a:gd name="T19" fmla="*/ 0 h 87"/>
                <a:gd name="T20" fmla="*/ 2147483647 w 88"/>
                <a:gd name="T21" fmla="*/ 2147483647 h 87"/>
                <a:gd name="T22" fmla="*/ 2147483647 w 88"/>
                <a:gd name="T23" fmla="*/ 2147483647 h 87"/>
                <a:gd name="T24" fmla="*/ 2147483647 w 88"/>
                <a:gd name="T25" fmla="*/ 2147483647 h 87"/>
                <a:gd name="T26" fmla="*/ 2147483647 w 88"/>
                <a:gd name="T27" fmla="*/ 2147483647 h 87"/>
                <a:gd name="T28" fmla="*/ 2147483647 w 88"/>
                <a:gd name="T29" fmla="*/ 2147483647 h 87"/>
                <a:gd name="T30" fmla="*/ 2147483647 w 88"/>
                <a:gd name="T31" fmla="*/ 2147483647 h 87"/>
                <a:gd name="T32" fmla="*/ 2147483647 w 88"/>
                <a:gd name="T33" fmla="*/ 2147483647 h 87"/>
                <a:gd name="T34" fmla="*/ 2147483647 w 88"/>
                <a:gd name="T35" fmla="*/ 2147483647 h 87"/>
                <a:gd name="T36" fmla="*/ 2147483647 w 88"/>
                <a:gd name="T37" fmla="*/ 2147483647 h 87"/>
                <a:gd name="T38" fmla="*/ 2147483647 w 88"/>
                <a:gd name="T39" fmla="*/ 2147483647 h 87"/>
                <a:gd name="T40" fmla="*/ 2147483647 w 88"/>
                <a:gd name="T41" fmla="*/ 2147483647 h 87"/>
                <a:gd name="T42" fmla="*/ 2147483647 w 88"/>
                <a:gd name="T43" fmla="*/ 2147483647 h 87"/>
                <a:gd name="T44" fmla="*/ 2147483647 w 88"/>
                <a:gd name="T45" fmla="*/ 2147483647 h 87"/>
                <a:gd name="T46" fmla="*/ 2147483647 w 88"/>
                <a:gd name="T47" fmla="*/ 2147483647 h 87"/>
                <a:gd name="T48" fmla="*/ 2147483647 w 88"/>
                <a:gd name="T49" fmla="*/ 2147483647 h 87"/>
                <a:gd name="T50" fmla="*/ 2147483647 w 88"/>
                <a:gd name="T51" fmla="*/ 2147483647 h 87"/>
                <a:gd name="T52" fmla="*/ 2147483647 w 88"/>
                <a:gd name="T53" fmla="*/ 2147483647 h 87"/>
                <a:gd name="T54" fmla="*/ 2147483647 w 88"/>
                <a:gd name="T55" fmla="*/ 2147483647 h 87"/>
                <a:gd name="T56" fmla="*/ 2147483647 w 88"/>
                <a:gd name="T57" fmla="*/ 2147483647 h 87"/>
                <a:gd name="T58" fmla="*/ 2147483647 w 88"/>
                <a:gd name="T59" fmla="*/ 2147483647 h 87"/>
                <a:gd name="T60" fmla="*/ 2147483647 w 88"/>
                <a:gd name="T61" fmla="*/ 2147483647 h 87"/>
                <a:gd name="T62" fmla="*/ 2147483647 w 88"/>
                <a:gd name="T63" fmla="*/ 2147483647 h 87"/>
                <a:gd name="T64" fmla="*/ 2147483647 w 88"/>
                <a:gd name="T65" fmla="*/ 2147483647 h 87"/>
                <a:gd name="T66" fmla="*/ 2147483647 w 88"/>
                <a:gd name="T67" fmla="*/ 2147483647 h 87"/>
                <a:gd name="T68" fmla="*/ 2147483647 w 88"/>
                <a:gd name="T69" fmla="*/ 2147483647 h 87"/>
                <a:gd name="T70" fmla="*/ 2147483647 w 88"/>
                <a:gd name="T71" fmla="*/ 2147483647 h 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8" h="87">
                  <a:moveTo>
                    <a:pt x="88" y="87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2" y="33"/>
                    <a:pt x="82" y="32"/>
                    <a:pt x="81" y="31"/>
                  </a:cubicBezTo>
                  <a:cubicBezTo>
                    <a:pt x="80" y="31"/>
                    <a:pt x="79" y="31"/>
                    <a:pt x="79" y="31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58" y="32"/>
                    <a:pt x="45" y="21"/>
                    <a:pt x="31" y="6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2"/>
                    <a:pt x="35" y="1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3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22" y="44"/>
                    <a:pt x="33" y="57"/>
                    <a:pt x="35" y="75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4" y="81"/>
                    <a:pt x="34" y="81"/>
                    <a:pt x="35" y="80"/>
                  </a:cubicBezTo>
                  <a:cubicBezTo>
                    <a:pt x="53" y="62"/>
                    <a:pt x="53" y="62"/>
                    <a:pt x="53" y="62"/>
                  </a:cubicBezTo>
                  <a:lnTo>
                    <a:pt x="88" y="87"/>
                  </a:lnTo>
                  <a:close/>
                  <a:moveTo>
                    <a:pt x="72" y="72"/>
                  </a:moveTo>
                  <a:cubicBezTo>
                    <a:pt x="56" y="59"/>
                    <a:pt x="56" y="59"/>
                    <a:pt x="56" y="59"/>
                  </a:cubicBezTo>
                  <a:cubicBezTo>
                    <a:pt x="60" y="55"/>
                    <a:pt x="60" y="55"/>
                    <a:pt x="60" y="55"/>
                  </a:cubicBezTo>
                  <a:lnTo>
                    <a:pt x="72" y="72"/>
                  </a:lnTo>
                  <a:close/>
                  <a:moveTo>
                    <a:pt x="38" y="72"/>
                  </a:moveTo>
                  <a:cubicBezTo>
                    <a:pt x="35" y="55"/>
                    <a:pt x="24" y="42"/>
                    <a:pt x="9" y="2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3" y="23"/>
                    <a:pt x="56" y="34"/>
                    <a:pt x="73" y="38"/>
                  </a:cubicBezTo>
                  <a:lnTo>
                    <a:pt x="38" y="7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6" name="Freeform 145"/>
            <p:cNvSpPr>
              <a:spLocks noEditPoints="1"/>
            </p:cNvSpPr>
            <p:nvPr/>
          </p:nvSpPr>
          <p:spPr bwMode="auto">
            <a:xfrm>
              <a:off x="4937125" y="3871913"/>
              <a:ext cx="85725" cy="117475"/>
            </a:xfrm>
            <a:custGeom>
              <a:avLst/>
              <a:gdLst>
                <a:gd name="T0" fmla="*/ 2147483647 w 42"/>
                <a:gd name="T1" fmla="*/ 0 h 58"/>
                <a:gd name="T2" fmla="*/ 2147483647 w 42"/>
                <a:gd name="T3" fmla="*/ 0 h 58"/>
                <a:gd name="T4" fmla="*/ 2147483647 w 42"/>
                <a:gd name="T5" fmla="*/ 2147483647 h 58"/>
                <a:gd name="T6" fmla="*/ 2147483647 w 42"/>
                <a:gd name="T7" fmla="*/ 2147483647 h 58"/>
                <a:gd name="T8" fmla="*/ 0 w 42"/>
                <a:gd name="T9" fmla="*/ 2147483647 h 58"/>
                <a:gd name="T10" fmla="*/ 0 w 42"/>
                <a:gd name="T11" fmla="*/ 2147483647 h 58"/>
                <a:gd name="T12" fmla="*/ 2147483647 w 42"/>
                <a:gd name="T13" fmla="*/ 2147483647 h 58"/>
                <a:gd name="T14" fmla="*/ 2147483647 w 42"/>
                <a:gd name="T15" fmla="*/ 2147483647 h 58"/>
                <a:gd name="T16" fmla="*/ 2147483647 w 42"/>
                <a:gd name="T17" fmla="*/ 2147483647 h 58"/>
                <a:gd name="T18" fmla="*/ 2147483647 w 42"/>
                <a:gd name="T19" fmla="*/ 2147483647 h 58"/>
                <a:gd name="T20" fmla="*/ 2147483647 w 42"/>
                <a:gd name="T21" fmla="*/ 2147483647 h 58"/>
                <a:gd name="T22" fmla="*/ 2147483647 w 42"/>
                <a:gd name="T23" fmla="*/ 2147483647 h 58"/>
                <a:gd name="T24" fmla="*/ 2147483647 w 42"/>
                <a:gd name="T25" fmla="*/ 2147483647 h 58"/>
                <a:gd name="T26" fmla="*/ 2147483647 w 42"/>
                <a:gd name="T27" fmla="*/ 0 h 58"/>
                <a:gd name="T28" fmla="*/ 2147483647 w 42"/>
                <a:gd name="T29" fmla="*/ 2147483647 h 58"/>
                <a:gd name="T30" fmla="*/ 2147483647 w 42"/>
                <a:gd name="T31" fmla="*/ 2147483647 h 58"/>
                <a:gd name="T32" fmla="*/ 2147483647 w 42"/>
                <a:gd name="T33" fmla="*/ 2147483647 h 58"/>
                <a:gd name="T34" fmla="*/ 2147483647 w 42"/>
                <a:gd name="T35" fmla="*/ 2147483647 h 58"/>
                <a:gd name="T36" fmla="*/ 2147483647 w 42"/>
                <a:gd name="T37" fmla="*/ 2147483647 h 58"/>
                <a:gd name="T38" fmla="*/ 2147483647 w 42"/>
                <a:gd name="T39" fmla="*/ 2147483647 h 58"/>
                <a:gd name="T40" fmla="*/ 2147483647 w 42"/>
                <a:gd name="T41" fmla="*/ 2147483647 h 58"/>
                <a:gd name="T42" fmla="*/ 2147483647 w 42"/>
                <a:gd name="T43" fmla="*/ 2147483647 h 58"/>
                <a:gd name="T44" fmla="*/ 2147483647 w 42"/>
                <a:gd name="T45" fmla="*/ 2147483647 h 58"/>
                <a:gd name="T46" fmla="*/ 2147483647 w 42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58">
                  <a:moveTo>
                    <a:pt x="41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0"/>
                    <a:pt x="41" y="0"/>
                  </a:cubicBezTo>
                  <a:close/>
                  <a:moveTo>
                    <a:pt x="4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4" y="20"/>
                  </a:lnTo>
                  <a:close/>
                  <a:moveTo>
                    <a:pt x="39" y="54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39" y="4"/>
                    <a:pt x="39" y="4"/>
                    <a:pt x="39" y="4"/>
                  </a:cubicBezTo>
                  <a:lnTo>
                    <a:pt x="39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7" name="Freeform 146"/>
            <p:cNvSpPr>
              <a:spLocks/>
            </p:cNvSpPr>
            <p:nvPr/>
          </p:nvSpPr>
          <p:spPr bwMode="auto">
            <a:xfrm>
              <a:off x="5038725" y="3903663"/>
              <a:ext cx="20638" cy="53975"/>
            </a:xfrm>
            <a:custGeom>
              <a:avLst/>
              <a:gdLst>
                <a:gd name="T0" fmla="*/ 2147483647 w 10"/>
                <a:gd name="T1" fmla="*/ 2147483647 h 26"/>
                <a:gd name="T2" fmla="*/ 2147483647 w 10"/>
                <a:gd name="T3" fmla="*/ 2147483647 h 26"/>
                <a:gd name="T4" fmla="*/ 2147483647 w 10"/>
                <a:gd name="T5" fmla="*/ 2147483647 h 26"/>
                <a:gd name="T6" fmla="*/ 2147483647 w 10"/>
                <a:gd name="T7" fmla="*/ 2147483647 h 26"/>
                <a:gd name="T8" fmla="*/ 2147483647 w 10"/>
                <a:gd name="T9" fmla="*/ 2147483647 h 26"/>
                <a:gd name="T10" fmla="*/ 2147483647 w 10"/>
                <a:gd name="T11" fmla="*/ 2147483647 h 26"/>
                <a:gd name="T12" fmla="*/ 2147483647 w 10"/>
                <a:gd name="T13" fmla="*/ 0 h 26"/>
                <a:gd name="T14" fmla="*/ 2147483647 w 10"/>
                <a:gd name="T15" fmla="*/ 2147483647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26">
                  <a:moveTo>
                    <a:pt x="1" y="2"/>
                  </a:moveTo>
                  <a:cubicBezTo>
                    <a:pt x="4" y="5"/>
                    <a:pt x="5" y="9"/>
                    <a:pt x="5" y="13"/>
                  </a:cubicBezTo>
                  <a:cubicBezTo>
                    <a:pt x="5" y="17"/>
                    <a:pt x="4" y="21"/>
                    <a:pt x="1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0" y="19"/>
                    <a:pt x="10" y="7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8" name="Freeform 147"/>
            <p:cNvSpPr>
              <a:spLocks noEditPoints="1"/>
            </p:cNvSpPr>
            <p:nvPr/>
          </p:nvSpPr>
          <p:spPr bwMode="auto">
            <a:xfrm>
              <a:off x="5381625" y="3871913"/>
              <a:ext cx="85725" cy="117475"/>
            </a:xfrm>
            <a:custGeom>
              <a:avLst/>
              <a:gdLst>
                <a:gd name="T0" fmla="*/ 2147483647 w 42"/>
                <a:gd name="T1" fmla="*/ 0 h 58"/>
                <a:gd name="T2" fmla="*/ 2147483647 w 42"/>
                <a:gd name="T3" fmla="*/ 0 h 58"/>
                <a:gd name="T4" fmla="*/ 2147483647 w 42"/>
                <a:gd name="T5" fmla="*/ 2147483647 h 58"/>
                <a:gd name="T6" fmla="*/ 2147483647 w 42"/>
                <a:gd name="T7" fmla="*/ 2147483647 h 58"/>
                <a:gd name="T8" fmla="*/ 0 w 42"/>
                <a:gd name="T9" fmla="*/ 2147483647 h 58"/>
                <a:gd name="T10" fmla="*/ 0 w 42"/>
                <a:gd name="T11" fmla="*/ 2147483647 h 58"/>
                <a:gd name="T12" fmla="*/ 2147483647 w 42"/>
                <a:gd name="T13" fmla="*/ 2147483647 h 58"/>
                <a:gd name="T14" fmla="*/ 2147483647 w 42"/>
                <a:gd name="T15" fmla="*/ 2147483647 h 58"/>
                <a:gd name="T16" fmla="*/ 2147483647 w 42"/>
                <a:gd name="T17" fmla="*/ 2147483647 h 58"/>
                <a:gd name="T18" fmla="*/ 2147483647 w 42"/>
                <a:gd name="T19" fmla="*/ 2147483647 h 58"/>
                <a:gd name="T20" fmla="*/ 2147483647 w 42"/>
                <a:gd name="T21" fmla="*/ 2147483647 h 58"/>
                <a:gd name="T22" fmla="*/ 2147483647 w 42"/>
                <a:gd name="T23" fmla="*/ 2147483647 h 58"/>
                <a:gd name="T24" fmla="*/ 2147483647 w 42"/>
                <a:gd name="T25" fmla="*/ 2147483647 h 58"/>
                <a:gd name="T26" fmla="*/ 2147483647 w 42"/>
                <a:gd name="T27" fmla="*/ 0 h 58"/>
                <a:gd name="T28" fmla="*/ 2147483647 w 42"/>
                <a:gd name="T29" fmla="*/ 2147483647 h 58"/>
                <a:gd name="T30" fmla="*/ 2147483647 w 42"/>
                <a:gd name="T31" fmla="*/ 2147483647 h 58"/>
                <a:gd name="T32" fmla="*/ 2147483647 w 42"/>
                <a:gd name="T33" fmla="*/ 2147483647 h 58"/>
                <a:gd name="T34" fmla="*/ 2147483647 w 42"/>
                <a:gd name="T35" fmla="*/ 2147483647 h 58"/>
                <a:gd name="T36" fmla="*/ 2147483647 w 42"/>
                <a:gd name="T37" fmla="*/ 2147483647 h 58"/>
                <a:gd name="T38" fmla="*/ 2147483647 w 42"/>
                <a:gd name="T39" fmla="*/ 2147483647 h 58"/>
                <a:gd name="T40" fmla="*/ 2147483647 w 42"/>
                <a:gd name="T41" fmla="*/ 2147483647 h 58"/>
                <a:gd name="T42" fmla="*/ 2147483647 w 42"/>
                <a:gd name="T43" fmla="*/ 2147483647 h 58"/>
                <a:gd name="T44" fmla="*/ 2147483647 w 42"/>
                <a:gd name="T45" fmla="*/ 2147483647 h 58"/>
                <a:gd name="T46" fmla="*/ 2147483647 w 42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58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0"/>
                    <a:pt x="41" y="0"/>
                  </a:cubicBezTo>
                  <a:close/>
                  <a:moveTo>
                    <a:pt x="3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3" y="20"/>
                  </a:lnTo>
                  <a:close/>
                  <a:moveTo>
                    <a:pt x="38" y="54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8" y="4"/>
                    <a:pt x="38" y="4"/>
                    <a:pt x="38" y="4"/>
                  </a:cubicBezTo>
                  <a:lnTo>
                    <a:pt x="38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9" name="Freeform 148"/>
            <p:cNvSpPr>
              <a:spLocks/>
            </p:cNvSpPr>
            <p:nvPr/>
          </p:nvSpPr>
          <p:spPr bwMode="auto">
            <a:xfrm>
              <a:off x="5791200" y="3927475"/>
              <a:ext cx="176213" cy="7938"/>
            </a:xfrm>
            <a:custGeom>
              <a:avLst/>
              <a:gdLst>
                <a:gd name="T0" fmla="*/ 2147483647 w 87"/>
                <a:gd name="T1" fmla="*/ 0 h 4"/>
                <a:gd name="T2" fmla="*/ 2147483647 w 87"/>
                <a:gd name="T3" fmla="*/ 0 h 4"/>
                <a:gd name="T4" fmla="*/ 0 w 87"/>
                <a:gd name="T5" fmla="*/ 2147483647 h 4"/>
                <a:gd name="T6" fmla="*/ 2147483647 w 87"/>
                <a:gd name="T7" fmla="*/ 2147483647 h 4"/>
                <a:gd name="T8" fmla="*/ 2147483647 w 87"/>
                <a:gd name="T9" fmla="*/ 2147483647 h 4"/>
                <a:gd name="T10" fmla="*/ 2147483647 w 87"/>
                <a:gd name="T11" fmla="*/ 2147483647 h 4"/>
                <a:gd name="T12" fmla="*/ 2147483647 w 8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" h="4">
                  <a:moveTo>
                    <a:pt x="8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7" y="3"/>
                    <a:pt x="87" y="2"/>
                  </a:cubicBezTo>
                  <a:cubicBezTo>
                    <a:pt x="87" y="1"/>
                    <a:pt x="86" y="0"/>
                    <a:pt x="85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0" name="Freeform 149"/>
            <p:cNvSpPr>
              <a:spLocks/>
            </p:cNvSpPr>
            <p:nvPr/>
          </p:nvSpPr>
          <p:spPr bwMode="auto">
            <a:xfrm>
              <a:off x="5835650" y="3871913"/>
              <a:ext cx="85725" cy="52388"/>
            </a:xfrm>
            <a:custGeom>
              <a:avLst/>
              <a:gdLst>
                <a:gd name="T0" fmla="*/ 2147483647 w 42"/>
                <a:gd name="T1" fmla="*/ 2147483647 h 26"/>
                <a:gd name="T2" fmla="*/ 2147483647 w 42"/>
                <a:gd name="T3" fmla="*/ 2147483647 h 26"/>
                <a:gd name="T4" fmla="*/ 2147483647 w 42"/>
                <a:gd name="T5" fmla="*/ 2147483647 h 26"/>
                <a:gd name="T6" fmla="*/ 2147483647 w 42"/>
                <a:gd name="T7" fmla="*/ 2147483647 h 26"/>
                <a:gd name="T8" fmla="*/ 2147483647 w 42"/>
                <a:gd name="T9" fmla="*/ 2147483647 h 26"/>
                <a:gd name="T10" fmla="*/ 2147483647 w 42"/>
                <a:gd name="T11" fmla="*/ 2147483647 h 26"/>
                <a:gd name="T12" fmla="*/ 2147483647 w 42"/>
                <a:gd name="T13" fmla="*/ 2147483647 h 26"/>
                <a:gd name="T14" fmla="*/ 2147483647 w 42"/>
                <a:gd name="T15" fmla="*/ 2147483647 h 26"/>
                <a:gd name="T16" fmla="*/ 2147483647 w 42"/>
                <a:gd name="T17" fmla="*/ 2147483647 h 26"/>
                <a:gd name="T18" fmla="*/ 2147483647 w 42"/>
                <a:gd name="T19" fmla="*/ 2147483647 h 26"/>
                <a:gd name="T20" fmla="*/ 2147483647 w 42"/>
                <a:gd name="T21" fmla="*/ 2147483647 h 26"/>
                <a:gd name="T22" fmla="*/ 2147483647 w 42"/>
                <a:gd name="T23" fmla="*/ 2147483647 h 26"/>
                <a:gd name="T24" fmla="*/ 2147483647 w 42"/>
                <a:gd name="T25" fmla="*/ 2147483647 h 26"/>
                <a:gd name="T26" fmla="*/ 2147483647 w 42"/>
                <a:gd name="T27" fmla="*/ 0 h 26"/>
                <a:gd name="T28" fmla="*/ 2147483647 w 42"/>
                <a:gd name="T29" fmla="*/ 0 h 26"/>
                <a:gd name="T30" fmla="*/ 2147483647 w 42"/>
                <a:gd name="T31" fmla="*/ 2147483647 h 26"/>
                <a:gd name="T32" fmla="*/ 2147483647 w 42"/>
                <a:gd name="T33" fmla="*/ 2147483647 h 26"/>
                <a:gd name="T34" fmla="*/ 0 w 42"/>
                <a:gd name="T35" fmla="*/ 2147483647 h 26"/>
                <a:gd name="T36" fmla="*/ 0 w 42"/>
                <a:gd name="T37" fmla="*/ 2147483647 h 26"/>
                <a:gd name="T38" fmla="*/ 2147483647 w 42"/>
                <a:gd name="T39" fmla="*/ 2147483647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26">
                  <a:moveTo>
                    <a:pt x="2" y="26"/>
                  </a:moveTo>
                  <a:cubicBezTo>
                    <a:pt x="3" y="26"/>
                    <a:pt x="4" y="25"/>
                    <a:pt x="4" y="2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2" y="26"/>
                    <a:pt x="13" y="26"/>
                  </a:cubicBezTo>
                  <a:cubicBezTo>
                    <a:pt x="14" y="26"/>
                    <a:pt x="15" y="25"/>
                    <a:pt x="15" y="2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40" y="26"/>
                    <a:pt x="40" y="26"/>
                  </a:cubicBezTo>
                  <a:cubicBezTo>
                    <a:pt x="41" y="26"/>
                    <a:pt x="42" y="25"/>
                    <a:pt x="4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1" name="Freeform 150"/>
            <p:cNvSpPr>
              <a:spLocks/>
            </p:cNvSpPr>
            <p:nvPr/>
          </p:nvSpPr>
          <p:spPr bwMode="auto">
            <a:xfrm>
              <a:off x="5835650" y="3937000"/>
              <a:ext cx="85725" cy="52388"/>
            </a:xfrm>
            <a:custGeom>
              <a:avLst/>
              <a:gdLst>
                <a:gd name="T0" fmla="*/ 2147483647 w 42"/>
                <a:gd name="T1" fmla="*/ 0 h 26"/>
                <a:gd name="T2" fmla="*/ 2147483647 w 42"/>
                <a:gd name="T3" fmla="*/ 2147483647 h 26"/>
                <a:gd name="T4" fmla="*/ 2147483647 w 42"/>
                <a:gd name="T5" fmla="*/ 2147483647 h 26"/>
                <a:gd name="T6" fmla="*/ 2147483647 w 42"/>
                <a:gd name="T7" fmla="*/ 2147483647 h 26"/>
                <a:gd name="T8" fmla="*/ 2147483647 w 42"/>
                <a:gd name="T9" fmla="*/ 2147483647 h 26"/>
                <a:gd name="T10" fmla="*/ 2147483647 w 42"/>
                <a:gd name="T11" fmla="*/ 0 h 26"/>
                <a:gd name="T12" fmla="*/ 2147483647 w 42"/>
                <a:gd name="T13" fmla="*/ 2147483647 h 26"/>
                <a:gd name="T14" fmla="*/ 2147483647 w 42"/>
                <a:gd name="T15" fmla="*/ 2147483647 h 26"/>
                <a:gd name="T16" fmla="*/ 2147483647 w 42"/>
                <a:gd name="T17" fmla="*/ 2147483647 h 26"/>
                <a:gd name="T18" fmla="*/ 2147483647 w 42"/>
                <a:gd name="T19" fmla="*/ 2147483647 h 26"/>
                <a:gd name="T20" fmla="*/ 2147483647 w 42"/>
                <a:gd name="T21" fmla="*/ 0 h 26"/>
                <a:gd name="T22" fmla="*/ 0 w 42"/>
                <a:gd name="T23" fmla="*/ 2147483647 h 26"/>
                <a:gd name="T24" fmla="*/ 0 w 42"/>
                <a:gd name="T25" fmla="*/ 2147483647 h 26"/>
                <a:gd name="T26" fmla="*/ 2147483647 w 42"/>
                <a:gd name="T27" fmla="*/ 2147483647 h 26"/>
                <a:gd name="T28" fmla="*/ 2147483647 w 42"/>
                <a:gd name="T29" fmla="*/ 2147483647 h 26"/>
                <a:gd name="T30" fmla="*/ 2147483647 w 42"/>
                <a:gd name="T31" fmla="*/ 2147483647 h 26"/>
                <a:gd name="T32" fmla="*/ 2147483647 w 42"/>
                <a:gd name="T33" fmla="*/ 2147483647 h 26"/>
                <a:gd name="T34" fmla="*/ 2147483647 w 42"/>
                <a:gd name="T35" fmla="*/ 2147483647 h 26"/>
                <a:gd name="T36" fmla="*/ 2147483647 w 42"/>
                <a:gd name="T37" fmla="*/ 2147483647 h 26"/>
                <a:gd name="T38" fmla="*/ 2147483647 w 42"/>
                <a:gd name="T39" fmla="*/ 2147483647 h 26"/>
                <a:gd name="T40" fmla="*/ 2147483647 w 42"/>
                <a:gd name="T41" fmla="*/ 0 h 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39" y="1"/>
                    <a:pt x="39" y="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5"/>
                    <a:pt x="42" y="2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2" name="Freeform 151"/>
            <p:cNvSpPr>
              <a:spLocks noEditPoints="1"/>
            </p:cNvSpPr>
            <p:nvPr/>
          </p:nvSpPr>
          <p:spPr bwMode="auto">
            <a:xfrm>
              <a:off x="6291263" y="3887788"/>
              <a:ext cx="71438" cy="84138"/>
            </a:xfrm>
            <a:custGeom>
              <a:avLst/>
              <a:gdLst>
                <a:gd name="T0" fmla="*/ 2147483647 w 35"/>
                <a:gd name="T1" fmla="*/ 2147483647 h 41"/>
                <a:gd name="T2" fmla="*/ 2147483647 w 35"/>
                <a:gd name="T3" fmla="*/ 2147483647 h 41"/>
                <a:gd name="T4" fmla="*/ 0 w 35"/>
                <a:gd name="T5" fmla="*/ 2147483647 h 41"/>
                <a:gd name="T6" fmla="*/ 0 w 35"/>
                <a:gd name="T7" fmla="*/ 2147483647 h 41"/>
                <a:gd name="T8" fmla="*/ 2147483647 w 35"/>
                <a:gd name="T9" fmla="*/ 2147483647 h 41"/>
                <a:gd name="T10" fmla="*/ 2147483647 w 35"/>
                <a:gd name="T11" fmla="*/ 2147483647 h 41"/>
                <a:gd name="T12" fmla="*/ 2147483647 w 35"/>
                <a:gd name="T13" fmla="*/ 2147483647 h 41"/>
                <a:gd name="T14" fmla="*/ 2147483647 w 35"/>
                <a:gd name="T15" fmla="*/ 2147483647 h 41"/>
                <a:gd name="T16" fmla="*/ 2147483647 w 35"/>
                <a:gd name="T17" fmla="*/ 2147483647 h 41"/>
                <a:gd name="T18" fmla="*/ 2147483647 w 35"/>
                <a:gd name="T19" fmla="*/ 2147483647 h 41"/>
                <a:gd name="T20" fmla="*/ 2147483647 w 35"/>
                <a:gd name="T21" fmla="*/ 2147483647 h 41"/>
                <a:gd name="T22" fmla="*/ 2147483647 w 35"/>
                <a:gd name="T23" fmla="*/ 2147483647 h 41"/>
                <a:gd name="T24" fmla="*/ 2147483647 w 35"/>
                <a:gd name="T25" fmla="*/ 2147483647 h 41"/>
                <a:gd name="T26" fmla="*/ 2147483647 w 35"/>
                <a:gd name="T27" fmla="*/ 2147483647 h 41"/>
                <a:gd name="T28" fmla="*/ 2147483647 w 35"/>
                <a:gd name="T29" fmla="*/ 2147483647 h 41"/>
                <a:gd name="T30" fmla="*/ 2147483647 w 35"/>
                <a:gd name="T31" fmla="*/ 2147483647 h 41"/>
                <a:gd name="T32" fmla="*/ 2147483647 w 35"/>
                <a:gd name="T33" fmla="*/ 2147483647 h 41"/>
                <a:gd name="T34" fmla="*/ 2147483647 w 35"/>
                <a:gd name="T35" fmla="*/ 2147483647 h 41"/>
                <a:gd name="T36" fmla="*/ 2147483647 w 35"/>
                <a:gd name="T37" fmla="*/ 2147483647 h 41"/>
                <a:gd name="T38" fmla="*/ 2147483647 w 35"/>
                <a:gd name="T39" fmla="*/ 2147483647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" h="41">
                  <a:moveTo>
                    <a:pt x="33" y="18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1"/>
                    <a:pt x="3" y="41"/>
                  </a:cubicBezTo>
                  <a:cubicBezTo>
                    <a:pt x="4" y="41"/>
                    <a:pt x="5" y="41"/>
                    <a:pt x="5" y="4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3"/>
                    <a:pt x="35" y="22"/>
                    <a:pt x="35" y="21"/>
                  </a:cubicBezTo>
                  <a:cubicBezTo>
                    <a:pt x="35" y="20"/>
                    <a:pt x="34" y="18"/>
                    <a:pt x="33" y="18"/>
                  </a:cubicBezTo>
                  <a:close/>
                  <a:moveTo>
                    <a:pt x="31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7"/>
                    <a:pt x="3" y="3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3" name="Freeform 152"/>
            <p:cNvSpPr>
              <a:spLocks noEditPoints="1"/>
            </p:cNvSpPr>
            <p:nvPr/>
          </p:nvSpPr>
          <p:spPr bwMode="auto">
            <a:xfrm>
              <a:off x="6691313" y="3887788"/>
              <a:ext cx="141288" cy="84138"/>
            </a:xfrm>
            <a:custGeom>
              <a:avLst/>
              <a:gdLst>
                <a:gd name="T0" fmla="*/ 2147483647 w 70"/>
                <a:gd name="T1" fmla="*/ 2147483647 h 41"/>
                <a:gd name="T2" fmla="*/ 2147483647 w 70"/>
                <a:gd name="T3" fmla="*/ 2147483647 h 41"/>
                <a:gd name="T4" fmla="*/ 2147483647 w 70"/>
                <a:gd name="T5" fmla="*/ 2147483647 h 41"/>
                <a:gd name="T6" fmla="*/ 2147483647 w 70"/>
                <a:gd name="T7" fmla="*/ 2147483647 h 41"/>
                <a:gd name="T8" fmla="*/ 2147483647 w 70"/>
                <a:gd name="T9" fmla="*/ 2147483647 h 41"/>
                <a:gd name="T10" fmla="*/ 2147483647 w 70"/>
                <a:gd name="T11" fmla="*/ 2147483647 h 41"/>
                <a:gd name="T12" fmla="*/ 0 w 70"/>
                <a:gd name="T13" fmla="*/ 2147483647 h 41"/>
                <a:gd name="T14" fmla="*/ 0 w 70"/>
                <a:gd name="T15" fmla="*/ 2147483647 h 41"/>
                <a:gd name="T16" fmla="*/ 2147483647 w 70"/>
                <a:gd name="T17" fmla="*/ 2147483647 h 41"/>
                <a:gd name="T18" fmla="*/ 2147483647 w 70"/>
                <a:gd name="T19" fmla="*/ 2147483647 h 41"/>
                <a:gd name="T20" fmla="*/ 2147483647 w 70"/>
                <a:gd name="T21" fmla="*/ 2147483647 h 41"/>
                <a:gd name="T22" fmla="*/ 2147483647 w 70"/>
                <a:gd name="T23" fmla="*/ 2147483647 h 41"/>
                <a:gd name="T24" fmla="*/ 2147483647 w 70"/>
                <a:gd name="T25" fmla="*/ 2147483647 h 41"/>
                <a:gd name="T26" fmla="*/ 2147483647 w 70"/>
                <a:gd name="T27" fmla="*/ 2147483647 h 41"/>
                <a:gd name="T28" fmla="*/ 2147483647 w 70"/>
                <a:gd name="T29" fmla="*/ 2147483647 h 41"/>
                <a:gd name="T30" fmla="*/ 2147483647 w 70"/>
                <a:gd name="T31" fmla="*/ 2147483647 h 41"/>
                <a:gd name="T32" fmla="*/ 2147483647 w 70"/>
                <a:gd name="T33" fmla="*/ 2147483647 h 41"/>
                <a:gd name="T34" fmla="*/ 2147483647 w 70"/>
                <a:gd name="T35" fmla="*/ 2147483647 h 41"/>
                <a:gd name="T36" fmla="*/ 2147483647 w 70"/>
                <a:gd name="T37" fmla="*/ 2147483647 h 41"/>
                <a:gd name="T38" fmla="*/ 2147483647 w 70"/>
                <a:gd name="T39" fmla="*/ 2147483647 h 41"/>
                <a:gd name="T40" fmla="*/ 2147483647 w 70"/>
                <a:gd name="T41" fmla="*/ 2147483647 h 41"/>
                <a:gd name="T42" fmla="*/ 2147483647 w 70"/>
                <a:gd name="T43" fmla="*/ 2147483647 h 41"/>
                <a:gd name="T44" fmla="*/ 2147483647 w 70"/>
                <a:gd name="T45" fmla="*/ 2147483647 h 41"/>
                <a:gd name="T46" fmla="*/ 2147483647 w 70"/>
                <a:gd name="T47" fmla="*/ 2147483647 h 41"/>
                <a:gd name="T48" fmla="*/ 2147483647 w 70"/>
                <a:gd name="T49" fmla="*/ 2147483647 h 41"/>
                <a:gd name="T50" fmla="*/ 2147483647 w 70"/>
                <a:gd name="T51" fmla="*/ 2147483647 h 41"/>
                <a:gd name="T52" fmla="*/ 2147483647 w 70"/>
                <a:gd name="T53" fmla="*/ 2147483647 h 41"/>
                <a:gd name="T54" fmla="*/ 2147483647 w 70"/>
                <a:gd name="T55" fmla="*/ 2147483647 h 41"/>
                <a:gd name="T56" fmla="*/ 2147483647 w 70"/>
                <a:gd name="T57" fmla="*/ 2147483647 h 41"/>
                <a:gd name="T58" fmla="*/ 2147483647 w 70"/>
                <a:gd name="T59" fmla="*/ 2147483647 h 41"/>
                <a:gd name="T60" fmla="*/ 2147483647 w 70"/>
                <a:gd name="T61" fmla="*/ 2147483647 h 41"/>
                <a:gd name="T62" fmla="*/ 2147483647 w 70"/>
                <a:gd name="T63" fmla="*/ 2147483647 h 41"/>
                <a:gd name="T64" fmla="*/ 2147483647 w 70"/>
                <a:gd name="T65" fmla="*/ 2147483647 h 41"/>
                <a:gd name="T66" fmla="*/ 2147483647 w 70"/>
                <a:gd name="T67" fmla="*/ 2147483647 h 41"/>
                <a:gd name="T68" fmla="*/ 2147483647 w 70"/>
                <a:gd name="T69" fmla="*/ 2147483647 h 41"/>
                <a:gd name="T70" fmla="*/ 2147483647 w 70"/>
                <a:gd name="T71" fmla="*/ 2147483647 h 41"/>
                <a:gd name="T72" fmla="*/ 2147483647 w 70"/>
                <a:gd name="T73" fmla="*/ 2147483647 h 41"/>
                <a:gd name="T74" fmla="*/ 2147483647 w 70"/>
                <a:gd name="T75" fmla="*/ 2147483647 h 41"/>
                <a:gd name="T76" fmla="*/ 2147483647 w 70"/>
                <a:gd name="T77" fmla="*/ 2147483647 h 41"/>
                <a:gd name="T78" fmla="*/ 2147483647 w 70"/>
                <a:gd name="T79" fmla="*/ 2147483647 h 4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0" h="41">
                  <a:moveTo>
                    <a:pt x="68" y="18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0"/>
                    <a:pt x="34" y="2"/>
                    <a:pt x="34" y="5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4" y="41"/>
                    <a:pt x="5" y="41"/>
                    <a:pt x="6" y="4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9"/>
                    <a:pt x="36" y="41"/>
                    <a:pt x="38" y="41"/>
                  </a:cubicBezTo>
                  <a:cubicBezTo>
                    <a:pt x="39" y="41"/>
                    <a:pt x="39" y="41"/>
                    <a:pt x="40" y="40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3"/>
                    <a:pt x="70" y="22"/>
                    <a:pt x="70" y="21"/>
                  </a:cubicBezTo>
                  <a:cubicBezTo>
                    <a:pt x="70" y="20"/>
                    <a:pt x="69" y="18"/>
                    <a:pt x="68" y="18"/>
                  </a:cubicBezTo>
                  <a:close/>
                  <a:moveTo>
                    <a:pt x="32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  <a:moveTo>
                    <a:pt x="66" y="21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7"/>
                    <a:pt x="38" y="3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1"/>
                    <a:pt x="67" y="21"/>
                    <a:pt x="67" y="21"/>
                  </a:cubicBezTo>
                  <a:cubicBezTo>
                    <a:pt x="67" y="21"/>
                    <a:pt x="66" y="21"/>
                    <a:pt x="66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4" name="Freeform 153"/>
            <p:cNvSpPr>
              <a:spLocks noEditPoints="1"/>
            </p:cNvSpPr>
            <p:nvPr/>
          </p:nvSpPr>
          <p:spPr bwMode="auto">
            <a:xfrm>
              <a:off x="7161213" y="3887788"/>
              <a:ext cx="71438" cy="84138"/>
            </a:xfrm>
            <a:custGeom>
              <a:avLst/>
              <a:gdLst>
                <a:gd name="T0" fmla="*/ 2147483647 w 35"/>
                <a:gd name="T1" fmla="*/ 2147483647 h 41"/>
                <a:gd name="T2" fmla="*/ 2147483647 w 35"/>
                <a:gd name="T3" fmla="*/ 2147483647 h 41"/>
                <a:gd name="T4" fmla="*/ 0 w 35"/>
                <a:gd name="T5" fmla="*/ 2147483647 h 41"/>
                <a:gd name="T6" fmla="*/ 0 w 35"/>
                <a:gd name="T7" fmla="*/ 2147483647 h 41"/>
                <a:gd name="T8" fmla="*/ 2147483647 w 35"/>
                <a:gd name="T9" fmla="*/ 2147483647 h 41"/>
                <a:gd name="T10" fmla="*/ 2147483647 w 35"/>
                <a:gd name="T11" fmla="*/ 2147483647 h 41"/>
                <a:gd name="T12" fmla="*/ 2147483647 w 35"/>
                <a:gd name="T13" fmla="*/ 2147483647 h 41"/>
                <a:gd name="T14" fmla="*/ 2147483647 w 35"/>
                <a:gd name="T15" fmla="*/ 2147483647 h 41"/>
                <a:gd name="T16" fmla="*/ 2147483647 w 35"/>
                <a:gd name="T17" fmla="*/ 2147483647 h 41"/>
                <a:gd name="T18" fmla="*/ 2147483647 w 35"/>
                <a:gd name="T19" fmla="*/ 2147483647 h 41"/>
                <a:gd name="T20" fmla="*/ 2147483647 w 35"/>
                <a:gd name="T21" fmla="*/ 2147483647 h 41"/>
                <a:gd name="T22" fmla="*/ 2147483647 w 35"/>
                <a:gd name="T23" fmla="*/ 2147483647 h 41"/>
                <a:gd name="T24" fmla="*/ 2147483647 w 35"/>
                <a:gd name="T25" fmla="*/ 2147483647 h 41"/>
                <a:gd name="T26" fmla="*/ 2147483647 w 35"/>
                <a:gd name="T27" fmla="*/ 2147483647 h 41"/>
                <a:gd name="T28" fmla="*/ 2147483647 w 35"/>
                <a:gd name="T29" fmla="*/ 2147483647 h 41"/>
                <a:gd name="T30" fmla="*/ 2147483647 w 35"/>
                <a:gd name="T31" fmla="*/ 2147483647 h 41"/>
                <a:gd name="T32" fmla="*/ 2147483647 w 35"/>
                <a:gd name="T33" fmla="*/ 2147483647 h 41"/>
                <a:gd name="T34" fmla="*/ 2147483647 w 35"/>
                <a:gd name="T35" fmla="*/ 2147483647 h 41"/>
                <a:gd name="T36" fmla="*/ 2147483647 w 35"/>
                <a:gd name="T37" fmla="*/ 2147483647 h 41"/>
                <a:gd name="T38" fmla="*/ 2147483647 w 35"/>
                <a:gd name="T39" fmla="*/ 2147483647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" h="41">
                  <a:moveTo>
                    <a:pt x="33" y="18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1"/>
                    <a:pt x="3" y="41"/>
                  </a:cubicBezTo>
                  <a:cubicBezTo>
                    <a:pt x="4" y="41"/>
                    <a:pt x="5" y="41"/>
                    <a:pt x="6" y="4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0"/>
                    <a:pt x="35" y="18"/>
                    <a:pt x="33" y="18"/>
                  </a:cubicBezTo>
                  <a:close/>
                  <a:moveTo>
                    <a:pt x="32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7"/>
                    <a:pt x="3" y="3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5" name="Freeform 154"/>
            <p:cNvSpPr>
              <a:spLocks/>
            </p:cNvSpPr>
            <p:nvPr/>
          </p:nvSpPr>
          <p:spPr bwMode="auto">
            <a:xfrm>
              <a:off x="7253288" y="3887788"/>
              <a:ext cx="6350" cy="85725"/>
            </a:xfrm>
            <a:custGeom>
              <a:avLst/>
              <a:gdLst>
                <a:gd name="T0" fmla="*/ 2147483647 w 3"/>
                <a:gd name="T1" fmla="*/ 0 h 42"/>
                <a:gd name="T2" fmla="*/ 0 w 3"/>
                <a:gd name="T3" fmla="*/ 2147483647 h 42"/>
                <a:gd name="T4" fmla="*/ 0 w 3"/>
                <a:gd name="T5" fmla="*/ 2147483647 h 42"/>
                <a:gd name="T6" fmla="*/ 2147483647 w 3"/>
                <a:gd name="T7" fmla="*/ 2147483647 h 42"/>
                <a:gd name="T8" fmla="*/ 2147483647 w 3"/>
                <a:gd name="T9" fmla="*/ 2147483647 h 42"/>
                <a:gd name="T10" fmla="*/ 2147483647 w 3"/>
                <a:gd name="T11" fmla="*/ 2147483647 h 42"/>
                <a:gd name="T12" fmla="*/ 2147483647 w 3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4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2" y="42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6" name="Freeform 155"/>
            <p:cNvSpPr>
              <a:spLocks/>
            </p:cNvSpPr>
            <p:nvPr/>
          </p:nvSpPr>
          <p:spPr bwMode="auto">
            <a:xfrm>
              <a:off x="7275513" y="3887788"/>
              <a:ext cx="6350" cy="85725"/>
            </a:xfrm>
            <a:custGeom>
              <a:avLst/>
              <a:gdLst>
                <a:gd name="T0" fmla="*/ 2147483647 w 3"/>
                <a:gd name="T1" fmla="*/ 0 h 42"/>
                <a:gd name="T2" fmla="*/ 0 w 3"/>
                <a:gd name="T3" fmla="*/ 2147483647 h 42"/>
                <a:gd name="T4" fmla="*/ 0 w 3"/>
                <a:gd name="T5" fmla="*/ 2147483647 h 42"/>
                <a:gd name="T6" fmla="*/ 2147483647 w 3"/>
                <a:gd name="T7" fmla="*/ 2147483647 h 42"/>
                <a:gd name="T8" fmla="*/ 2147483647 w 3"/>
                <a:gd name="T9" fmla="*/ 2147483647 h 42"/>
                <a:gd name="T10" fmla="*/ 2147483647 w 3"/>
                <a:gd name="T11" fmla="*/ 2147483647 h 42"/>
                <a:gd name="T12" fmla="*/ 2147483647 w 3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4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2" y="42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7" name="Freeform 156"/>
            <p:cNvSpPr>
              <a:spLocks noEditPoints="1"/>
            </p:cNvSpPr>
            <p:nvPr/>
          </p:nvSpPr>
          <p:spPr bwMode="auto">
            <a:xfrm>
              <a:off x="8074025" y="3843338"/>
              <a:ext cx="50800" cy="117475"/>
            </a:xfrm>
            <a:custGeom>
              <a:avLst/>
              <a:gdLst>
                <a:gd name="T0" fmla="*/ 2147483647 w 25"/>
                <a:gd name="T1" fmla="*/ 2147483647 h 58"/>
                <a:gd name="T2" fmla="*/ 2147483647 w 25"/>
                <a:gd name="T3" fmla="*/ 2147483647 h 58"/>
                <a:gd name="T4" fmla="*/ 2147483647 w 25"/>
                <a:gd name="T5" fmla="*/ 2147483647 h 58"/>
                <a:gd name="T6" fmla="*/ 2147483647 w 25"/>
                <a:gd name="T7" fmla="*/ 0 h 58"/>
                <a:gd name="T8" fmla="*/ 0 w 25"/>
                <a:gd name="T9" fmla="*/ 2147483647 h 58"/>
                <a:gd name="T10" fmla="*/ 0 w 25"/>
                <a:gd name="T11" fmla="*/ 2147483647 h 58"/>
                <a:gd name="T12" fmla="*/ 2147483647 w 25"/>
                <a:gd name="T13" fmla="*/ 2147483647 h 58"/>
                <a:gd name="T14" fmla="*/ 2147483647 w 25"/>
                <a:gd name="T15" fmla="*/ 2147483647 h 58"/>
                <a:gd name="T16" fmla="*/ 2147483647 w 25"/>
                <a:gd name="T17" fmla="*/ 2147483647 h 58"/>
                <a:gd name="T18" fmla="*/ 2147483647 w 25"/>
                <a:gd name="T19" fmla="*/ 2147483647 h 58"/>
                <a:gd name="T20" fmla="*/ 2147483647 w 25"/>
                <a:gd name="T21" fmla="*/ 2147483647 h 58"/>
                <a:gd name="T22" fmla="*/ 2147483647 w 25"/>
                <a:gd name="T23" fmla="*/ 2147483647 h 58"/>
                <a:gd name="T24" fmla="*/ 2147483647 w 25"/>
                <a:gd name="T25" fmla="*/ 2147483647 h 58"/>
                <a:gd name="T26" fmla="*/ 2147483647 w 25"/>
                <a:gd name="T27" fmla="*/ 2147483647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5" h="58">
                  <a:moveTo>
                    <a:pt x="12" y="58"/>
                  </a:moveTo>
                  <a:cubicBezTo>
                    <a:pt x="19" y="58"/>
                    <a:pt x="25" y="52"/>
                    <a:pt x="25" y="45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8"/>
                    <a:pt x="12" y="58"/>
                  </a:cubicBezTo>
                  <a:close/>
                  <a:moveTo>
                    <a:pt x="3" y="12"/>
                  </a:moveTo>
                  <a:cubicBezTo>
                    <a:pt x="3" y="7"/>
                    <a:pt x="7" y="3"/>
                    <a:pt x="12" y="3"/>
                  </a:cubicBezTo>
                  <a:cubicBezTo>
                    <a:pt x="18" y="3"/>
                    <a:pt x="22" y="7"/>
                    <a:pt x="22" y="1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50"/>
                    <a:pt x="18" y="55"/>
                    <a:pt x="12" y="55"/>
                  </a:cubicBezTo>
                  <a:cubicBezTo>
                    <a:pt x="7" y="55"/>
                    <a:pt x="3" y="50"/>
                    <a:pt x="3" y="45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8" name="Freeform 157"/>
            <p:cNvSpPr>
              <a:spLocks/>
            </p:cNvSpPr>
            <p:nvPr/>
          </p:nvSpPr>
          <p:spPr bwMode="auto">
            <a:xfrm>
              <a:off x="8061325" y="3910013"/>
              <a:ext cx="74613" cy="107950"/>
            </a:xfrm>
            <a:custGeom>
              <a:avLst/>
              <a:gdLst>
                <a:gd name="T0" fmla="*/ 2147483647 w 37"/>
                <a:gd name="T1" fmla="*/ 0 h 53"/>
                <a:gd name="T2" fmla="*/ 2147483647 w 37"/>
                <a:gd name="T3" fmla="*/ 2147483647 h 53"/>
                <a:gd name="T4" fmla="*/ 2147483647 w 37"/>
                <a:gd name="T5" fmla="*/ 2147483647 h 53"/>
                <a:gd name="T6" fmla="*/ 2147483647 w 37"/>
                <a:gd name="T7" fmla="*/ 2147483647 h 53"/>
                <a:gd name="T8" fmla="*/ 2147483647 w 37"/>
                <a:gd name="T9" fmla="*/ 2147483647 h 53"/>
                <a:gd name="T10" fmla="*/ 2147483647 w 37"/>
                <a:gd name="T11" fmla="*/ 2147483647 h 53"/>
                <a:gd name="T12" fmla="*/ 2147483647 w 37"/>
                <a:gd name="T13" fmla="*/ 0 h 53"/>
                <a:gd name="T14" fmla="*/ 0 w 37"/>
                <a:gd name="T15" fmla="*/ 2147483647 h 53"/>
                <a:gd name="T16" fmla="*/ 0 w 37"/>
                <a:gd name="T17" fmla="*/ 2147483647 h 53"/>
                <a:gd name="T18" fmla="*/ 2147483647 w 37"/>
                <a:gd name="T19" fmla="*/ 2147483647 h 53"/>
                <a:gd name="T20" fmla="*/ 2147483647 w 37"/>
                <a:gd name="T21" fmla="*/ 2147483647 h 53"/>
                <a:gd name="T22" fmla="*/ 2147483647 w 37"/>
                <a:gd name="T23" fmla="*/ 2147483647 h 53"/>
                <a:gd name="T24" fmla="*/ 2147483647 w 37"/>
                <a:gd name="T25" fmla="*/ 2147483647 h 53"/>
                <a:gd name="T26" fmla="*/ 2147483647 w 37"/>
                <a:gd name="T27" fmla="*/ 2147483647 h 53"/>
                <a:gd name="T28" fmla="*/ 2147483647 w 37"/>
                <a:gd name="T29" fmla="*/ 2147483647 h 53"/>
                <a:gd name="T30" fmla="*/ 2147483647 w 37"/>
                <a:gd name="T31" fmla="*/ 2147483647 h 53"/>
                <a:gd name="T32" fmla="*/ 2147483647 w 37"/>
                <a:gd name="T33" fmla="*/ 2147483647 h 53"/>
                <a:gd name="T34" fmla="*/ 2147483647 w 37"/>
                <a:gd name="T35" fmla="*/ 2147483647 h 53"/>
                <a:gd name="T36" fmla="*/ 2147483647 w 37"/>
                <a:gd name="T37" fmla="*/ 2147483647 h 53"/>
                <a:gd name="T38" fmla="*/ 2147483647 w 37"/>
                <a:gd name="T39" fmla="*/ 2147483647 h 53"/>
                <a:gd name="T40" fmla="*/ 2147483647 w 37"/>
                <a:gd name="T41" fmla="*/ 2147483647 h 53"/>
                <a:gd name="T42" fmla="*/ 2147483647 w 37"/>
                <a:gd name="T43" fmla="*/ 0 h 5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7" h="53">
                  <a:moveTo>
                    <a:pt x="35" y="0"/>
                  </a:moveTo>
                  <a:cubicBezTo>
                    <a:pt x="34" y="0"/>
                    <a:pt x="33" y="0"/>
                    <a:pt x="33" y="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20"/>
                    <a:pt x="27" y="27"/>
                    <a:pt x="19" y="27"/>
                  </a:cubicBezTo>
                  <a:cubicBezTo>
                    <a:pt x="10" y="27"/>
                    <a:pt x="4" y="20"/>
                    <a:pt x="4" y="1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2"/>
                    <a:pt x="8" y="29"/>
                    <a:pt x="17" y="3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6" y="51"/>
                    <a:pt x="6" y="52"/>
                  </a:cubicBezTo>
                  <a:cubicBezTo>
                    <a:pt x="6" y="52"/>
                    <a:pt x="7" y="53"/>
                    <a:pt x="8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0" y="53"/>
                    <a:pt x="31" y="52"/>
                    <a:pt x="31" y="52"/>
                  </a:cubicBezTo>
                  <a:cubicBezTo>
                    <a:pt x="31" y="51"/>
                    <a:pt x="30" y="50"/>
                    <a:pt x="29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9" y="29"/>
                    <a:pt x="37" y="22"/>
                    <a:pt x="37" y="1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9" name="Freeform 158"/>
            <p:cNvSpPr>
              <a:spLocks noEditPoints="1"/>
            </p:cNvSpPr>
            <p:nvPr/>
          </p:nvSpPr>
          <p:spPr bwMode="auto">
            <a:xfrm>
              <a:off x="4030663" y="3871913"/>
              <a:ext cx="95250" cy="117475"/>
            </a:xfrm>
            <a:custGeom>
              <a:avLst/>
              <a:gdLst>
                <a:gd name="T0" fmla="*/ 2147483647 w 47"/>
                <a:gd name="T1" fmla="*/ 0 h 58"/>
                <a:gd name="T2" fmla="*/ 2147483647 w 47"/>
                <a:gd name="T3" fmla="*/ 2147483647 h 58"/>
                <a:gd name="T4" fmla="*/ 2147483647 w 47"/>
                <a:gd name="T5" fmla="*/ 2147483647 h 58"/>
                <a:gd name="T6" fmla="*/ 0 w 47"/>
                <a:gd name="T7" fmla="*/ 2147483647 h 58"/>
                <a:gd name="T8" fmla="*/ 0 w 47"/>
                <a:gd name="T9" fmla="*/ 2147483647 h 58"/>
                <a:gd name="T10" fmla="*/ 2147483647 w 47"/>
                <a:gd name="T11" fmla="*/ 2147483647 h 58"/>
                <a:gd name="T12" fmla="*/ 2147483647 w 47"/>
                <a:gd name="T13" fmla="*/ 2147483647 h 58"/>
                <a:gd name="T14" fmla="*/ 2147483647 w 47"/>
                <a:gd name="T15" fmla="*/ 2147483647 h 58"/>
                <a:gd name="T16" fmla="*/ 2147483647 w 47"/>
                <a:gd name="T17" fmla="*/ 2147483647 h 58"/>
                <a:gd name="T18" fmla="*/ 2147483647 w 47"/>
                <a:gd name="T19" fmla="*/ 2147483647 h 58"/>
                <a:gd name="T20" fmla="*/ 2147483647 w 47"/>
                <a:gd name="T21" fmla="*/ 2147483647 h 58"/>
                <a:gd name="T22" fmla="*/ 2147483647 w 47"/>
                <a:gd name="T23" fmla="*/ 2147483647 h 58"/>
                <a:gd name="T24" fmla="*/ 2147483647 w 47"/>
                <a:gd name="T25" fmla="*/ 0 h 58"/>
                <a:gd name="T26" fmla="*/ 2147483647 w 47"/>
                <a:gd name="T27" fmla="*/ 0 h 58"/>
                <a:gd name="T28" fmla="*/ 2147483647 w 47"/>
                <a:gd name="T29" fmla="*/ 2147483647 h 58"/>
                <a:gd name="T30" fmla="*/ 2147483647 w 47"/>
                <a:gd name="T31" fmla="*/ 2147483647 h 58"/>
                <a:gd name="T32" fmla="*/ 2147483647 w 47"/>
                <a:gd name="T33" fmla="*/ 2147483647 h 58"/>
                <a:gd name="T34" fmla="*/ 2147483647 w 47"/>
                <a:gd name="T35" fmla="*/ 2147483647 h 58"/>
                <a:gd name="T36" fmla="*/ 2147483647 w 47"/>
                <a:gd name="T37" fmla="*/ 2147483647 h 58"/>
                <a:gd name="T38" fmla="*/ 2147483647 w 47"/>
                <a:gd name="T39" fmla="*/ 2147483647 h 58"/>
                <a:gd name="T40" fmla="*/ 2147483647 w 47"/>
                <a:gd name="T41" fmla="*/ 2147483647 h 58"/>
                <a:gd name="T42" fmla="*/ 2147483647 w 47"/>
                <a:gd name="T43" fmla="*/ 2147483647 h 58"/>
                <a:gd name="T44" fmla="*/ 2147483647 w 47"/>
                <a:gd name="T45" fmla="*/ 2147483647 h 58"/>
                <a:gd name="T46" fmla="*/ 2147483647 w 47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58">
                  <a:moveTo>
                    <a:pt x="45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lose/>
                  <a:moveTo>
                    <a:pt x="3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3" y="14"/>
                  </a:lnTo>
                  <a:close/>
                  <a:moveTo>
                    <a:pt x="44" y="5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0" name="Freeform 159"/>
            <p:cNvSpPr>
              <a:spLocks noEditPoints="1"/>
            </p:cNvSpPr>
            <p:nvPr/>
          </p:nvSpPr>
          <p:spPr bwMode="auto">
            <a:xfrm>
              <a:off x="4449763" y="3871913"/>
              <a:ext cx="98425" cy="117475"/>
            </a:xfrm>
            <a:custGeom>
              <a:avLst/>
              <a:gdLst>
                <a:gd name="T0" fmla="*/ 2147483647 w 48"/>
                <a:gd name="T1" fmla="*/ 0 h 58"/>
                <a:gd name="T2" fmla="*/ 2147483647 w 48"/>
                <a:gd name="T3" fmla="*/ 2147483647 h 58"/>
                <a:gd name="T4" fmla="*/ 2147483647 w 48"/>
                <a:gd name="T5" fmla="*/ 2147483647 h 58"/>
                <a:gd name="T6" fmla="*/ 0 w 48"/>
                <a:gd name="T7" fmla="*/ 2147483647 h 58"/>
                <a:gd name="T8" fmla="*/ 0 w 48"/>
                <a:gd name="T9" fmla="*/ 2147483647 h 58"/>
                <a:gd name="T10" fmla="*/ 2147483647 w 48"/>
                <a:gd name="T11" fmla="*/ 2147483647 h 58"/>
                <a:gd name="T12" fmla="*/ 2147483647 w 48"/>
                <a:gd name="T13" fmla="*/ 2147483647 h 58"/>
                <a:gd name="T14" fmla="*/ 2147483647 w 48"/>
                <a:gd name="T15" fmla="*/ 2147483647 h 58"/>
                <a:gd name="T16" fmla="*/ 2147483647 w 48"/>
                <a:gd name="T17" fmla="*/ 2147483647 h 58"/>
                <a:gd name="T18" fmla="*/ 2147483647 w 48"/>
                <a:gd name="T19" fmla="*/ 2147483647 h 58"/>
                <a:gd name="T20" fmla="*/ 2147483647 w 48"/>
                <a:gd name="T21" fmla="*/ 2147483647 h 58"/>
                <a:gd name="T22" fmla="*/ 2147483647 w 48"/>
                <a:gd name="T23" fmla="*/ 2147483647 h 58"/>
                <a:gd name="T24" fmla="*/ 2147483647 w 48"/>
                <a:gd name="T25" fmla="*/ 0 h 58"/>
                <a:gd name="T26" fmla="*/ 2147483647 w 48"/>
                <a:gd name="T27" fmla="*/ 0 h 58"/>
                <a:gd name="T28" fmla="*/ 2147483647 w 48"/>
                <a:gd name="T29" fmla="*/ 2147483647 h 58"/>
                <a:gd name="T30" fmla="*/ 2147483647 w 48"/>
                <a:gd name="T31" fmla="*/ 2147483647 h 58"/>
                <a:gd name="T32" fmla="*/ 2147483647 w 48"/>
                <a:gd name="T33" fmla="*/ 2147483647 h 58"/>
                <a:gd name="T34" fmla="*/ 2147483647 w 48"/>
                <a:gd name="T35" fmla="*/ 2147483647 h 58"/>
                <a:gd name="T36" fmla="*/ 2147483647 w 48"/>
                <a:gd name="T37" fmla="*/ 2147483647 h 58"/>
                <a:gd name="T38" fmla="*/ 2147483647 w 48"/>
                <a:gd name="T39" fmla="*/ 2147483647 h 58"/>
                <a:gd name="T40" fmla="*/ 2147483647 w 48"/>
                <a:gd name="T41" fmla="*/ 2147483647 h 58"/>
                <a:gd name="T42" fmla="*/ 2147483647 w 48"/>
                <a:gd name="T43" fmla="*/ 2147483647 h 58"/>
                <a:gd name="T44" fmla="*/ 2147483647 w 48"/>
                <a:gd name="T45" fmla="*/ 2147483647 h 58"/>
                <a:gd name="T46" fmla="*/ 2147483647 w 48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8" h="58">
                  <a:moveTo>
                    <a:pt x="45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ubicBezTo>
                    <a:pt x="47" y="57"/>
                    <a:pt x="48" y="57"/>
                    <a:pt x="48" y="56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0"/>
                    <a:pt x="47" y="0"/>
                  </a:cubicBezTo>
                  <a:cubicBezTo>
                    <a:pt x="46" y="0"/>
                    <a:pt x="46" y="0"/>
                    <a:pt x="45" y="0"/>
                  </a:cubicBezTo>
                  <a:close/>
                  <a:moveTo>
                    <a:pt x="4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4" y="44"/>
                    <a:pt x="4" y="44"/>
                    <a:pt x="4" y="44"/>
                  </a:cubicBezTo>
                  <a:lnTo>
                    <a:pt x="4" y="14"/>
                  </a:lnTo>
                  <a:close/>
                  <a:moveTo>
                    <a:pt x="44" y="5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1" name="Freeform 160"/>
            <p:cNvSpPr>
              <a:spLocks/>
            </p:cNvSpPr>
            <p:nvPr/>
          </p:nvSpPr>
          <p:spPr bwMode="auto">
            <a:xfrm>
              <a:off x="4562475" y="3927475"/>
              <a:ext cx="50800" cy="7938"/>
            </a:xfrm>
            <a:custGeom>
              <a:avLst/>
              <a:gdLst>
                <a:gd name="T0" fmla="*/ 2147483647 w 25"/>
                <a:gd name="T1" fmla="*/ 0 h 4"/>
                <a:gd name="T2" fmla="*/ 2147483647 w 25"/>
                <a:gd name="T3" fmla="*/ 0 h 4"/>
                <a:gd name="T4" fmla="*/ 0 w 25"/>
                <a:gd name="T5" fmla="*/ 2147483647 h 4"/>
                <a:gd name="T6" fmla="*/ 2147483647 w 25"/>
                <a:gd name="T7" fmla="*/ 2147483647 h 4"/>
                <a:gd name="T8" fmla="*/ 2147483647 w 25"/>
                <a:gd name="T9" fmla="*/ 2147483647 h 4"/>
                <a:gd name="T10" fmla="*/ 2147483647 w 25"/>
                <a:gd name="T11" fmla="*/ 2147483647 h 4"/>
                <a:gd name="T12" fmla="*/ 2147483647 w 25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4">
                  <a:moveTo>
                    <a:pt x="2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2" name="Freeform 161"/>
            <p:cNvSpPr>
              <a:spLocks/>
            </p:cNvSpPr>
            <p:nvPr/>
          </p:nvSpPr>
          <p:spPr bwMode="auto">
            <a:xfrm>
              <a:off x="4556125" y="3879850"/>
              <a:ext cx="38100" cy="38100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9">
                  <a:moveTo>
                    <a:pt x="2" y="19"/>
                  </a:moveTo>
                  <a:cubicBezTo>
                    <a:pt x="2" y="19"/>
                    <a:pt x="3" y="19"/>
                    <a:pt x="3" y="1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8" y="0"/>
                    <a:pt x="17" y="0"/>
                    <a:pt x="16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9"/>
                    <a:pt x="1" y="19"/>
                    <a:pt x="2" y="19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3" name="Freeform 162"/>
            <p:cNvSpPr>
              <a:spLocks/>
            </p:cNvSpPr>
            <p:nvPr/>
          </p:nvSpPr>
          <p:spPr bwMode="auto">
            <a:xfrm>
              <a:off x="4556125" y="3943350"/>
              <a:ext cx="38100" cy="38100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9">
                  <a:moveTo>
                    <a:pt x="3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7" y="19"/>
                    <a:pt x="17" y="19"/>
                  </a:cubicBezTo>
                  <a:cubicBezTo>
                    <a:pt x="17" y="19"/>
                    <a:pt x="18" y="18"/>
                    <a:pt x="18" y="18"/>
                  </a:cubicBezTo>
                  <a:cubicBezTo>
                    <a:pt x="19" y="18"/>
                    <a:pt x="19" y="16"/>
                    <a:pt x="18" y="16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4" name="Freeform 163"/>
            <p:cNvSpPr>
              <a:spLocks noEditPoints="1"/>
            </p:cNvSpPr>
            <p:nvPr/>
          </p:nvSpPr>
          <p:spPr bwMode="auto">
            <a:xfrm>
              <a:off x="7605713" y="3887788"/>
              <a:ext cx="73025" cy="84138"/>
            </a:xfrm>
            <a:custGeom>
              <a:avLst/>
              <a:gdLst>
                <a:gd name="T0" fmla="*/ 2147483647 w 36"/>
                <a:gd name="T1" fmla="*/ 2147483647 h 41"/>
                <a:gd name="T2" fmla="*/ 2147483647 w 36"/>
                <a:gd name="T3" fmla="*/ 2147483647 h 41"/>
                <a:gd name="T4" fmla="*/ 0 w 36"/>
                <a:gd name="T5" fmla="*/ 2147483647 h 41"/>
                <a:gd name="T6" fmla="*/ 0 w 36"/>
                <a:gd name="T7" fmla="*/ 2147483647 h 41"/>
                <a:gd name="T8" fmla="*/ 2147483647 w 36"/>
                <a:gd name="T9" fmla="*/ 2147483647 h 41"/>
                <a:gd name="T10" fmla="*/ 2147483647 w 36"/>
                <a:gd name="T11" fmla="*/ 2147483647 h 41"/>
                <a:gd name="T12" fmla="*/ 2147483647 w 36"/>
                <a:gd name="T13" fmla="*/ 2147483647 h 41"/>
                <a:gd name="T14" fmla="*/ 2147483647 w 36"/>
                <a:gd name="T15" fmla="*/ 2147483647 h 41"/>
                <a:gd name="T16" fmla="*/ 2147483647 w 36"/>
                <a:gd name="T17" fmla="*/ 2147483647 h 41"/>
                <a:gd name="T18" fmla="*/ 2147483647 w 36"/>
                <a:gd name="T19" fmla="*/ 2147483647 h 41"/>
                <a:gd name="T20" fmla="*/ 2147483647 w 36"/>
                <a:gd name="T21" fmla="*/ 2147483647 h 41"/>
                <a:gd name="T22" fmla="*/ 2147483647 w 36"/>
                <a:gd name="T23" fmla="*/ 2147483647 h 41"/>
                <a:gd name="T24" fmla="*/ 2147483647 w 36"/>
                <a:gd name="T25" fmla="*/ 2147483647 h 41"/>
                <a:gd name="T26" fmla="*/ 2147483647 w 36"/>
                <a:gd name="T27" fmla="*/ 2147483647 h 41"/>
                <a:gd name="T28" fmla="*/ 2147483647 w 36"/>
                <a:gd name="T29" fmla="*/ 2147483647 h 41"/>
                <a:gd name="T30" fmla="*/ 2147483647 w 36"/>
                <a:gd name="T31" fmla="*/ 2147483647 h 41"/>
                <a:gd name="T32" fmla="*/ 2147483647 w 36"/>
                <a:gd name="T33" fmla="*/ 2147483647 h 41"/>
                <a:gd name="T34" fmla="*/ 2147483647 w 36"/>
                <a:gd name="T35" fmla="*/ 2147483647 h 41"/>
                <a:gd name="T36" fmla="*/ 2147483647 w 36"/>
                <a:gd name="T37" fmla="*/ 2147483647 h 41"/>
                <a:gd name="T38" fmla="*/ 2147483647 w 36"/>
                <a:gd name="T39" fmla="*/ 2147483647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6" h="41">
                  <a:moveTo>
                    <a:pt x="34" y="18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5" y="41"/>
                    <a:pt x="5" y="41"/>
                    <a:pt x="6" y="4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3"/>
                    <a:pt x="36" y="22"/>
                    <a:pt x="36" y="21"/>
                  </a:cubicBezTo>
                  <a:cubicBezTo>
                    <a:pt x="36" y="20"/>
                    <a:pt x="35" y="18"/>
                    <a:pt x="34" y="18"/>
                  </a:cubicBezTo>
                  <a:close/>
                  <a:moveTo>
                    <a:pt x="32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33" y="21"/>
                    <a:pt x="32" y="21"/>
                    <a:pt x="32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5" name="Freeform 164"/>
            <p:cNvSpPr>
              <a:spLocks noEditPoints="1"/>
            </p:cNvSpPr>
            <p:nvPr/>
          </p:nvSpPr>
          <p:spPr bwMode="auto">
            <a:xfrm>
              <a:off x="7699375" y="3887788"/>
              <a:ext cx="15875" cy="85725"/>
            </a:xfrm>
            <a:custGeom>
              <a:avLst/>
              <a:gdLst>
                <a:gd name="T0" fmla="*/ 2147483647 w 8"/>
                <a:gd name="T1" fmla="*/ 0 h 42"/>
                <a:gd name="T2" fmla="*/ 0 w 8"/>
                <a:gd name="T3" fmla="*/ 2147483647 h 42"/>
                <a:gd name="T4" fmla="*/ 0 w 8"/>
                <a:gd name="T5" fmla="*/ 2147483647 h 42"/>
                <a:gd name="T6" fmla="*/ 2147483647 w 8"/>
                <a:gd name="T7" fmla="*/ 2147483647 h 42"/>
                <a:gd name="T8" fmla="*/ 2147483647 w 8"/>
                <a:gd name="T9" fmla="*/ 2147483647 h 42"/>
                <a:gd name="T10" fmla="*/ 2147483647 w 8"/>
                <a:gd name="T11" fmla="*/ 2147483647 h 42"/>
                <a:gd name="T12" fmla="*/ 2147483647 w 8"/>
                <a:gd name="T13" fmla="*/ 0 h 42"/>
                <a:gd name="T14" fmla="*/ 2147483647 w 8"/>
                <a:gd name="T15" fmla="*/ 2147483647 h 42"/>
                <a:gd name="T16" fmla="*/ 2147483647 w 8"/>
                <a:gd name="T17" fmla="*/ 2147483647 h 42"/>
                <a:gd name="T18" fmla="*/ 2147483647 w 8"/>
                <a:gd name="T19" fmla="*/ 2147483647 h 42"/>
                <a:gd name="T20" fmla="*/ 2147483647 w 8"/>
                <a:gd name="T21" fmla="*/ 2147483647 h 42"/>
                <a:gd name="T22" fmla="*/ 2147483647 w 8"/>
                <a:gd name="T23" fmla="*/ 2147483647 h 42"/>
                <a:gd name="T24" fmla="*/ 2147483647 w 8"/>
                <a:gd name="T25" fmla="*/ 2147483647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42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2"/>
                    <a:pt x="4" y="42"/>
                  </a:cubicBezTo>
                  <a:cubicBezTo>
                    <a:pt x="6" y="42"/>
                    <a:pt x="8" y="40"/>
                    <a:pt x="8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5" y="38"/>
                  </a:moveTo>
                  <a:cubicBezTo>
                    <a:pt x="5" y="39"/>
                    <a:pt x="3" y="39"/>
                    <a:pt x="3" y="3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6" name="Freeform 165"/>
            <p:cNvSpPr>
              <a:spLocks noEditPoints="1"/>
            </p:cNvSpPr>
            <p:nvPr/>
          </p:nvSpPr>
          <p:spPr bwMode="auto">
            <a:xfrm>
              <a:off x="7721600" y="3887788"/>
              <a:ext cx="15875" cy="85725"/>
            </a:xfrm>
            <a:custGeom>
              <a:avLst/>
              <a:gdLst>
                <a:gd name="T0" fmla="*/ 2147483647 w 8"/>
                <a:gd name="T1" fmla="*/ 0 h 42"/>
                <a:gd name="T2" fmla="*/ 0 w 8"/>
                <a:gd name="T3" fmla="*/ 2147483647 h 42"/>
                <a:gd name="T4" fmla="*/ 0 w 8"/>
                <a:gd name="T5" fmla="*/ 2147483647 h 42"/>
                <a:gd name="T6" fmla="*/ 2147483647 w 8"/>
                <a:gd name="T7" fmla="*/ 2147483647 h 42"/>
                <a:gd name="T8" fmla="*/ 2147483647 w 8"/>
                <a:gd name="T9" fmla="*/ 2147483647 h 42"/>
                <a:gd name="T10" fmla="*/ 2147483647 w 8"/>
                <a:gd name="T11" fmla="*/ 2147483647 h 42"/>
                <a:gd name="T12" fmla="*/ 2147483647 w 8"/>
                <a:gd name="T13" fmla="*/ 0 h 42"/>
                <a:gd name="T14" fmla="*/ 2147483647 w 8"/>
                <a:gd name="T15" fmla="*/ 2147483647 h 42"/>
                <a:gd name="T16" fmla="*/ 2147483647 w 8"/>
                <a:gd name="T17" fmla="*/ 2147483647 h 42"/>
                <a:gd name="T18" fmla="*/ 2147483647 w 8"/>
                <a:gd name="T19" fmla="*/ 2147483647 h 42"/>
                <a:gd name="T20" fmla="*/ 2147483647 w 8"/>
                <a:gd name="T21" fmla="*/ 2147483647 h 42"/>
                <a:gd name="T22" fmla="*/ 2147483647 w 8"/>
                <a:gd name="T23" fmla="*/ 2147483647 h 42"/>
                <a:gd name="T24" fmla="*/ 2147483647 w 8"/>
                <a:gd name="T25" fmla="*/ 2147483647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4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6" y="42"/>
                    <a:pt x="8" y="40"/>
                    <a:pt x="8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5" y="38"/>
                  </a:moveTo>
                  <a:cubicBezTo>
                    <a:pt x="5" y="39"/>
                    <a:pt x="3" y="39"/>
                    <a:pt x="3" y="3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7" name="Freeform 166"/>
            <p:cNvSpPr>
              <a:spLocks noEditPoints="1"/>
            </p:cNvSpPr>
            <p:nvPr/>
          </p:nvSpPr>
          <p:spPr bwMode="auto">
            <a:xfrm>
              <a:off x="4902200" y="4249738"/>
              <a:ext cx="104775" cy="168275"/>
            </a:xfrm>
            <a:custGeom>
              <a:avLst/>
              <a:gdLst>
                <a:gd name="T0" fmla="*/ 2147483647 w 51"/>
                <a:gd name="T1" fmla="*/ 0 h 82"/>
                <a:gd name="T2" fmla="*/ 0 w 51"/>
                <a:gd name="T3" fmla="*/ 2147483647 h 82"/>
                <a:gd name="T4" fmla="*/ 2147483647 w 51"/>
                <a:gd name="T5" fmla="*/ 2147483647 h 82"/>
                <a:gd name="T6" fmla="*/ 2147483647 w 51"/>
                <a:gd name="T7" fmla="*/ 2147483647 h 82"/>
                <a:gd name="T8" fmla="*/ 2147483647 w 51"/>
                <a:gd name="T9" fmla="*/ 2147483647 h 82"/>
                <a:gd name="T10" fmla="*/ 2147483647 w 51"/>
                <a:gd name="T11" fmla="*/ 2147483647 h 82"/>
                <a:gd name="T12" fmla="*/ 2147483647 w 51"/>
                <a:gd name="T13" fmla="*/ 2147483647 h 82"/>
                <a:gd name="T14" fmla="*/ 2147483647 w 51"/>
                <a:gd name="T15" fmla="*/ 2147483647 h 82"/>
                <a:gd name="T16" fmla="*/ 2147483647 w 51"/>
                <a:gd name="T17" fmla="*/ 0 h 82"/>
                <a:gd name="T18" fmla="*/ 2147483647 w 51"/>
                <a:gd name="T19" fmla="*/ 2147483647 h 82"/>
                <a:gd name="T20" fmla="*/ 2147483647 w 51"/>
                <a:gd name="T21" fmla="*/ 2147483647 h 82"/>
                <a:gd name="T22" fmla="*/ 2147483647 w 51"/>
                <a:gd name="T23" fmla="*/ 2147483647 h 82"/>
                <a:gd name="T24" fmla="*/ 2147483647 w 51"/>
                <a:gd name="T25" fmla="*/ 2147483647 h 82"/>
                <a:gd name="T26" fmla="*/ 2147483647 w 51"/>
                <a:gd name="T27" fmla="*/ 2147483647 h 82"/>
                <a:gd name="T28" fmla="*/ 2147483647 w 51"/>
                <a:gd name="T29" fmla="*/ 2147483647 h 82"/>
                <a:gd name="T30" fmla="*/ 2147483647 w 51"/>
                <a:gd name="T31" fmla="*/ 2147483647 h 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1" h="8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36"/>
                    <a:pt x="10" y="56"/>
                    <a:pt x="19" y="70"/>
                  </a:cubicBezTo>
                  <a:cubicBezTo>
                    <a:pt x="22" y="76"/>
                    <a:pt x="24" y="79"/>
                    <a:pt x="24" y="79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9" y="76"/>
                    <a:pt x="32" y="70"/>
                  </a:cubicBezTo>
                  <a:cubicBezTo>
                    <a:pt x="41" y="56"/>
                    <a:pt x="51" y="36"/>
                    <a:pt x="51" y="26"/>
                  </a:cubicBezTo>
                  <a:cubicBezTo>
                    <a:pt x="51" y="11"/>
                    <a:pt x="40" y="0"/>
                    <a:pt x="25" y="0"/>
                  </a:cubicBezTo>
                  <a:close/>
                  <a:moveTo>
                    <a:pt x="29" y="69"/>
                  </a:moveTo>
                  <a:cubicBezTo>
                    <a:pt x="28" y="72"/>
                    <a:pt x="26" y="74"/>
                    <a:pt x="25" y="75"/>
                  </a:cubicBezTo>
                  <a:cubicBezTo>
                    <a:pt x="24" y="74"/>
                    <a:pt x="23" y="72"/>
                    <a:pt x="21" y="69"/>
                  </a:cubicBezTo>
                  <a:cubicBezTo>
                    <a:pt x="15" y="57"/>
                    <a:pt x="3" y="36"/>
                    <a:pt x="3" y="26"/>
                  </a:cubicBezTo>
                  <a:cubicBezTo>
                    <a:pt x="3" y="13"/>
                    <a:pt x="13" y="3"/>
                    <a:pt x="25" y="3"/>
                  </a:cubicBezTo>
                  <a:cubicBezTo>
                    <a:pt x="38" y="3"/>
                    <a:pt x="48" y="13"/>
                    <a:pt x="48" y="26"/>
                  </a:cubicBezTo>
                  <a:cubicBezTo>
                    <a:pt x="48" y="36"/>
                    <a:pt x="36" y="57"/>
                    <a:pt x="29" y="69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8" name="Freeform 167"/>
            <p:cNvSpPr>
              <a:spLocks noEditPoints="1"/>
            </p:cNvSpPr>
            <p:nvPr/>
          </p:nvSpPr>
          <p:spPr bwMode="auto">
            <a:xfrm>
              <a:off x="4921250" y="4270375"/>
              <a:ext cx="66675" cy="65088"/>
            </a:xfrm>
            <a:custGeom>
              <a:avLst/>
              <a:gdLst>
                <a:gd name="T0" fmla="*/ 2147483647 w 33"/>
                <a:gd name="T1" fmla="*/ 0 h 32"/>
                <a:gd name="T2" fmla="*/ 0 w 33"/>
                <a:gd name="T3" fmla="*/ 2147483647 h 32"/>
                <a:gd name="T4" fmla="*/ 2147483647 w 33"/>
                <a:gd name="T5" fmla="*/ 2147483647 h 32"/>
                <a:gd name="T6" fmla="*/ 2147483647 w 33"/>
                <a:gd name="T7" fmla="*/ 2147483647 h 32"/>
                <a:gd name="T8" fmla="*/ 2147483647 w 33"/>
                <a:gd name="T9" fmla="*/ 0 h 32"/>
                <a:gd name="T10" fmla="*/ 2147483647 w 33"/>
                <a:gd name="T11" fmla="*/ 2147483647 h 32"/>
                <a:gd name="T12" fmla="*/ 2147483647 w 33"/>
                <a:gd name="T13" fmla="*/ 2147483647 h 32"/>
                <a:gd name="T14" fmla="*/ 2147483647 w 33"/>
                <a:gd name="T15" fmla="*/ 2147483647 h 32"/>
                <a:gd name="T16" fmla="*/ 2147483647 w 33"/>
                <a:gd name="T17" fmla="*/ 2147483647 h 32"/>
                <a:gd name="T18" fmla="*/ 2147483647 w 33"/>
                <a:gd name="T19" fmla="*/ 2147483647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2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ubicBezTo>
                    <a:pt x="25" y="32"/>
                    <a:pt x="33" y="24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3"/>
                    <a:pt x="16" y="3"/>
                  </a:cubicBezTo>
                  <a:cubicBezTo>
                    <a:pt x="24" y="3"/>
                    <a:pt x="29" y="9"/>
                    <a:pt x="29" y="16"/>
                  </a:cubicBezTo>
                  <a:cubicBezTo>
                    <a:pt x="29" y="23"/>
                    <a:pt x="24" y="28"/>
                    <a:pt x="16" y="2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9" name="Freeform 168"/>
            <p:cNvSpPr>
              <a:spLocks noEditPoints="1"/>
            </p:cNvSpPr>
            <p:nvPr/>
          </p:nvSpPr>
          <p:spPr bwMode="auto">
            <a:xfrm>
              <a:off x="5311775" y="4240213"/>
              <a:ext cx="106363" cy="182563"/>
            </a:xfrm>
            <a:custGeom>
              <a:avLst/>
              <a:gdLst>
                <a:gd name="T0" fmla="*/ 2147483647 w 52"/>
                <a:gd name="T1" fmla="*/ 0 h 90"/>
                <a:gd name="T2" fmla="*/ 0 w 52"/>
                <a:gd name="T3" fmla="*/ 2147483647 h 90"/>
                <a:gd name="T4" fmla="*/ 2147483647 w 52"/>
                <a:gd name="T5" fmla="*/ 2147483647 h 90"/>
                <a:gd name="T6" fmla="*/ 2147483647 w 52"/>
                <a:gd name="T7" fmla="*/ 2147483647 h 90"/>
                <a:gd name="T8" fmla="*/ 2147483647 w 52"/>
                <a:gd name="T9" fmla="*/ 2147483647 h 90"/>
                <a:gd name="T10" fmla="*/ 2147483647 w 52"/>
                <a:gd name="T11" fmla="*/ 2147483647 h 90"/>
                <a:gd name="T12" fmla="*/ 2147483647 w 52"/>
                <a:gd name="T13" fmla="*/ 2147483647 h 90"/>
                <a:gd name="T14" fmla="*/ 2147483647 w 52"/>
                <a:gd name="T15" fmla="*/ 2147483647 h 90"/>
                <a:gd name="T16" fmla="*/ 2147483647 w 52"/>
                <a:gd name="T17" fmla="*/ 0 h 90"/>
                <a:gd name="T18" fmla="*/ 2147483647 w 52"/>
                <a:gd name="T19" fmla="*/ 2147483647 h 90"/>
                <a:gd name="T20" fmla="*/ 2147483647 w 52"/>
                <a:gd name="T21" fmla="*/ 2147483647 h 90"/>
                <a:gd name="T22" fmla="*/ 2147483647 w 52"/>
                <a:gd name="T23" fmla="*/ 2147483647 h 90"/>
                <a:gd name="T24" fmla="*/ 2147483647 w 52"/>
                <a:gd name="T25" fmla="*/ 2147483647 h 90"/>
                <a:gd name="T26" fmla="*/ 2147483647 w 52"/>
                <a:gd name="T27" fmla="*/ 2147483647 h 90"/>
                <a:gd name="T28" fmla="*/ 2147483647 w 52"/>
                <a:gd name="T29" fmla="*/ 2147483647 h 90"/>
                <a:gd name="T30" fmla="*/ 2147483647 w 52"/>
                <a:gd name="T31" fmla="*/ 2147483647 h 90"/>
                <a:gd name="T32" fmla="*/ 2147483647 w 52"/>
                <a:gd name="T33" fmla="*/ 2147483647 h 90"/>
                <a:gd name="T34" fmla="*/ 2147483647 w 52"/>
                <a:gd name="T35" fmla="*/ 2147483647 h 90"/>
                <a:gd name="T36" fmla="*/ 2147483647 w 52"/>
                <a:gd name="T37" fmla="*/ 2147483647 h 90"/>
                <a:gd name="T38" fmla="*/ 2147483647 w 52"/>
                <a:gd name="T39" fmla="*/ 2147483647 h 90"/>
                <a:gd name="T40" fmla="*/ 2147483647 w 52"/>
                <a:gd name="T41" fmla="*/ 2147483647 h 90"/>
                <a:gd name="T42" fmla="*/ 2147483647 w 52"/>
                <a:gd name="T43" fmla="*/ 2147483647 h 90"/>
                <a:gd name="T44" fmla="*/ 2147483647 w 52"/>
                <a:gd name="T45" fmla="*/ 2147483647 h 90"/>
                <a:gd name="T46" fmla="*/ 2147483647 w 52"/>
                <a:gd name="T47" fmla="*/ 2147483647 h 90"/>
                <a:gd name="T48" fmla="*/ 2147483647 w 52"/>
                <a:gd name="T49" fmla="*/ 2147483647 h 90"/>
                <a:gd name="T50" fmla="*/ 2147483647 w 52"/>
                <a:gd name="T51" fmla="*/ 2147483647 h 90"/>
                <a:gd name="T52" fmla="*/ 2147483647 w 52"/>
                <a:gd name="T53" fmla="*/ 2147483647 h 90"/>
                <a:gd name="T54" fmla="*/ 2147483647 w 52"/>
                <a:gd name="T55" fmla="*/ 2147483647 h 90"/>
                <a:gd name="T56" fmla="*/ 2147483647 w 52"/>
                <a:gd name="T57" fmla="*/ 2147483647 h 90"/>
                <a:gd name="T58" fmla="*/ 2147483647 w 52"/>
                <a:gd name="T59" fmla="*/ 2147483647 h 90"/>
                <a:gd name="T60" fmla="*/ 2147483647 w 52"/>
                <a:gd name="T61" fmla="*/ 2147483647 h 90"/>
                <a:gd name="T62" fmla="*/ 2147483647 w 52"/>
                <a:gd name="T63" fmla="*/ 2147483647 h 90"/>
                <a:gd name="T64" fmla="*/ 2147483647 w 52"/>
                <a:gd name="T65" fmla="*/ 2147483647 h 90"/>
                <a:gd name="T66" fmla="*/ 2147483647 w 52"/>
                <a:gd name="T67" fmla="*/ 2147483647 h 90"/>
                <a:gd name="T68" fmla="*/ 2147483647 w 52"/>
                <a:gd name="T69" fmla="*/ 2147483647 h 90"/>
                <a:gd name="T70" fmla="*/ 2147483647 w 52"/>
                <a:gd name="T71" fmla="*/ 2147483647 h 90"/>
                <a:gd name="T72" fmla="*/ 2147483647 w 52"/>
                <a:gd name="T73" fmla="*/ 2147483647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2" h="90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36"/>
                    <a:pt x="10" y="54"/>
                    <a:pt x="18" y="69"/>
                  </a:cubicBezTo>
                  <a:cubicBezTo>
                    <a:pt x="8" y="70"/>
                    <a:pt x="2" y="74"/>
                    <a:pt x="2" y="79"/>
                  </a:cubicBezTo>
                  <a:cubicBezTo>
                    <a:pt x="2" y="85"/>
                    <a:pt x="12" y="90"/>
                    <a:pt x="26" y="90"/>
                  </a:cubicBezTo>
                  <a:cubicBezTo>
                    <a:pt x="40" y="90"/>
                    <a:pt x="50" y="85"/>
                    <a:pt x="50" y="79"/>
                  </a:cubicBezTo>
                  <a:cubicBezTo>
                    <a:pt x="50" y="74"/>
                    <a:pt x="43" y="70"/>
                    <a:pt x="34" y="69"/>
                  </a:cubicBezTo>
                  <a:cubicBezTo>
                    <a:pt x="42" y="54"/>
                    <a:pt x="52" y="36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26" y="4"/>
                  </a:moveTo>
                  <a:cubicBezTo>
                    <a:pt x="38" y="4"/>
                    <a:pt x="48" y="14"/>
                    <a:pt x="48" y="26"/>
                  </a:cubicBezTo>
                  <a:cubicBezTo>
                    <a:pt x="48" y="36"/>
                    <a:pt x="37" y="57"/>
                    <a:pt x="30" y="69"/>
                  </a:cubicBezTo>
                  <a:cubicBezTo>
                    <a:pt x="28" y="72"/>
                    <a:pt x="27" y="74"/>
                    <a:pt x="26" y="76"/>
                  </a:cubicBezTo>
                  <a:cubicBezTo>
                    <a:pt x="25" y="74"/>
                    <a:pt x="24" y="72"/>
                    <a:pt x="22" y="69"/>
                  </a:cubicBezTo>
                  <a:cubicBezTo>
                    <a:pt x="15" y="57"/>
                    <a:pt x="4" y="36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lose/>
                  <a:moveTo>
                    <a:pt x="46" y="79"/>
                  </a:moveTo>
                  <a:cubicBezTo>
                    <a:pt x="46" y="82"/>
                    <a:pt x="38" y="87"/>
                    <a:pt x="26" y="87"/>
                  </a:cubicBezTo>
                  <a:cubicBezTo>
                    <a:pt x="14" y="87"/>
                    <a:pt x="6" y="82"/>
                    <a:pt x="6" y="79"/>
                  </a:cubicBezTo>
                  <a:cubicBezTo>
                    <a:pt x="6" y="76"/>
                    <a:pt x="11" y="73"/>
                    <a:pt x="20" y="72"/>
                  </a:cubicBezTo>
                  <a:cubicBezTo>
                    <a:pt x="20" y="72"/>
                    <a:pt x="20" y="73"/>
                    <a:pt x="21" y="74"/>
                  </a:cubicBezTo>
                  <a:cubicBezTo>
                    <a:pt x="21" y="74"/>
                    <a:pt x="21" y="74"/>
                    <a:pt x="21" y="75"/>
                  </a:cubicBezTo>
                  <a:cubicBezTo>
                    <a:pt x="22" y="75"/>
                    <a:pt x="22" y="76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4" y="78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5" y="80"/>
                    <a:pt x="25" y="8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8" y="80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6"/>
                    <a:pt x="30" y="75"/>
                    <a:pt x="31" y="75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41" y="73"/>
                    <a:pt x="46" y="76"/>
                    <a:pt x="46" y="79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0" name="Freeform 169"/>
            <p:cNvSpPr>
              <a:spLocks noEditPoints="1"/>
            </p:cNvSpPr>
            <p:nvPr/>
          </p:nvSpPr>
          <p:spPr bwMode="auto">
            <a:xfrm>
              <a:off x="5332413" y="4260850"/>
              <a:ext cx="65088" cy="65088"/>
            </a:xfrm>
            <a:custGeom>
              <a:avLst/>
              <a:gdLst>
                <a:gd name="T0" fmla="*/ 2147483647 w 32"/>
                <a:gd name="T1" fmla="*/ 2147483647 h 32"/>
                <a:gd name="T2" fmla="*/ 2147483647 w 32"/>
                <a:gd name="T3" fmla="*/ 0 h 32"/>
                <a:gd name="T4" fmla="*/ 0 w 32"/>
                <a:gd name="T5" fmla="*/ 2147483647 h 32"/>
                <a:gd name="T6" fmla="*/ 2147483647 w 32"/>
                <a:gd name="T7" fmla="*/ 2147483647 h 32"/>
                <a:gd name="T8" fmla="*/ 2147483647 w 32"/>
                <a:gd name="T9" fmla="*/ 2147483647 h 32"/>
                <a:gd name="T10" fmla="*/ 2147483647 w 32"/>
                <a:gd name="T11" fmla="*/ 2147483647 h 32"/>
                <a:gd name="T12" fmla="*/ 2147483647 w 32"/>
                <a:gd name="T13" fmla="*/ 2147483647 h 32"/>
                <a:gd name="T14" fmla="*/ 2147483647 w 32"/>
                <a:gd name="T15" fmla="*/ 2147483647 h 32"/>
                <a:gd name="T16" fmla="*/ 2147483647 w 32"/>
                <a:gd name="T17" fmla="*/ 2147483647 h 32"/>
                <a:gd name="T18" fmla="*/ 2147483647 w 32"/>
                <a:gd name="T19" fmla="*/ 2147483647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lose/>
                  <a:moveTo>
                    <a:pt x="3" y="16"/>
                  </a:move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3"/>
                    <a:pt x="23" y="29"/>
                    <a:pt x="16" y="29"/>
                  </a:cubicBezTo>
                  <a:cubicBezTo>
                    <a:pt x="9" y="29"/>
                    <a:pt x="3" y="23"/>
                    <a:pt x="3" y="1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1" name="Freeform 170"/>
            <p:cNvSpPr>
              <a:spLocks noEditPoints="1"/>
            </p:cNvSpPr>
            <p:nvPr/>
          </p:nvSpPr>
          <p:spPr bwMode="auto">
            <a:xfrm>
              <a:off x="6153150" y="4289425"/>
              <a:ext cx="85725" cy="85725"/>
            </a:xfrm>
            <a:custGeom>
              <a:avLst/>
              <a:gdLst>
                <a:gd name="T0" fmla="*/ 2147483647 w 42"/>
                <a:gd name="T1" fmla="*/ 0 h 42"/>
                <a:gd name="T2" fmla="*/ 2147483647 w 42"/>
                <a:gd name="T3" fmla="*/ 2147483647 h 42"/>
                <a:gd name="T4" fmla="*/ 2147483647 w 42"/>
                <a:gd name="T5" fmla="*/ 2147483647 h 42"/>
                <a:gd name="T6" fmla="*/ 0 w 42"/>
                <a:gd name="T7" fmla="*/ 2147483647 h 42"/>
                <a:gd name="T8" fmla="*/ 2147483647 w 42"/>
                <a:gd name="T9" fmla="*/ 2147483647 h 42"/>
                <a:gd name="T10" fmla="*/ 2147483647 w 42"/>
                <a:gd name="T11" fmla="*/ 2147483647 h 42"/>
                <a:gd name="T12" fmla="*/ 2147483647 w 42"/>
                <a:gd name="T13" fmla="*/ 2147483647 h 42"/>
                <a:gd name="T14" fmla="*/ 2147483647 w 42"/>
                <a:gd name="T15" fmla="*/ 2147483647 h 42"/>
                <a:gd name="T16" fmla="*/ 2147483647 w 42"/>
                <a:gd name="T17" fmla="*/ 2147483647 h 42"/>
                <a:gd name="T18" fmla="*/ 2147483647 w 42"/>
                <a:gd name="T19" fmla="*/ 2147483647 h 42"/>
                <a:gd name="T20" fmla="*/ 2147483647 w 42"/>
                <a:gd name="T21" fmla="*/ 2147483647 h 42"/>
                <a:gd name="T22" fmla="*/ 2147483647 w 42"/>
                <a:gd name="T23" fmla="*/ 0 h 42"/>
                <a:gd name="T24" fmla="*/ 2147483647 w 42"/>
                <a:gd name="T25" fmla="*/ 2147483647 h 42"/>
                <a:gd name="T26" fmla="*/ 2147483647 w 42"/>
                <a:gd name="T27" fmla="*/ 2147483647 h 42"/>
                <a:gd name="T28" fmla="*/ 2147483647 w 42"/>
                <a:gd name="T29" fmla="*/ 2147483647 h 42"/>
                <a:gd name="T30" fmla="*/ 2147483647 w 42"/>
                <a:gd name="T31" fmla="*/ 2147483647 h 42"/>
                <a:gd name="T32" fmla="*/ 2147483647 w 42"/>
                <a:gd name="T33" fmla="*/ 2147483647 h 42"/>
                <a:gd name="T34" fmla="*/ 2147483647 w 42"/>
                <a:gd name="T35" fmla="*/ 2147483647 h 42"/>
                <a:gd name="T36" fmla="*/ 2147483647 w 42"/>
                <a:gd name="T37" fmla="*/ 2147483647 h 42"/>
                <a:gd name="T38" fmla="*/ 2147483647 w 42"/>
                <a:gd name="T39" fmla="*/ 2147483647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42">
                  <a:moveTo>
                    <a:pt x="40" y="0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1" y="29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  <a:close/>
                  <a:moveTo>
                    <a:pt x="5" y="3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6" y="28"/>
                    <a:pt x="26" y="28"/>
                    <a:pt x="26" y="28"/>
                  </a:cubicBezTo>
                  <a:lnTo>
                    <a:pt x="5" y="37"/>
                  </a:lnTo>
                  <a:close/>
                  <a:moveTo>
                    <a:pt x="28" y="26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2" name="Freeform 171"/>
            <p:cNvSpPr>
              <a:spLocks noEditPoints="1"/>
            </p:cNvSpPr>
            <p:nvPr/>
          </p:nvSpPr>
          <p:spPr bwMode="auto">
            <a:xfrm>
              <a:off x="6103938" y="4240213"/>
              <a:ext cx="185738" cy="182563"/>
            </a:xfrm>
            <a:custGeom>
              <a:avLst/>
              <a:gdLst>
                <a:gd name="T0" fmla="*/ 2147483647 w 91"/>
                <a:gd name="T1" fmla="*/ 0 h 90"/>
                <a:gd name="T2" fmla="*/ 0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2147483647 h 90"/>
                <a:gd name="T8" fmla="*/ 2147483647 w 91"/>
                <a:gd name="T9" fmla="*/ 0 h 90"/>
                <a:gd name="T10" fmla="*/ 2147483647 w 91"/>
                <a:gd name="T11" fmla="*/ 2147483647 h 90"/>
                <a:gd name="T12" fmla="*/ 2147483647 w 91"/>
                <a:gd name="T13" fmla="*/ 2147483647 h 90"/>
                <a:gd name="T14" fmla="*/ 2147483647 w 91"/>
                <a:gd name="T15" fmla="*/ 2147483647 h 90"/>
                <a:gd name="T16" fmla="*/ 2147483647 w 91"/>
                <a:gd name="T17" fmla="*/ 2147483647 h 90"/>
                <a:gd name="T18" fmla="*/ 2147483647 w 91"/>
                <a:gd name="T19" fmla="*/ 2147483647 h 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90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lose/>
                  <a:moveTo>
                    <a:pt x="45" y="87"/>
                  </a:moveTo>
                  <a:cubicBezTo>
                    <a:pt x="22" y="87"/>
                    <a:pt x="3" y="68"/>
                    <a:pt x="3" y="45"/>
                  </a:cubicBezTo>
                  <a:cubicBezTo>
                    <a:pt x="3" y="22"/>
                    <a:pt x="22" y="3"/>
                    <a:pt x="45" y="3"/>
                  </a:cubicBezTo>
                  <a:cubicBezTo>
                    <a:pt x="69" y="3"/>
                    <a:pt x="87" y="22"/>
                    <a:pt x="87" y="45"/>
                  </a:cubicBezTo>
                  <a:cubicBezTo>
                    <a:pt x="87" y="68"/>
                    <a:pt x="69" y="87"/>
                    <a:pt x="45" y="8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3" name="Freeform 172"/>
            <p:cNvSpPr>
              <a:spLocks noEditPoints="1"/>
            </p:cNvSpPr>
            <p:nvPr/>
          </p:nvSpPr>
          <p:spPr bwMode="auto">
            <a:xfrm>
              <a:off x="6191250" y="4254500"/>
              <a:ext cx="11113" cy="9525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2147483647 w 5"/>
                <a:gd name="T5" fmla="*/ 0 h 5"/>
                <a:gd name="T6" fmla="*/ 0 w 5"/>
                <a:gd name="T7" fmla="*/ 2147483647 h 5"/>
                <a:gd name="T8" fmla="*/ 2147483647 w 5"/>
                <a:gd name="T9" fmla="*/ 2147483647 h 5"/>
                <a:gd name="T10" fmla="*/ 2147483647 w 5"/>
                <a:gd name="T11" fmla="*/ 2147483647 h 5"/>
                <a:gd name="T12" fmla="*/ 2147483647 w 5"/>
                <a:gd name="T13" fmla="*/ 2147483647 h 5"/>
                <a:gd name="T14" fmla="*/ 2147483647 w 5"/>
                <a:gd name="T15" fmla="*/ 2147483647 h 5"/>
                <a:gd name="T16" fmla="*/ 2147483647 w 5"/>
                <a:gd name="T17" fmla="*/ 2147483647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1" y="4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4" name="Freeform 173"/>
            <p:cNvSpPr>
              <a:spLocks noEditPoints="1"/>
            </p:cNvSpPr>
            <p:nvPr/>
          </p:nvSpPr>
          <p:spPr bwMode="auto">
            <a:xfrm>
              <a:off x="6191250" y="4398963"/>
              <a:ext cx="11113" cy="9525"/>
            </a:xfrm>
            <a:custGeom>
              <a:avLst/>
              <a:gdLst>
                <a:gd name="T0" fmla="*/ 2147483647 w 5"/>
                <a:gd name="T1" fmla="*/ 0 h 5"/>
                <a:gd name="T2" fmla="*/ 0 w 5"/>
                <a:gd name="T3" fmla="*/ 2147483647 h 5"/>
                <a:gd name="T4" fmla="*/ 2147483647 w 5"/>
                <a:gd name="T5" fmla="*/ 2147483647 h 5"/>
                <a:gd name="T6" fmla="*/ 2147483647 w 5"/>
                <a:gd name="T7" fmla="*/ 2147483647 h 5"/>
                <a:gd name="T8" fmla="*/ 2147483647 w 5"/>
                <a:gd name="T9" fmla="*/ 0 h 5"/>
                <a:gd name="T10" fmla="*/ 2147483647 w 5"/>
                <a:gd name="T11" fmla="*/ 2147483647 h 5"/>
                <a:gd name="T12" fmla="*/ 2147483647 w 5"/>
                <a:gd name="T13" fmla="*/ 2147483647 h 5"/>
                <a:gd name="T14" fmla="*/ 2147483647 w 5"/>
                <a:gd name="T15" fmla="*/ 2147483647 h 5"/>
                <a:gd name="T16" fmla="*/ 2147483647 w 5"/>
                <a:gd name="T17" fmla="*/ 2147483647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lose/>
                  <a:moveTo>
                    <a:pt x="1" y="3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5" name="Freeform 174"/>
            <p:cNvSpPr>
              <a:spLocks noEditPoints="1"/>
            </p:cNvSpPr>
            <p:nvPr/>
          </p:nvSpPr>
          <p:spPr bwMode="auto">
            <a:xfrm>
              <a:off x="6264275" y="4327525"/>
              <a:ext cx="9525" cy="7938"/>
            </a:xfrm>
            <a:custGeom>
              <a:avLst/>
              <a:gdLst>
                <a:gd name="T0" fmla="*/ 2147483647 w 4"/>
                <a:gd name="T1" fmla="*/ 0 h 4"/>
                <a:gd name="T2" fmla="*/ 0 w 4"/>
                <a:gd name="T3" fmla="*/ 2147483647 h 4"/>
                <a:gd name="T4" fmla="*/ 2147483647 w 4"/>
                <a:gd name="T5" fmla="*/ 2147483647 h 4"/>
                <a:gd name="T6" fmla="*/ 2147483647 w 4"/>
                <a:gd name="T7" fmla="*/ 2147483647 h 4"/>
                <a:gd name="T8" fmla="*/ 2147483647 w 4"/>
                <a:gd name="T9" fmla="*/ 0 h 4"/>
                <a:gd name="T10" fmla="*/ 2147483647 w 4"/>
                <a:gd name="T11" fmla="*/ 2147483647 h 4"/>
                <a:gd name="T12" fmla="*/ 2147483647 w 4"/>
                <a:gd name="T13" fmla="*/ 2147483647 h 4"/>
                <a:gd name="T14" fmla="*/ 2147483647 w 4"/>
                <a:gd name="T15" fmla="*/ 2147483647 h 4"/>
                <a:gd name="T16" fmla="*/ 2147483647 w 4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3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6" name="Freeform 175"/>
            <p:cNvSpPr>
              <a:spLocks noEditPoints="1"/>
            </p:cNvSpPr>
            <p:nvPr/>
          </p:nvSpPr>
          <p:spPr bwMode="auto">
            <a:xfrm>
              <a:off x="6118225" y="4327525"/>
              <a:ext cx="11113" cy="7938"/>
            </a:xfrm>
            <a:custGeom>
              <a:avLst/>
              <a:gdLst>
                <a:gd name="T0" fmla="*/ 2147483647 w 5"/>
                <a:gd name="T1" fmla="*/ 0 h 4"/>
                <a:gd name="T2" fmla="*/ 0 w 5"/>
                <a:gd name="T3" fmla="*/ 2147483647 h 4"/>
                <a:gd name="T4" fmla="*/ 2147483647 w 5"/>
                <a:gd name="T5" fmla="*/ 2147483647 h 4"/>
                <a:gd name="T6" fmla="*/ 2147483647 w 5"/>
                <a:gd name="T7" fmla="*/ 2147483647 h 4"/>
                <a:gd name="T8" fmla="*/ 2147483647 w 5"/>
                <a:gd name="T9" fmla="*/ 0 h 4"/>
                <a:gd name="T10" fmla="*/ 2147483647 w 5"/>
                <a:gd name="T11" fmla="*/ 2147483647 h 4"/>
                <a:gd name="T12" fmla="*/ 2147483647 w 5"/>
                <a:gd name="T13" fmla="*/ 2147483647 h 4"/>
                <a:gd name="T14" fmla="*/ 2147483647 w 5"/>
                <a:gd name="T15" fmla="*/ 2147483647 h 4"/>
                <a:gd name="T16" fmla="*/ 2147483647 w 5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3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7" name="Freeform 176"/>
            <p:cNvSpPr>
              <a:spLocks noEditPoints="1"/>
            </p:cNvSpPr>
            <p:nvPr/>
          </p:nvSpPr>
          <p:spPr bwMode="auto">
            <a:xfrm>
              <a:off x="6588125" y="4235450"/>
              <a:ext cx="211138" cy="192088"/>
            </a:xfrm>
            <a:custGeom>
              <a:avLst/>
              <a:gdLst>
                <a:gd name="T0" fmla="*/ 2147483647 w 103"/>
                <a:gd name="T1" fmla="*/ 0 h 94"/>
                <a:gd name="T2" fmla="*/ 2147483647 w 103"/>
                <a:gd name="T3" fmla="*/ 2147483647 h 94"/>
                <a:gd name="T4" fmla="*/ 2147483647 w 103"/>
                <a:gd name="T5" fmla="*/ 2147483647 h 94"/>
                <a:gd name="T6" fmla="*/ 2147483647 w 103"/>
                <a:gd name="T7" fmla="*/ 2147483647 h 94"/>
                <a:gd name="T8" fmla="*/ 2147483647 w 103"/>
                <a:gd name="T9" fmla="*/ 2147483647 h 94"/>
                <a:gd name="T10" fmla="*/ 2147483647 w 103"/>
                <a:gd name="T11" fmla="*/ 2147483647 h 94"/>
                <a:gd name="T12" fmla="*/ 2147483647 w 103"/>
                <a:gd name="T13" fmla="*/ 2147483647 h 94"/>
                <a:gd name="T14" fmla="*/ 2147483647 w 103"/>
                <a:gd name="T15" fmla="*/ 0 h 94"/>
                <a:gd name="T16" fmla="*/ 2147483647 w 103"/>
                <a:gd name="T17" fmla="*/ 2147483647 h 94"/>
                <a:gd name="T18" fmla="*/ 2147483647 w 103"/>
                <a:gd name="T19" fmla="*/ 2147483647 h 94"/>
                <a:gd name="T20" fmla="*/ 2147483647 w 103"/>
                <a:gd name="T21" fmla="*/ 2147483647 h 94"/>
                <a:gd name="T22" fmla="*/ 2147483647 w 103"/>
                <a:gd name="T23" fmla="*/ 2147483647 h 94"/>
                <a:gd name="T24" fmla="*/ 2147483647 w 103"/>
                <a:gd name="T25" fmla="*/ 2147483647 h 94"/>
                <a:gd name="T26" fmla="*/ 2147483647 w 103"/>
                <a:gd name="T27" fmla="*/ 2147483647 h 94"/>
                <a:gd name="T28" fmla="*/ 2147483647 w 103"/>
                <a:gd name="T29" fmla="*/ 2147483647 h 94"/>
                <a:gd name="T30" fmla="*/ 2147483647 w 103"/>
                <a:gd name="T31" fmla="*/ 2147483647 h 94"/>
                <a:gd name="T32" fmla="*/ 2147483647 w 103"/>
                <a:gd name="T33" fmla="*/ 2147483647 h 94"/>
                <a:gd name="T34" fmla="*/ 2147483647 w 103"/>
                <a:gd name="T35" fmla="*/ 2147483647 h 94"/>
                <a:gd name="T36" fmla="*/ 2147483647 w 103"/>
                <a:gd name="T37" fmla="*/ 2147483647 h 94"/>
                <a:gd name="T38" fmla="*/ 2147483647 w 103"/>
                <a:gd name="T39" fmla="*/ 2147483647 h 94"/>
                <a:gd name="T40" fmla="*/ 2147483647 w 103"/>
                <a:gd name="T41" fmla="*/ 2147483647 h 94"/>
                <a:gd name="T42" fmla="*/ 2147483647 w 103"/>
                <a:gd name="T43" fmla="*/ 2147483647 h 94"/>
                <a:gd name="T44" fmla="*/ 2147483647 w 103"/>
                <a:gd name="T45" fmla="*/ 2147483647 h 94"/>
                <a:gd name="T46" fmla="*/ 2147483647 w 103"/>
                <a:gd name="T47" fmla="*/ 2147483647 h 94"/>
                <a:gd name="T48" fmla="*/ 2147483647 w 103"/>
                <a:gd name="T49" fmla="*/ 2147483647 h 94"/>
                <a:gd name="T50" fmla="*/ 2147483647 w 103"/>
                <a:gd name="T51" fmla="*/ 2147483647 h 94"/>
                <a:gd name="T52" fmla="*/ 2147483647 w 103"/>
                <a:gd name="T53" fmla="*/ 2147483647 h 94"/>
                <a:gd name="T54" fmla="*/ 2147483647 w 103"/>
                <a:gd name="T55" fmla="*/ 2147483647 h 94"/>
                <a:gd name="T56" fmla="*/ 2147483647 w 103"/>
                <a:gd name="T57" fmla="*/ 2147483647 h 94"/>
                <a:gd name="T58" fmla="*/ 2147483647 w 103"/>
                <a:gd name="T59" fmla="*/ 2147483647 h 94"/>
                <a:gd name="T60" fmla="*/ 2147483647 w 103"/>
                <a:gd name="T61" fmla="*/ 2147483647 h 94"/>
                <a:gd name="T62" fmla="*/ 2147483647 w 103"/>
                <a:gd name="T63" fmla="*/ 2147483647 h 94"/>
                <a:gd name="T64" fmla="*/ 2147483647 w 103"/>
                <a:gd name="T65" fmla="*/ 2147483647 h 9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03" h="94">
                  <a:moveTo>
                    <a:pt x="50" y="0"/>
                  </a:moveTo>
                  <a:cubicBezTo>
                    <a:pt x="43" y="0"/>
                    <a:pt x="36" y="2"/>
                    <a:pt x="30" y="5"/>
                  </a:cubicBezTo>
                  <a:cubicBezTo>
                    <a:pt x="19" y="10"/>
                    <a:pt x="10" y="19"/>
                    <a:pt x="6" y="31"/>
                  </a:cubicBezTo>
                  <a:cubicBezTo>
                    <a:pt x="1" y="43"/>
                    <a:pt x="2" y="55"/>
                    <a:pt x="7" y="67"/>
                  </a:cubicBezTo>
                  <a:cubicBezTo>
                    <a:pt x="15" y="83"/>
                    <a:pt x="32" y="94"/>
                    <a:pt x="50" y="94"/>
                  </a:cubicBezTo>
                  <a:cubicBezTo>
                    <a:pt x="57" y="94"/>
                    <a:pt x="63" y="92"/>
                    <a:pt x="69" y="89"/>
                  </a:cubicBezTo>
                  <a:cubicBezTo>
                    <a:pt x="93" y="79"/>
                    <a:pt x="103" y="51"/>
                    <a:pt x="92" y="27"/>
                  </a:cubicBezTo>
                  <a:cubicBezTo>
                    <a:pt x="84" y="11"/>
                    <a:pt x="68" y="0"/>
                    <a:pt x="50" y="0"/>
                  </a:cubicBezTo>
                  <a:close/>
                  <a:moveTo>
                    <a:pt x="68" y="87"/>
                  </a:moveTo>
                  <a:cubicBezTo>
                    <a:pt x="62" y="89"/>
                    <a:pt x="56" y="91"/>
                    <a:pt x="50" y="91"/>
                  </a:cubicBezTo>
                  <a:cubicBezTo>
                    <a:pt x="33" y="91"/>
                    <a:pt x="17" y="81"/>
                    <a:pt x="10" y="65"/>
                  </a:cubicBezTo>
                  <a:cubicBezTo>
                    <a:pt x="0" y="44"/>
                    <a:pt x="10" y="18"/>
                    <a:pt x="31" y="8"/>
                  </a:cubicBezTo>
                  <a:cubicBezTo>
                    <a:pt x="37" y="5"/>
                    <a:pt x="43" y="4"/>
                    <a:pt x="50" y="4"/>
                  </a:cubicBezTo>
                  <a:cubicBezTo>
                    <a:pt x="54" y="4"/>
                    <a:pt x="59" y="4"/>
                    <a:pt x="63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9"/>
                    <a:pt x="51" y="28"/>
                    <a:pt x="50" y="28"/>
                  </a:cubicBezTo>
                  <a:cubicBezTo>
                    <a:pt x="39" y="28"/>
                    <a:pt x="31" y="37"/>
                    <a:pt x="31" y="47"/>
                  </a:cubicBezTo>
                  <a:cubicBezTo>
                    <a:pt x="31" y="57"/>
                    <a:pt x="39" y="66"/>
                    <a:pt x="50" y="66"/>
                  </a:cubicBezTo>
                  <a:cubicBezTo>
                    <a:pt x="57" y="66"/>
                    <a:pt x="63" y="61"/>
                    <a:pt x="66" y="55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74"/>
                    <a:pt x="78" y="82"/>
                    <a:pt x="68" y="87"/>
                  </a:cubicBezTo>
                  <a:close/>
                  <a:moveTo>
                    <a:pt x="65" y="47"/>
                  </a:moveTo>
                  <a:cubicBezTo>
                    <a:pt x="65" y="56"/>
                    <a:pt x="58" y="62"/>
                    <a:pt x="50" y="62"/>
                  </a:cubicBezTo>
                  <a:cubicBezTo>
                    <a:pt x="41" y="62"/>
                    <a:pt x="34" y="56"/>
                    <a:pt x="34" y="47"/>
                  </a:cubicBezTo>
                  <a:cubicBezTo>
                    <a:pt x="34" y="39"/>
                    <a:pt x="41" y="32"/>
                    <a:pt x="50" y="32"/>
                  </a:cubicBezTo>
                  <a:cubicBezTo>
                    <a:pt x="58" y="32"/>
                    <a:pt x="65" y="39"/>
                    <a:pt x="65" y="47"/>
                  </a:cubicBezTo>
                  <a:close/>
                  <a:moveTo>
                    <a:pt x="91" y="6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68" y="50"/>
                    <a:pt x="68" y="49"/>
                    <a:pt x="68" y="47"/>
                  </a:cubicBezTo>
                  <a:cubicBezTo>
                    <a:pt x="68" y="40"/>
                    <a:pt x="64" y="33"/>
                    <a:pt x="58" y="30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76" y="11"/>
                    <a:pt x="84" y="19"/>
                    <a:pt x="89" y="29"/>
                  </a:cubicBezTo>
                  <a:cubicBezTo>
                    <a:pt x="94" y="39"/>
                    <a:pt x="94" y="50"/>
                    <a:pt x="91" y="6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8" name="Freeform 177"/>
            <p:cNvSpPr>
              <a:spLocks/>
            </p:cNvSpPr>
            <p:nvPr/>
          </p:nvSpPr>
          <p:spPr bwMode="auto">
            <a:xfrm>
              <a:off x="6662738" y="4305300"/>
              <a:ext cx="30163" cy="30163"/>
            </a:xfrm>
            <a:custGeom>
              <a:avLst/>
              <a:gdLst>
                <a:gd name="T0" fmla="*/ 0 w 15"/>
                <a:gd name="T1" fmla="*/ 2147483647 h 15"/>
                <a:gd name="T2" fmla="*/ 2147483647 w 15"/>
                <a:gd name="T3" fmla="*/ 2147483647 h 15"/>
                <a:gd name="T4" fmla="*/ 2147483647 w 15"/>
                <a:gd name="T5" fmla="*/ 2147483647 h 15"/>
                <a:gd name="T6" fmla="*/ 2147483647 w 15"/>
                <a:gd name="T7" fmla="*/ 2147483647 h 15"/>
                <a:gd name="T8" fmla="*/ 2147483647 w 15"/>
                <a:gd name="T9" fmla="*/ 2147483647 h 15"/>
                <a:gd name="T10" fmla="*/ 2147483647 w 15"/>
                <a:gd name="T11" fmla="*/ 0 h 15"/>
                <a:gd name="T12" fmla="*/ 0 w 1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5">
                  <a:moveTo>
                    <a:pt x="0" y="13"/>
                  </a:move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7"/>
                    <a:pt x="8" y="3"/>
                    <a:pt x="14" y="3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9" name="Freeform 178"/>
            <p:cNvSpPr>
              <a:spLocks noEditPoints="1"/>
            </p:cNvSpPr>
            <p:nvPr/>
          </p:nvSpPr>
          <p:spPr bwMode="auto">
            <a:xfrm>
              <a:off x="7091363" y="4238625"/>
              <a:ext cx="158750" cy="187325"/>
            </a:xfrm>
            <a:custGeom>
              <a:avLst/>
              <a:gdLst>
                <a:gd name="T0" fmla="*/ 2147483647 w 78"/>
                <a:gd name="T1" fmla="*/ 2147483647 h 92"/>
                <a:gd name="T2" fmla="*/ 2147483647 w 78"/>
                <a:gd name="T3" fmla="*/ 2147483647 h 92"/>
                <a:gd name="T4" fmla="*/ 2147483647 w 78"/>
                <a:gd name="T5" fmla="*/ 2147483647 h 92"/>
                <a:gd name="T6" fmla="*/ 2147483647 w 78"/>
                <a:gd name="T7" fmla="*/ 2147483647 h 92"/>
                <a:gd name="T8" fmla="*/ 2147483647 w 78"/>
                <a:gd name="T9" fmla="*/ 2147483647 h 92"/>
                <a:gd name="T10" fmla="*/ 2147483647 w 78"/>
                <a:gd name="T11" fmla="*/ 2147483647 h 92"/>
                <a:gd name="T12" fmla="*/ 2147483647 w 78"/>
                <a:gd name="T13" fmla="*/ 2147483647 h 92"/>
                <a:gd name="T14" fmla="*/ 2147483647 w 78"/>
                <a:gd name="T15" fmla="*/ 2147483647 h 92"/>
                <a:gd name="T16" fmla="*/ 2147483647 w 78"/>
                <a:gd name="T17" fmla="*/ 2147483647 h 92"/>
                <a:gd name="T18" fmla="*/ 2147483647 w 78"/>
                <a:gd name="T19" fmla="*/ 2147483647 h 92"/>
                <a:gd name="T20" fmla="*/ 2147483647 w 78"/>
                <a:gd name="T21" fmla="*/ 2147483647 h 92"/>
                <a:gd name="T22" fmla="*/ 0 w 78"/>
                <a:gd name="T23" fmla="*/ 2147483647 h 92"/>
                <a:gd name="T24" fmla="*/ 2147483647 w 78"/>
                <a:gd name="T25" fmla="*/ 2147483647 h 92"/>
                <a:gd name="T26" fmla="*/ 2147483647 w 78"/>
                <a:gd name="T27" fmla="*/ 2147483647 h 92"/>
                <a:gd name="T28" fmla="*/ 2147483647 w 78"/>
                <a:gd name="T29" fmla="*/ 2147483647 h 92"/>
                <a:gd name="T30" fmla="*/ 2147483647 w 78"/>
                <a:gd name="T31" fmla="*/ 2147483647 h 92"/>
                <a:gd name="T32" fmla="*/ 2147483647 w 78"/>
                <a:gd name="T33" fmla="*/ 2147483647 h 92"/>
                <a:gd name="T34" fmla="*/ 2147483647 w 78"/>
                <a:gd name="T35" fmla="*/ 2147483647 h 92"/>
                <a:gd name="T36" fmla="*/ 2147483647 w 78"/>
                <a:gd name="T37" fmla="*/ 2147483647 h 92"/>
                <a:gd name="T38" fmla="*/ 2147483647 w 78"/>
                <a:gd name="T39" fmla="*/ 2147483647 h 92"/>
                <a:gd name="T40" fmla="*/ 2147483647 w 78"/>
                <a:gd name="T41" fmla="*/ 2147483647 h 92"/>
                <a:gd name="T42" fmla="*/ 2147483647 w 78"/>
                <a:gd name="T43" fmla="*/ 2147483647 h 92"/>
                <a:gd name="T44" fmla="*/ 2147483647 w 78"/>
                <a:gd name="T45" fmla="*/ 2147483647 h 92"/>
                <a:gd name="T46" fmla="*/ 2147483647 w 78"/>
                <a:gd name="T47" fmla="*/ 2147483647 h 92"/>
                <a:gd name="T48" fmla="*/ 2147483647 w 78"/>
                <a:gd name="T49" fmla="*/ 2147483647 h 92"/>
                <a:gd name="T50" fmla="*/ 2147483647 w 78"/>
                <a:gd name="T51" fmla="*/ 2147483647 h 92"/>
                <a:gd name="T52" fmla="*/ 2147483647 w 78"/>
                <a:gd name="T53" fmla="*/ 2147483647 h 92"/>
                <a:gd name="T54" fmla="*/ 2147483647 w 78"/>
                <a:gd name="T55" fmla="*/ 2147483647 h 92"/>
                <a:gd name="T56" fmla="*/ 2147483647 w 78"/>
                <a:gd name="T57" fmla="*/ 2147483647 h 92"/>
                <a:gd name="T58" fmla="*/ 2147483647 w 78"/>
                <a:gd name="T59" fmla="*/ 2147483647 h 92"/>
                <a:gd name="T60" fmla="*/ 2147483647 w 78"/>
                <a:gd name="T61" fmla="*/ 2147483647 h 92"/>
                <a:gd name="T62" fmla="*/ 2147483647 w 78"/>
                <a:gd name="T63" fmla="*/ 2147483647 h 92"/>
                <a:gd name="T64" fmla="*/ 2147483647 w 78"/>
                <a:gd name="T65" fmla="*/ 2147483647 h 92"/>
                <a:gd name="T66" fmla="*/ 2147483647 w 78"/>
                <a:gd name="T67" fmla="*/ 2147483647 h 92"/>
                <a:gd name="T68" fmla="*/ 2147483647 w 78"/>
                <a:gd name="T69" fmla="*/ 2147483647 h 92"/>
                <a:gd name="T70" fmla="*/ 2147483647 w 78"/>
                <a:gd name="T71" fmla="*/ 2147483647 h 92"/>
                <a:gd name="T72" fmla="*/ 2147483647 w 78"/>
                <a:gd name="T73" fmla="*/ 2147483647 h 92"/>
                <a:gd name="T74" fmla="*/ 2147483647 w 78"/>
                <a:gd name="T75" fmla="*/ 2147483647 h 92"/>
                <a:gd name="T76" fmla="*/ 2147483647 w 78"/>
                <a:gd name="T77" fmla="*/ 2147483647 h 92"/>
                <a:gd name="T78" fmla="*/ 2147483647 w 78"/>
                <a:gd name="T79" fmla="*/ 2147483647 h 92"/>
                <a:gd name="T80" fmla="*/ 2147483647 w 78"/>
                <a:gd name="T81" fmla="*/ 2147483647 h 92"/>
                <a:gd name="T82" fmla="*/ 2147483647 w 78"/>
                <a:gd name="T83" fmla="*/ 2147483647 h 92"/>
                <a:gd name="T84" fmla="*/ 2147483647 w 78"/>
                <a:gd name="T85" fmla="*/ 2147483647 h 92"/>
                <a:gd name="T86" fmla="*/ 2147483647 w 78"/>
                <a:gd name="T87" fmla="*/ 2147483647 h 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92">
                  <a:moveTo>
                    <a:pt x="75" y="57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5" y="46"/>
                    <a:pt x="75" y="27"/>
                    <a:pt x="63" y="15"/>
                  </a:cubicBezTo>
                  <a:cubicBezTo>
                    <a:pt x="57" y="9"/>
                    <a:pt x="49" y="6"/>
                    <a:pt x="41" y="6"/>
                  </a:cubicBezTo>
                  <a:cubicBezTo>
                    <a:pt x="33" y="6"/>
                    <a:pt x="26" y="9"/>
                    <a:pt x="20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4" y="16"/>
                    <a:pt x="0" y="26"/>
                    <a:pt x="0" y="37"/>
                  </a:cubicBezTo>
                  <a:cubicBezTo>
                    <a:pt x="0" y="48"/>
                    <a:pt x="4" y="59"/>
                    <a:pt x="12" y="67"/>
                  </a:cubicBezTo>
                  <a:cubicBezTo>
                    <a:pt x="19" y="74"/>
                    <a:pt x="29" y="78"/>
                    <a:pt x="40" y="79"/>
                  </a:cubicBezTo>
                  <a:cubicBezTo>
                    <a:pt x="39" y="82"/>
                    <a:pt x="37" y="88"/>
                    <a:pt x="30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8"/>
                    <a:pt x="26" y="89"/>
                    <a:pt x="26" y="90"/>
                  </a:cubicBezTo>
                  <a:cubicBezTo>
                    <a:pt x="26" y="91"/>
                    <a:pt x="27" y="92"/>
                    <a:pt x="28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5" y="92"/>
                    <a:pt x="56" y="91"/>
                    <a:pt x="56" y="90"/>
                  </a:cubicBezTo>
                  <a:cubicBezTo>
                    <a:pt x="56" y="89"/>
                    <a:pt x="55" y="88"/>
                    <a:pt x="54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1" y="86"/>
                    <a:pt x="43" y="82"/>
                    <a:pt x="43" y="79"/>
                  </a:cubicBezTo>
                  <a:cubicBezTo>
                    <a:pt x="53" y="78"/>
                    <a:pt x="63" y="74"/>
                    <a:pt x="70" y="6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8"/>
                    <a:pt x="78" y="57"/>
                  </a:cubicBezTo>
                  <a:cubicBezTo>
                    <a:pt x="77" y="56"/>
                    <a:pt x="76" y="56"/>
                    <a:pt x="75" y="57"/>
                  </a:cubicBezTo>
                  <a:close/>
                  <a:moveTo>
                    <a:pt x="61" y="18"/>
                  </a:moveTo>
                  <a:cubicBezTo>
                    <a:pt x="72" y="29"/>
                    <a:pt x="72" y="46"/>
                    <a:pt x="61" y="57"/>
                  </a:cubicBezTo>
                  <a:cubicBezTo>
                    <a:pt x="56" y="62"/>
                    <a:pt x="48" y="65"/>
                    <a:pt x="41" y="65"/>
                  </a:cubicBezTo>
                  <a:cubicBezTo>
                    <a:pt x="34" y="65"/>
                    <a:pt x="27" y="62"/>
                    <a:pt x="21" y="57"/>
                  </a:cubicBezTo>
                  <a:cubicBezTo>
                    <a:pt x="10" y="46"/>
                    <a:pt x="10" y="29"/>
                    <a:pt x="21" y="18"/>
                  </a:cubicBezTo>
                  <a:cubicBezTo>
                    <a:pt x="27" y="12"/>
                    <a:pt x="34" y="9"/>
                    <a:pt x="41" y="9"/>
                  </a:cubicBezTo>
                  <a:cubicBezTo>
                    <a:pt x="48" y="9"/>
                    <a:pt x="55" y="12"/>
                    <a:pt x="61" y="18"/>
                  </a:cubicBezTo>
                  <a:close/>
                  <a:moveTo>
                    <a:pt x="3" y="37"/>
                  </a:moveTo>
                  <a:cubicBezTo>
                    <a:pt x="3" y="28"/>
                    <a:pt x="7" y="19"/>
                    <a:pt x="13" y="12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7" y="29"/>
                    <a:pt x="7" y="48"/>
                    <a:pt x="19" y="59"/>
                  </a:cubicBezTo>
                  <a:cubicBezTo>
                    <a:pt x="25" y="65"/>
                    <a:pt x="33" y="69"/>
                    <a:pt x="41" y="69"/>
                  </a:cubicBezTo>
                  <a:cubicBezTo>
                    <a:pt x="49" y="69"/>
                    <a:pt x="56" y="66"/>
                    <a:pt x="62" y="60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0" y="72"/>
                    <a:pt x="51" y="75"/>
                    <a:pt x="41" y="75"/>
                  </a:cubicBezTo>
                  <a:cubicBezTo>
                    <a:pt x="31" y="75"/>
                    <a:pt x="21" y="72"/>
                    <a:pt x="14" y="64"/>
                  </a:cubicBezTo>
                  <a:cubicBezTo>
                    <a:pt x="7" y="57"/>
                    <a:pt x="3" y="48"/>
                    <a:pt x="3" y="3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0" name="Freeform 179"/>
            <p:cNvSpPr>
              <a:spLocks noEditPoints="1"/>
            </p:cNvSpPr>
            <p:nvPr/>
          </p:nvSpPr>
          <p:spPr bwMode="auto">
            <a:xfrm>
              <a:off x="7548563" y="4238625"/>
              <a:ext cx="168275" cy="187325"/>
            </a:xfrm>
            <a:custGeom>
              <a:avLst/>
              <a:gdLst>
                <a:gd name="T0" fmla="*/ 2147483647 w 83"/>
                <a:gd name="T1" fmla="*/ 2147483647 h 92"/>
                <a:gd name="T2" fmla="*/ 2147483647 w 83"/>
                <a:gd name="T3" fmla="*/ 2147483647 h 92"/>
                <a:gd name="T4" fmla="*/ 2147483647 w 83"/>
                <a:gd name="T5" fmla="*/ 2147483647 h 92"/>
                <a:gd name="T6" fmla="*/ 2147483647 w 83"/>
                <a:gd name="T7" fmla="*/ 2147483647 h 92"/>
                <a:gd name="T8" fmla="*/ 2147483647 w 83"/>
                <a:gd name="T9" fmla="*/ 2147483647 h 92"/>
                <a:gd name="T10" fmla="*/ 2147483647 w 83"/>
                <a:gd name="T11" fmla="*/ 2147483647 h 92"/>
                <a:gd name="T12" fmla="*/ 2147483647 w 83"/>
                <a:gd name="T13" fmla="*/ 2147483647 h 92"/>
                <a:gd name="T14" fmla="*/ 2147483647 w 83"/>
                <a:gd name="T15" fmla="*/ 2147483647 h 92"/>
                <a:gd name="T16" fmla="*/ 2147483647 w 83"/>
                <a:gd name="T17" fmla="*/ 2147483647 h 92"/>
                <a:gd name="T18" fmla="*/ 2147483647 w 83"/>
                <a:gd name="T19" fmla="*/ 2147483647 h 92"/>
                <a:gd name="T20" fmla="*/ 2147483647 w 83"/>
                <a:gd name="T21" fmla="*/ 2147483647 h 92"/>
                <a:gd name="T22" fmla="*/ 2147483647 w 83"/>
                <a:gd name="T23" fmla="*/ 2147483647 h 92"/>
                <a:gd name="T24" fmla="*/ 2147483647 w 83"/>
                <a:gd name="T25" fmla="*/ 2147483647 h 92"/>
                <a:gd name="T26" fmla="*/ 2147483647 w 83"/>
                <a:gd name="T27" fmla="*/ 2147483647 h 92"/>
                <a:gd name="T28" fmla="*/ 2147483647 w 83"/>
                <a:gd name="T29" fmla="*/ 2147483647 h 92"/>
                <a:gd name="T30" fmla="*/ 2147483647 w 83"/>
                <a:gd name="T31" fmla="*/ 2147483647 h 92"/>
                <a:gd name="T32" fmla="*/ 2147483647 w 83"/>
                <a:gd name="T33" fmla="*/ 2147483647 h 92"/>
                <a:gd name="T34" fmla="*/ 2147483647 w 83"/>
                <a:gd name="T35" fmla="*/ 2147483647 h 92"/>
                <a:gd name="T36" fmla="*/ 2147483647 w 83"/>
                <a:gd name="T37" fmla="*/ 2147483647 h 92"/>
                <a:gd name="T38" fmla="*/ 2147483647 w 83"/>
                <a:gd name="T39" fmla="*/ 2147483647 h 92"/>
                <a:gd name="T40" fmla="*/ 2147483647 w 83"/>
                <a:gd name="T41" fmla="*/ 2147483647 h 92"/>
                <a:gd name="T42" fmla="*/ 2147483647 w 83"/>
                <a:gd name="T43" fmla="*/ 2147483647 h 92"/>
                <a:gd name="T44" fmla="*/ 2147483647 w 83"/>
                <a:gd name="T45" fmla="*/ 2147483647 h 92"/>
                <a:gd name="T46" fmla="*/ 2147483647 w 83"/>
                <a:gd name="T47" fmla="*/ 2147483647 h 92"/>
                <a:gd name="T48" fmla="*/ 2147483647 w 83"/>
                <a:gd name="T49" fmla="*/ 2147483647 h 92"/>
                <a:gd name="T50" fmla="*/ 2147483647 w 83"/>
                <a:gd name="T51" fmla="*/ 2147483647 h 92"/>
                <a:gd name="T52" fmla="*/ 2147483647 w 83"/>
                <a:gd name="T53" fmla="*/ 2147483647 h 92"/>
                <a:gd name="T54" fmla="*/ 2147483647 w 83"/>
                <a:gd name="T55" fmla="*/ 2147483647 h 92"/>
                <a:gd name="T56" fmla="*/ 2147483647 w 83"/>
                <a:gd name="T57" fmla="*/ 2147483647 h 92"/>
                <a:gd name="T58" fmla="*/ 2147483647 w 83"/>
                <a:gd name="T59" fmla="*/ 2147483647 h 92"/>
                <a:gd name="T60" fmla="*/ 2147483647 w 83"/>
                <a:gd name="T61" fmla="*/ 2147483647 h 92"/>
                <a:gd name="T62" fmla="*/ 2147483647 w 83"/>
                <a:gd name="T63" fmla="*/ 2147483647 h 92"/>
                <a:gd name="T64" fmla="*/ 2147483647 w 83"/>
                <a:gd name="T65" fmla="*/ 2147483647 h 92"/>
                <a:gd name="T66" fmla="*/ 2147483647 w 83"/>
                <a:gd name="T67" fmla="*/ 2147483647 h 92"/>
                <a:gd name="T68" fmla="*/ 2147483647 w 83"/>
                <a:gd name="T69" fmla="*/ 2147483647 h 92"/>
                <a:gd name="T70" fmla="*/ 2147483647 w 83"/>
                <a:gd name="T71" fmla="*/ 2147483647 h 92"/>
                <a:gd name="T72" fmla="*/ 2147483647 w 83"/>
                <a:gd name="T73" fmla="*/ 2147483647 h 92"/>
                <a:gd name="T74" fmla="*/ 2147483647 w 83"/>
                <a:gd name="T75" fmla="*/ 2147483647 h 92"/>
                <a:gd name="T76" fmla="*/ 2147483647 w 83"/>
                <a:gd name="T77" fmla="*/ 2147483647 h 92"/>
                <a:gd name="T78" fmla="*/ 2147483647 w 83"/>
                <a:gd name="T79" fmla="*/ 2147483647 h 92"/>
                <a:gd name="T80" fmla="*/ 2147483647 w 83"/>
                <a:gd name="T81" fmla="*/ 2147483647 h 92"/>
                <a:gd name="T82" fmla="*/ 2147483647 w 83"/>
                <a:gd name="T83" fmla="*/ 2147483647 h 92"/>
                <a:gd name="T84" fmla="*/ 2147483647 w 83"/>
                <a:gd name="T85" fmla="*/ 2147483647 h 92"/>
                <a:gd name="T86" fmla="*/ 2147483647 w 83"/>
                <a:gd name="T87" fmla="*/ 2147483647 h 92"/>
                <a:gd name="T88" fmla="*/ 2147483647 w 83"/>
                <a:gd name="T89" fmla="*/ 2147483647 h 92"/>
                <a:gd name="T90" fmla="*/ 2147483647 w 83"/>
                <a:gd name="T91" fmla="*/ 2147483647 h 92"/>
                <a:gd name="T92" fmla="*/ 2147483647 w 83"/>
                <a:gd name="T93" fmla="*/ 2147483647 h 92"/>
                <a:gd name="T94" fmla="*/ 2147483647 w 83"/>
                <a:gd name="T95" fmla="*/ 2147483647 h 92"/>
                <a:gd name="T96" fmla="*/ 2147483647 w 83"/>
                <a:gd name="T97" fmla="*/ 2147483647 h 92"/>
                <a:gd name="T98" fmla="*/ 2147483647 w 83"/>
                <a:gd name="T99" fmla="*/ 2147483647 h 9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3" h="92">
                  <a:moveTo>
                    <a:pt x="80" y="57"/>
                  </a:moveTo>
                  <a:cubicBezTo>
                    <a:pt x="74" y="63"/>
                    <a:pt x="74" y="63"/>
                    <a:pt x="74" y="63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6" y="49"/>
                    <a:pt x="79" y="3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3" y="23"/>
                    <a:pt x="71" y="19"/>
                    <a:pt x="68" y="15"/>
                  </a:cubicBezTo>
                  <a:cubicBezTo>
                    <a:pt x="62" y="9"/>
                    <a:pt x="54" y="6"/>
                    <a:pt x="46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3" y="6"/>
                    <a:pt x="43" y="6"/>
                  </a:cubicBezTo>
                  <a:cubicBezTo>
                    <a:pt x="36" y="7"/>
                    <a:pt x="30" y="10"/>
                    <a:pt x="25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1"/>
                    <a:pt x="26" y="1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4"/>
                    <a:pt x="0" y="50"/>
                    <a:pt x="16" y="67"/>
                  </a:cubicBezTo>
                  <a:cubicBezTo>
                    <a:pt x="24" y="74"/>
                    <a:pt x="34" y="78"/>
                    <a:pt x="44" y="79"/>
                  </a:cubicBezTo>
                  <a:cubicBezTo>
                    <a:pt x="44" y="82"/>
                    <a:pt x="42" y="88"/>
                    <a:pt x="3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1" y="88"/>
                    <a:pt x="31" y="89"/>
                    <a:pt x="31" y="90"/>
                  </a:cubicBezTo>
                  <a:cubicBezTo>
                    <a:pt x="31" y="91"/>
                    <a:pt x="31" y="92"/>
                    <a:pt x="32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0" y="92"/>
                    <a:pt x="60" y="91"/>
                    <a:pt x="60" y="90"/>
                  </a:cubicBezTo>
                  <a:cubicBezTo>
                    <a:pt x="60" y="89"/>
                    <a:pt x="60" y="88"/>
                    <a:pt x="59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6" y="86"/>
                    <a:pt x="47" y="82"/>
                    <a:pt x="48" y="79"/>
                  </a:cubicBezTo>
                  <a:cubicBezTo>
                    <a:pt x="58" y="78"/>
                    <a:pt x="67" y="74"/>
                    <a:pt x="75" y="6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2" y="57"/>
                  </a:cubicBezTo>
                  <a:cubicBezTo>
                    <a:pt x="81" y="56"/>
                    <a:pt x="80" y="56"/>
                    <a:pt x="80" y="57"/>
                  </a:cubicBezTo>
                  <a:close/>
                  <a:moveTo>
                    <a:pt x="65" y="57"/>
                  </a:moveTo>
                  <a:cubicBezTo>
                    <a:pt x="60" y="62"/>
                    <a:pt x="53" y="65"/>
                    <a:pt x="46" y="65"/>
                  </a:cubicBezTo>
                  <a:cubicBezTo>
                    <a:pt x="38" y="65"/>
                    <a:pt x="31" y="62"/>
                    <a:pt x="26" y="57"/>
                  </a:cubicBezTo>
                  <a:cubicBezTo>
                    <a:pt x="23" y="54"/>
                    <a:pt x="20" y="50"/>
                    <a:pt x="19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8" y="48"/>
                    <a:pt x="28" y="47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8"/>
                    <a:pt x="33" y="38"/>
                    <a:pt x="32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30" y="31"/>
                    <a:pt x="30" y="3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29" y="19"/>
                    <a:pt x="28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8"/>
                    <a:pt x="26" y="18"/>
                  </a:cubicBezTo>
                  <a:cubicBezTo>
                    <a:pt x="30" y="13"/>
                    <a:pt x="35" y="11"/>
                    <a:pt x="41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1" y="23"/>
                    <a:pt x="51" y="22"/>
                  </a:cubicBezTo>
                  <a:cubicBezTo>
                    <a:pt x="51" y="22"/>
                    <a:pt x="53" y="21"/>
                    <a:pt x="54" y="21"/>
                  </a:cubicBezTo>
                  <a:cubicBezTo>
                    <a:pt x="55" y="21"/>
                    <a:pt x="58" y="22"/>
                    <a:pt x="60" y="22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9"/>
                    <a:pt x="66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5" y="38"/>
                    <a:pt x="73" y="49"/>
                    <a:pt x="65" y="57"/>
                  </a:cubicBezTo>
                  <a:close/>
                  <a:moveTo>
                    <a:pt x="2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4" y="3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7" y="36"/>
                    <a:pt x="18" y="29"/>
                    <a:pt x="22" y="22"/>
                  </a:cubicBezTo>
                  <a:close/>
                  <a:moveTo>
                    <a:pt x="65" y="18"/>
                  </a:moveTo>
                  <a:cubicBezTo>
                    <a:pt x="68" y="20"/>
                    <a:pt x="69" y="23"/>
                    <a:pt x="71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19"/>
                    <a:pt x="62" y="19"/>
                  </a:cubicBezTo>
                  <a:cubicBezTo>
                    <a:pt x="54" y="17"/>
                    <a:pt x="53" y="18"/>
                    <a:pt x="52" y="18"/>
                  </a:cubicBezTo>
                  <a:cubicBezTo>
                    <a:pt x="52" y="18"/>
                    <a:pt x="51" y="19"/>
                    <a:pt x="50" y="19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53" y="9"/>
                    <a:pt x="60" y="12"/>
                    <a:pt x="65" y="18"/>
                  </a:cubicBezTo>
                  <a:close/>
                  <a:moveTo>
                    <a:pt x="18" y="12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2" y="32"/>
                    <a:pt x="13" y="49"/>
                    <a:pt x="24" y="59"/>
                  </a:cubicBezTo>
                  <a:cubicBezTo>
                    <a:pt x="29" y="65"/>
                    <a:pt x="37" y="69"/>
                    <a:pt x="46" y="69"/>
                  </a:cubicBezTo>
                  <a:cubicBezTo>
                    <a:pt x="53" y="69"/>
                    <a:pt x="61" y="66"/>
                    <a:pt x="66" y="60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6" y="79"/>
                    <a:pt x="33" y="79"/>
                    <a:pt x="19" y="64"/>
                  </a:cubicBezTo>
                  <a:cubicBezTo>
                    <a:pt x="4" y="50"/>
                    <a:pt x="4" y="27"/>
                    <a:pt x="18" y="1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1" name="Freeform 180"/>
            <p:cNvSpPr>
              <a:spLocks noEditPoints="1"/>
            </p:cNvSpPr>
            <p:nvPr/>
          </p:nvSpPr>
          <p:spPr bwMode="auto">
            <a:xfrm>
              <a:off x="7607300" y="4314825"/>
              <a:ext cx="58738" cy="46038"/>
            </a:xfrm>
            <a:custGeom>
              <a:avLst/>
              <a:gdLst>
                <a:gd name="T0" fmla="*/ 2147483647 w 29"/>
                <a:gd name="T1" fmla="*/ 2147483647 h 22"/>
                <a:gd name="T2" fmla="*/ 2147483647 w 29"/>
                <a:gd name="T3" fmla="*/ 2147483647 h 22"/>
                <a:gd name="T4" fmla="*/ 2147483647 w 29"/>
                <a:gd name="T5" fmla="*/ 2147483647 h 22"/>
                <a:gd name="T6" fmla="*/ 2147483647 w 29"/>
                <a:gd name="T7" fmla="*/ 2147483647 h 22"/>
                <a:gd name="T8" fmla="*/ 2147483647 w 29"/>
                <a:gd name="T9" fmla="*/ 2147483647 h 22"/>
                <a:gd name="T10" fmla="*/ 2147483647 w 29"/>
                <a:gd name="T11" fmla="*/ 0 h 22"/>
                <a:gd name="T12" fmla="*/ 2147483647 w 29"/>
                <a:gd name="T13" fmla="*/ 0 h 22"/>
                <a:gd name="T14" fmla="*/ 2147483647 w 29"/>
                <a:gd name="T15" fmla="*/ 2147483647 h 22"/>
                <a:gd name="T16" fmla="*/ 2147483647 w 29"/>
                <a:gd name="T17" fmla="*/ 2147483647 h 22"/>
                <a:gd name="T18" fmla="*/ 2147483647 w 29"/>
                <a:gd name="T19" fmla="*/ 2147483647 h 22"/>
                <a:gd name="T20" fmla="*/ 0 w 29"/>
                <a:gd name="T21" fmla="*/ 2147483647 h 22"/>
                <a:gd name="T22" fmla="*/ 0 w 29"/>
                <a:gd name="T23" fmla="*/ 2147483647 h 22"/>
                <a:gd name="T24" fmla="*/ 2147483647 w 29"/>
                <a:gd name="T25" fmla="*/ 2147483647 h 22"/>
                <a:gd name="T26" fmla="*/ 2147483647 w 29"/>
                <a:gd name="T27" fmla="*/ 2147483647 h 22"/>
                <a:gd name="T28" fmla="*/ 2147483647 w 29"/>
                <a:gd name="T29" fmla="*/ 2147483647 h 22"/>
                <a:gd name="T30" fmla="*/ 2147483647 w 29"/>
                <a:gd name="T31" fmla="*/ 2147483647 h 22"/>
                <a:gd name="T32" fmla="*/ 2147483647 w 29"/>
                <a:gd name="T33" fmla="*/ 2147483647 h 22"/>
                <a:gd name="T34" fmla="*/ 2147483647 w 29"/>
                <a:gd name="T35" fmla="*/ 2147483647 h 22"/>
                <a:gd name="T36" fmla="*/ 2147483647 w 29"/>
                <a:gd name="T37" fmla="*/ 2147483647 h 22"/>
                <a:gd name="T38" fmla="*/ 2147483647 w 29"/>
                <a:gd name="T39" fmla="*/ 2147483647 h 22"/>
                <a:gd name="T40" fmla="*/ 2147483647 w 29"/>
                <a:gd name="T41" fmla="*/ 2147483647 h 22"/>
                <a:gd name="T42" fmla="*/ 2147483647 w 29"/>
                <a:gd name="T43" fmla="*/ 2147483647 h 22"/>
                <a:gd name="T44" fmla="*/ 2147483647 w 29"/>
                <a:gd name="T45" fmla="*/ 2147483647 h 22"/>
                <a:gd name="T46" fmla="*/ 2147483647 w 29"/>
                <a:gd name="T47" fmla="*/ 2147483647 h 22"/>
                <a:gd name="T48" fmla="*/ 2147483647 w 29"/>
                <a:gd name="T49" fmla="*/ 2147483647 h 22"/>
                <a:gd name="T50" fmla="*/ 2147483647 w 29"/>
                <a:gd name="T51" fmla="*/ 2147483647 h 22"/>
                <a:gd name="T52" fmla="*/ 2147483647 w 29"/>
                <a:gd name="T53" fmla="*/ 2147483647 h 22"/>
                <a:gd name="T54" fmla="*/ 2147483647 w 29"/>
                <a:gd name="T55" fmla="*/ 2147483647 h 22"/>
                <a:gd name="T56" fmla="*/ 2147483647 w 29"/>
                <a:gd name="T57" fmla="*/ 2147483647 h 22"/>
                <a:gd name="T58" fmla="*/ 2147483647 w 29"/>
                <a:gd name="T59" fmla="*/ 2147483647 h 22"/>
                <a:gd name="T60" fmla="*/ 2147483647 w 29"/>
                <a:gd name="T61" fmla="*/ 2147483647 h 22"/>
                <a:gd name="T62" fmla="*/ 2147483647 w 29"/>
                <a:gd name="T63" fmla="*/ 2147483647 h 22"/>
                <a:gd name="T64" fmla="*/ 2147483647 w 29"/>
                <a:gd name="T65" fmla="*/ 2147483647 h 22"/>
                <a:gd name="T66" fmla="*/ 2147483647 w 29"/>
                <a:gd name="T67" fmla="*/ 2147483647 h 22"/>
                <a:gd name="T68" fmla="*/ 2147483647 w 29"/>
                <a:gd name="T69" fmla="*/ 2147483647 h 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9" h="22">
                  <a:moveTo>
                    <a:pt x="24" y="3"/>
                  </a:moveTo>
                  <a:cubicBezTo>
                    <a:pt x="24" y="3"/>
                    <a:pt x="23" y="3"/>
                    <a:pt x="22" y="3"/>
                  </a:cubicBezTo>
                  <a:cubicBezTo>
                    <a:pt x="22" y="3"/>
                    <a:pt x="21" y="3"/>
                    <a:pt x="21" y="4"/>
                  </a:cubicBezTo>
                  <a:cubicBezTo>
                    <a:pt x="21" y="5"/>
                    <a:pt x="20" y="6"/>
                    <a:pt x="20" y="7"/>
                  </a:cubicBezTo>
                  <a:cubicBezTo>
                    <a:pt x="19" y="6"/>
                    <a:pt x="18" y="5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7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0"/>
                    <a:pt x="29" y="10"/>
                  </a:cubicBezTo>
                  <a:lnTo>
                    <a:pt x="24" y="3"/>
                  </a:lnTo>
                  <a:close/>
                  <a:moveTo>
                    <a:pt x="26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6" y="8"/>
                    <a:pt x="19" y="10"/>
                    <a:pt x="19" y="10"/>
                  </a:cubicBezTo>
                  <a:cubicBezTo>
                    <a:pt x="19" y="11"/>
                    <a:pt x="20" y="12"/>
                    <a:pt x="21" y="12"/>
                  </a:cubicBezTo>
                  <a:cubicBezTo>
                    <a:pt x="22" y="12"/>
                    <a:pt x="22" y="11"/>
                    <a:pt x="23" y="8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2" name="Freeform 181"/>
            <p:cNvSpPr>
              <a:spLocks noEditPoints="1"/>
            </p:cNvSpPr>
            <p:nvPr/>
          </p:nvSpPr>
          <p:spPr bwMode="auto">
            <a:xfrm>
              <a:off x="7672388" y="4298950"/>
              <a:ext cx="19050" cy="19050"/>
            </a:xfrm>
            <a:custGeom>
              <a:avLst/>
              <a:gdLst>
                <a:gd name="T0" fmla="*/ 2147483647 w 9"/>
                <a:gd name="T1" fmla="*/ 0 h 9"/>
                <a:gd name="T2" fmla="*/ 2147483647 w 9"/>
                <a:gd name="T3" fmla="*/ 0 h 9"/>
                <a:gd name="T4" fmla="*/ 0 w 9"/>
                <a:gd name="T5" fmla="*/ 2147483647 h 9"/>
                <a:gd name="T6" fmla="*/ 0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0 h 9"/>
                <a:gd name="T22" fmla="*/ 2147483647 w 9"/>
                <a:gd name="T23" fmla="*/ 2147483647 h 9"/>
                <a:gd name="T24" fmla="*/ 2147483647 w 9"/>
                <a:gd name="T25" fmla="*/ 2147483647 h 9"/>
                <a:gd name="T26" fmla="*/ 2147483647 w 9"/>
                <a:gd name="T27" fmla="*/ 2147483647 h 9"/>
                <a:gd name="T28" fmla="*/ 2147483647 w 9"/>
                <a:gd name="T29" fmla="*/ 2147483647 h 9"/>
                <a:gd name="T30" fmla="*/ 2147483647 w 9"/>
                <a:gd name="T31" fmla="*/ 2147483647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lose/>
                  <a:moveTo>
                    <a:pt x="6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3" name="Freeform 182"/>
            <p:cNvSpPr>
              <a:spLocks/>
            </p:cNvSpPr>
            <p:nvPr/>
          </p:nvSpPr>
          <p:spPr bwMode="auto">
            <a:xfrm>
              <a:off x="5734050" y="4248150"/>
              <a:ext cx="30163" cy="28575"/>
            </a:xfrm>
            <a:custGeom>
              <a:avLst/>
              <a:gdLst>
                <a:gd name="T0" fmla="*/ 2147483647 w 15"/>
                <a:gd name="T1" fmla="*/ 0 h 14"/>
                <a:gd name="T2" fmla="*/ 0 w 15"/>
                <a:gd name="T3" fmla="*/ 2147483647 h 14"/>
                <a:gd name="T4" fmla="*/ 2147483647 w 15"/>
                <a:gd name="T5" fmla="*/ 2147483647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4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3" y="14"/>
                    <a:pt x="4" y="14"/>
                    <a:pt x="4" y="13"/>
                  </a:cubicBezTo>
                  <a:cubicBezTo>
                    <a:pt x="4" y="7"/>
                    <a:pt x="8" y="3"/>
                    <a:pt x="13" y="3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4" name="Freeform 183"/>
            <p:cNvSpPr>
              <a:spLocks noEditPoints="1"/>
            </p:cNvSpPr>
            <p:nvPr/>
          </p:nvSpPr>
          <p:spPr bwMode="auto">
            <a:xfrm>
              <a:off x="5722938" y="4238625"/>
              <a:ext cx="76200" cy="187325"/>
            </a:xfrm>
            <a:custGeom>
              <a:avLst/>
              <a:gdLst>
                <a:gd name="T0" fmla="*/ 2147483647 w 37"/>
                <a:gd name="T1" fmla="*/ 0 h 92"/>
                <a:gd name="T2" fmla="*/ 0 w 37"/>
                <a:gd name="T3" fmla="*/ 2147483647 h 92"/>
                <a:gd name="T4" fmla="*/ 2147483647 w 37"/>
                <a:gd name="T5" fmla="*/ 2147483647 h 92"/>
                <a:gd name="T6" fmla="*/ 2147483647 w 37"/>
                <a:gd name="T7" fmla="*/ 2147483647 h 92"/>
                <a:gd name="T8" fmla="*/ 2147483647 w 37"/>
                <a:gd name="T9" fmla="*/ 2147483647 h 92"/>
                <a:gd name="T10" fmla="*/ 2147483647 w 37"/>
                <a:gd name="T11" fmla="*/ 2147483647 h 92"/>
                <a:gd name="T12" fmla="*/ 2147483647 w 37"/>
                <a:gd name="T13" fmla="*/ 2147483647 h 92"/>
                <a:gd name="T14" fmla="*/ 2147483647 w 37"/>
                <a:gd name="T15" fmla="*/ 2147483647 h 92"/>
                <a:gd name="T16" fmla="*/ 2147483647 w 37"/>
                <a:gd name="T17" fmla="*/ 0 h 92"/>
                <a:gd name="T18" fmla="*/ 2147483647 w 37"/>
                <a:gd name="T19" fmla="*/ 2147483647 h 92"/>
                <a:gd name="T20" fmla="*/ 2147483647 w 37"/>
                <a:gd name="T21" fmla="*/ 2147483647 h 92"/>
                <a:gd name="T22" fmla="*/ 2147483647 w 37"/>
                <a:gd name="T23" fmla="*/ 2147483647 h 92"/>
                <a:gd name="T24" fmla="*/ 2147483647 w 37"/>
                <a:gd name="T25" fmla="*/ 2147483647 h 92"/>
                <a:gd name="T26" fmla="*/ 2147483647 w 37"/>
                <a:gd name="T27" fmla="*/ 2147483647 h 92"/>
                <a:gd name="T28" fmla="*/ 2147483647 w 37"/>
                <a:gd name="T29" fmla="*/ 2147483647 h 92"/>
                <a:gd name="T30" fmla="*/ 2147483647 w 37"/>
                <a:gd name="T31" fmla="*/ 2147483647 h 92"/>
                <a:gd name="T32" fmla="*/ 2147483647 w 37"/>
                <a:gd name="T33" fmla="*/ 2147483647 h 92"/>
                <a:gd name="T34" fmla="*/ 2147483647 w 37"/>
                <a:gd name="T35" fmla="*/ 2147483647 h 92"/>
                <a:gd name="T36" fmla="*/ 2147483647 w 37"/>
                <a:gd name="T37" fmla="*/ 2147483647 h 92"/>
                <a:gd name="T38" fmla="*/ 2147483647 w 37"/>
                <a:gd name="T39" fmla="*/ 2147483647 h 92"/>
                <a:gd name="T40" fmla="*/ 2147483647 w 37"/>
                <a:gd name="T41" fmla="*/ 2147483647 h 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7" h="92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4" y="32"/>
                    <a:pt x="11" y="35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8" y="92"/>
                  </a:cubicBezTo>
                  <a:cubicBezTo>
                    <a:pt x="19" y="92"/>
                    <a:pt x="20" y="92"/>
                    <a:pt x="20" y="91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2" y="32"/>
                    <a:pt x="37" y="26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  <a:moveTo>
                    <a:pt x="18" y="74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17" y="37"/>
                    <a:pt x="19" y="37"/>
                    <a:pt x="22" y="36"/>
                  </a:cubicBezTo>
                  <a:lnTo>
                    <a:pt x="18" y="74"/>
                  </a:ln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0" y="34"/>
                    <a:pt x="17" y="34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7" y="30"/>
                    <a:pt x="3" y="25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7" y="3"/>
                    <a:pt x="33" y="10"/>
                    <a:pt x="33" y="18"/>
                  </a:cubicBezTo>
                  <a:cubicBezTo>
                    <a:pt x="33" y="25"/>
                    <a:pt x="29" y="30"/>
                    <a:pt x="23" y="3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5" name="Freeform 184"/>
            <p:cNvSpPr>
              <a:spLocks noEditPoints="1"/>
            </p:cNvSpPr>
            <p:nvPr/>
          </p:nvSpPr>
          <p:spPr bwMode="auto">
            <a:xfrm>
              <a:off x="8020050" y="4275138"/>
              <a:ext cx="115888" cy="114300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7" h="56">
                  <a:moveTo>
                    <a:pt x="56" y="2"/>
                  </a:moveTo>
                  <a:cubicBezTo>
                    <a:pt x="54" y="0"/>
                    <a:pt x="52" y="0"/>
                    <a:pt x="48" y="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8"/>
                    <a:pt x="0" y="19"/>
                    <a:pt x="1" y="21"/>
                  </a:cubicBezTo>
                  <a:cubicBezTo>
                    <a:pt x="1" y="23"/>
                    <a:pt x="4" y="23"/>
                    <a:pt x="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3"/>
                    <a:pt x="34" y="26"/>
                    <a:pt x="34" y="31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2"/>
                    <a:pt x="34" y="56"/>
                    <a:pt x="36" y="56"/>
                  </a:cubicBezTo>
                  <a:cubicBezTo>
                    <a:pt x="38" y="56"/>
                    <a:pt x="39" y="55"/>
                    <a:pt x="40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7" y="5"/>
                    <a:pt x="57" y="3"/>
                    <a:pt x="56" y="2"/>
                  </a:cubicBezTo>
                  <a:close/>
                  <a:moveTo>
                    <a:pt x="53" y="7"/>
                  </a:move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5"/>
                    <a:pt x="32" y="20"/>
                    <a:pt x="2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3" y="3"/>
                    <a:pt x="53" y="4"/>
                  </a:cubicBezTo>
                  <a:cubicBezTo>
                    <a:pt x="53" y="5"/>
                    <a:pt x="53" y="6"/>
                    <a:pt x="53" y="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6" name="Freeform 185"/>
            <p:cNvSpPr>
              <a:spLocks/>
            </p:cNvSpPr>
            <p:nvPr/>
          </p:nvSpPr>
          <p:spPr bwMode="auto">
            <a:xfrm>
              <a:off x="4030663" y="4418013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7" name="Freeform 186"/>
            <p:cNvSpPr>
              <a:spLocks/>
            </p:cNvSpPr>
            <p:nvPr/>
          </p:nvSpPr>
          <p:spPr bwMode="auto">
            <a:xfrm>
              <a:off x="4030663" y="4394200"/>
              <a:ext cx="42863" cy="9525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8" name="Freeform 187"/>
            <p:cNvSpPr>
              <a:spLocks/>
            </p:cNvSpPr>
            <p:nvPr/>
          </p:nvSpPr>
          <p:spPr bwMode="auto">
            <a:xfrm>
              <a:off x="4030663" y="4371975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9" name="Freeform 188"/>
            <p:cNvSpPr>
              <a:spLocks/>
            </p:cNvSpPr>
            <p:nvPr/>
          </p:nvSpPr>
          <p:spPr bwMode="auto">
            <a:xfrm>
              <a:off x="4030663" y="4349750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0" name="Freeform 189"/>
            <p:cNvSpPr>
              <a:spLocks/>
            </p:cNvSpPr>
            <p:nvPr/>
          </p:nvSpPr>
          <p:spPr bwMode="auto">
            <a:xfrm>
              <a:off x="4089400" y="4418013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1" name="Freeform 190"/>
            <p:cNvSpPr>
              <a:spLocks/>
            </p:cNvSpPr>
            <p:nvPr/>
          </p:nvSpPr>
          <p:spPr bwMode="auto">
            <a:xfrm>
              <a:off x="4089400" y="4394200"/>
              <a:ext cx="46038" cy="9525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2" name="Freeform 191"/>
            <p:cNvSpPr>
              <a:spLocks/>
            </p:cNvSpPr>
            <p:nvPr/>
          </p:nvSpPr>
          <p:spPr bwMode="auto">
            <a:xfrm>
              <a:off x="4089400" y="437197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3" name="Freeform 192"/>
            <p:cNvSpPr>
              <a:spLocks/>
            </p:cNvSpPr>
            <p:nvPr/>
          </p:nvSpPr>
          <p:spPr bwMode="auto">
            <a:xfrm>
              <a:off x="4089400" y="4349750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4" name="Freeform 193"/>
            <p:cNvSpPr>
              <a:spLocks/>
            </p:cNvSpPr>
            <p:nvPr/>
          </p:nvSpPr>
          <p:spPr bwMode="auto">
            <a:xfrm>
              <a:off x="4089400" y="432752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5" name="Freeform 194"/>
            <p:cNvSpPr>
              <a:spLocks/>
            </p:cNvSpPr>
            <p:nvPr/>
          </p:nvSpPr>
          <p:spPr bwMode="auto">
            <a:xfrm>
              <a:off x="4089400" y="4305300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6" name="Freeform 195"/>
            <p:cNvSpPr>
              <a:spLocks/>
            </p:cNvSpPr>
            <p:nvPr/>
          </p:nvSpPr>
          <p:spPr bwMode="auto">
            <a:xfrm>
              <a:off x="4089400" y="428307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7" name="Freeform 196"/>
            <p:cNvSpPr>
              <a:spLocks/>
            </p:cNvSpPr>
            <p:nvPr/>
          </p:nvSpPr>
          <p:spPr bwMode="auto">
            <a:xfrm>
              <a:off x="4089400" y="4260850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8" name="Freeform 197"/>
            <p:cNvSpPr>
              <a:spLocks/>
            </p:cNvSpPr>
            <p:nvPr/>
          </p:nvSpPr>
          <p:spPr bwMode="auto">
            <a:xfrm>
              <a:off x="4089400" y="423862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9" name="Freeform 198"/>
            <p:cNvSpPr>
              <a:spLocks/>
            </p:cNvSpPr>
            <p:nvPr/>
          </p:nvSpPr>
          <p:spPr bwMode="auto">
            <a:xfrm>
              <a:off x="4151313" y="4418013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0" name="Freeform 199"/>
            <p:cNvSpPr>
              <a:spLocks/>
            </p:cNvSpPr>
            <p:nvPr/>
          </p:nvSpPr>
          <p:spPr bwMode="auto">
            <a:xfrm>
              <a:off x="4151313" y="4394200"/>
              <a:ext cx="42863" cy="9525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1" name="Freeform 200"/>
            <p:cNvSpPr>
              <a:spLocks/>
            </p:cNvSpPr>
            <p:nvPr/>
          </p:nvSpPr>
          <p:spPr bwMode="auto">
            <a:xfrm>
              <a:off x="4151313" y="4371975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2" name="Freeform 201"/>
            <p:cNvSpPr>
              <a:spLocks/>
            </p:cNvSpPr>
            <p:nvPr/>
          </p:nvSpPr>
          <p:spPr bwMode="auto">
            <a:xfrm>
              <a:off x="4151313" y="4349750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3" name="Freeform 202"/>
            <p:cNvSpPr>
              <a:spLocks/>
            </p:cNvSpPr>
            <p:nvPr/>
          </p:nvSpPr>
          <p:spPr bwMode="auto">
            <a:xfrm>
              <a:off x="4151313" y="4327525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4" name="Freeform 203"/>
            <p:cNvSpPr>
              <a:spLocks/>
            </p:cNvSpPr>
            <p:nvPr/>
          </p:nvSpPr>
          <p:spPr bwMode="auto">
            <a:xfrm>
              <a:off x="4151313" y="4305300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5" name="Freeform 204"/>
            <p:cNvSpPr>
              <a:spLocks noEditPoints="1"/>
            </p:cNvSpPr>
            <p:nvPr/>
          </p:nvSpPr>
          <p:spPr bwMode="auto">
            <a:xfrm>
              <a:off x="4498975" y="4224338"/>
              <a:ext cx="98425" cy="215900"/>
            </a:xfrm>
            <a:custGeom>
              <a:avLst/>
              <a:gdLst>
                <a:gd name="T0" fmla="*/ 2147483647 w 48"/>
                <a:gd name="T1" fmla="*/ 2147483647 h 106"/>
                <a:gd name="T2" fmla="*/ 2147483647 w 48"/>
                <a:gd name="T3" fmla="*/ 0 h 106"/>
                <a:gd name="T4" fmla="*/ 2147483647 w 48"/>
                <a:gd name="T5" fmla="*/ 2147483647 h 106"/>
                <a:gd name="T6" fmla="*/ 2147483647 w 48"/>
                <a:gd name="T7" fmla="*/ 2147483647 h 106"/>
                <a:gd name="T8" fmla="*/ 0 w 48"/>
                <a:gd name="T9" fmla="*/ 2147483647 h 106"/>
                <a:gd name="T10" fmla="*/ 2147483647 w 48"/>
                <a:gd name="T11" fmla="*/ 2147483647 h 106"/>
                <a:gd name="T12" fmla="*/ 2147483647 w 48"/>
                <a:gd name="T13" fmla="*/ 2147483647 h 106"/>
                <a:gd name="T14" fmla="*/ 2147483647 w 48"/>
                <a:gd name="T15" fmla="*/ 2147483647 h 106"/>
                <a:gd name="T16" fmla="*/ 2147483647 w 48"/>
                <a:gd name="T17" fmla="*/ 2147483647 h 106"/>
                <a:gd name="T18" fmla="*/ 2147483647 w 48"/>
                <a:gd name="T19" fmla="*/ 2147483647 h 106"/>
                <a:gd name="T20" fmla="*/ 2147483647 w 48"/>
                <a:gd name="T21" fmla="*/ 2147483647 h 106"/>
                <a:gd name="T22" fmla="*/ 2147483647 w 48"/>
                <a:gd name="T23" fmla="*/ 2147483647 h 106"/>
                <a:gd name="T24" fmla="*/ 2147483647 w 48"/>
                <a:gd name="T25" fmla="*/ 2147483647 h 106"/>
                <a:gd name="T26" fmla="*/ 2147483647 w 48"/>
                <a:gd name="T27" fmla="*/ 2147483647 h 106"/>
                <a:gd name="T28" fmla="*/ 2147483647 w 48"/>
                <a:gd name="T29" fmla="*/ 2147483647 h 106"/>
                <a:gd name="T30" fmla="*/ 2147483647 w 48"/>
                <a:gd name="T31" fmla="*/ 2147483647 h 106"/>
                <a:gd name="T32" fmla="*/ 2147483647 w 48"/>
                <a:gd name="T33" fmla="*/ 2147483647 h 106"/>
                <a:gd name="T34" fmla="*/ 2147483647 w 48"/>
                <a:gd name="T35" fmla="*/ 2147483647 h 106"/>
                <a:gd name="T36" fmla="*/ 2147483647 w 48"/>
                <a:gd name="T37" fmla="*/ 2147483647 h 106"/>
                <a:gd name="T38" fmla="*/ 2147483647 w 48"/>
                <a:gd name="T39" fmla="*/ 2147483647 h 106"/>
                <a:gd name="T40" fmla="*/ 2147483647 w 48"/>
                <a:gd name="T41" fmla="*/ 2147483647 h 106"/>
                <a:gd name="T42" fmla="*/ 2147483647 w 48"/>
                <a:gd name="T43" fmla="*/ 2147483647 h 106"/>
                <a:gd name="T44" fmla="*/ 2147483647 w 48"/>
                <a:gd name="T45" fmla="*/ 2147483647 h 106"/>
                <a:gd name="T46" fmla="*/ 2147483647 w 48"/>
                <a:gd name="T47" fmla="*/ 2147483647 h 106"/>
                <a:gd name="T48" fmla="*/ 2147483647 w 48"/>
                <a:gd name="T49" fmla="*/ 2147483647 h 106"/>
                <a:gd name="T50" fmla="*/ 2147483647 w 48"/>
                <a:gd name="T51" fmla="*/ 2147483647 h 106"/>
                <a:gd name="T52" fmla="*/ 2147483647 w 48"/>
                <a:gd name="T53" fmla="*/ 2147483647 h 106"/>
                <a:gd name="T54" fmla="*/ 2147483647 w 48"/>
                <a:gd name="T55" fmla="*/ 2147483647 h 106"/>
                <a:gd name="T56" fmla="*/ 2147483647 w 48"/>
                <a:gd name="T57" fmla="*/ 2147483647 h 106"/>
                <a:gd name="T58" fmla="*/ 2147483647 w 48"/>
                <a:gd name="T59" fmla="*/ 2147483647 h 106"/>
                <a:gd name="T60" fmla="*/ 2147483647 w 48"/>
                <a:gd name="T61" fmla="*/ 2147483647 h 106"/>
                <a:gd name="T62" fmla="*/ 2147483647 w 48"/>
                <a:gd name="T63" fmla="*/ 2147483647 h 106"/>
                <a:gd name="T64" fmla="*/ 2147483647 w 48"/>
                <a:gd name="T65" fmla="*/ 2147483647 h 106"/>
                <a:gd name="T66" fmla="*/ 2147483647 w 48"/>
                <a:gd name="T67" fmla="*/ 2147483647 h 106"/>
                <a:gd name="T68" fmla="*/ 2147483647 w 48"/>
                <a:gd name="T69" fmla="*/ 2147483647 h 106"/>
                <a:gd name="T70" fmla="*/ 2147483647 w 48"/>
                <a:gd name="T71" fmla="*/ 2147483647 h 106"/>
                <a:gd name="T72" fmla="*/ 2147483647 w 48"/>
                <a:gd name="T73" fmla="*/ 2147483647 h 106"/>
                <a:gd name="T74" fmla="*/ 2147483647 w 48"/>
                <a:gd name="T75" fmla="*/ 2147483647 h 106"/>
                <a:gd name="T76" fmla="*/ 2147483647 w 48"/>
                <a:gd name="T77" fmla="*/ 2147483647 h 106"/>
                <a:gd name="T78" fmla="*/ 2147483647 w 48"/>
                <a:gd name="T79" fmla="*/ 2147483647 h 106"/>
                <a:gd name="T80" fmla="*/ 2147483647 w 48"/>
                <a:gd name="T81" fmla="*/ 2147483647 h 106"/>
                <a:gd name="T82" fmla="*/ 2147483647 w 48"/>
                <a:gd name="T83" fmla="*/ 2147483647 h 106"/>
                <a:gd name="T84" fmla="*/ 2147483647 w 48"/>
                <a:gd name="T85" fmla="*/ 2147483647 h 106"/>
                <a:gd name="T86" fmla="*/ 2147483647 w 48"/>
                <a:gd name="T87" fmla="*/ 2147483647 h 106"/>
                <a:gd name="T88" fmla="*/ 2147483647 w 48"/>
                <a:gd name="T89" fmla="*/ 2147483647 h 1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8" h="106">
                  <a:moveTo>
                    <a:pt x="47" y="21"/>
                  </a:moveTo>
                  <a:cubicBezTo>
                    <a:pt x="46" y="9"/>
                    <a:pt x="36" y="0"/>
                    <a:pt x="24" y="0"/>
                  </a:cubicBezTo>
                  <a:cubicBezTo>
                    <a:pt x="12" y="0"/>
                    <a:pt x="2" y="9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32"/>
                    <a:pt x="4" y="36"/>
                    <a:pt x="7" y="4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2"/>
                    <a:pt x="24" y="106"/>
                    <a:pt x="29" y="106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6" y="103"/>
                    <a:pt x="26" y="100"/>
                    <a:pt x="26" y="99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6"/>
                    <a:pt x="47" y="32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5"/>
                    <a:pt x="48" y="24"/>
                    <a:pt x="48" y="23"/>
                  </a:cubicBezTo>
                  <a:cubicBezTo>
                    <a:pt x="48" y="23"/>
                    <a:pt x="48" y="22"/>
                    <a:pt x="47" y="21"/>
                  </a:cubicBezTo>
                  <a:close/>
                  <a:moveTo>
                    <a:pt x="37" y="44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37" y="41"/>
                    <a:pt x="37" y="41"/>
                    <a:pt x="37" y="41"/>
                  </a:cubicBezTo>
                  <a:lnTo>
                    <a:pt x="37" y="44"/>
                  </a:lnTo>
                  <a:close/>
                  <a:moveTo>
                    <a:pt x="33" y="87"/>
                  </a:moveTo>
                  <a:cubicBezTo>
                    <a:pt x="14" y="86"/>
                    <a:pt x="14" y="86"/>
                    <a:pt x="14" y="8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37" y="47"/>
                    <a:pt x="37" y="47"/>
                    <a:pt x="37" y="47"/>
                  </a:cubicBezTo>
                  <a:lnTo>
                    <a:pt x="33" y="87"/>
                  </a:lnTo>
                  <a:close/>
                  <a:moveTo>
                    <a:pt x="44" y="25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3" y="30"/>
                    <a:pt x="42" y="35"/>
                    <a:pt x="3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6" y="35"/>
                    <a:pt x="4" y="30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11"/>
                    <a:pt x="14" y="3"/>
                    <a:pt x="24" y="3"/>
                  </a:cubicBezTo>
                  <a:cubicBezTo>
                    <a:pt x="34" y="3"/>
                    <a:pt x="43" y="11"/>
                    <a:pt x="44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3"/>
                    <a:pt x="44" y="23"/>
                  </a:cubicBezTo>
                  <a:cubicBezTo>
                    <a:pt x="44" y="24"/>
                    <a:pt x="44" y="25"/>
                    <a:pt x="44" y="25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6" name="Freeform 206"/>
            <p:cNvSpPr>
              <a:spLocks/>
            </p:cNvSpPr>
            <p:nvPr/>
          </p:nvSpPr>
          <p:spPr bwMode="auto">
            <a:xfrm>
              <a:off x="4543425" y="4324350"/>
              <a:ext cx="9525" cy="30163"/>
            </a:xfrm>
            <a:custGeom>
              <a:avLst/>
              <a:gdLst>
                <a:gd name="T0" fmla="*/ 2147483647 w 4"/>
                <a:gd name="T1" fmla="*/ 0 h 15"/>
                <a:gd name="T2" fmla="*/ 0 w 4"/>
                <a:gd name="T3" fmla="*/ 2147483647 h 15"/>
                <a:gd name="T4" fmla="*/ 0 w 4"/>
                <a:gd name="T5" fmla="*/ 2147483647 h 15"/>
                <a:gd name="T6" fmla="*/ 2147483647 w 4"/>
                <a:gd name="T7" fmla="*/ 2147483647 h 15"/>
                <a:gd name="T8" fmla="*/ 2147483647 w 4"/>
                <a:gd name="T9" fmla="*/ 2147483647 h 15"/>
                <a:gd name="T10" fmla="*/ 2147483647 w 4"/>
                <a:gd name="T11" fmla="*/ 2147483647 h 15"/>
                <a:gd name="T12" fmla="*/ 2147483647 w 4"/>
                <a:gd name="T13" fmla="*/ 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7" name="Freeform 266"/>
            <p:cNvSpPr>
              <a:spLocks noEditPoints="1"/>
            </p:cNvSpPr>
            <p:nvPr/>
          </p:nvSpPr>
          <p:spPr bwMode="auto">
            <a:xfrm>
              <a:off x="6626225" y="3078163"/>
              <a:ext cx="17463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8"/>
                    <a:pt x="9" y="6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lose/>
                  <a:moveTo>
                    <a:pt x="5" y="3"/>
                  </a:moveTo>
                  <a:cubicBezTo>
                    <a:pt x="5" y="3"/>
                    <a:pt x="6" y="4"/>
                    <a:pt x="6" y="4"/>
                  </a:cubicBezTo>
                  <a:cubicBezTo>
                    <a:pt x="6" y="5"/>
                    <a:pt x="4" y="5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8" name="Freeform 267"/>
            <p:cNvSpPr>
              <a:spLocks noEditPoints="1"/>
            </p:cNvSpPr>
            <p:nvPr/>
          </p:nvSpPr>
          <p:spPr bwMode="auto">
            <a:xfrm>
              <a:off x="6608763" y="3059113"/>
              <a:ext cx="187325" cy="187325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0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88" y="4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8" y="4"/>
                  </a:lnTo>
                  <a:close/>
                  <a:moveTo>
                    <a:pt x="4" y="89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89"/>
                    <a:pt x="88" y="89"/>
                    <a:pt x="88" y="89"/>
                  </a:cubicBezTo>
                  <a:lnTo>
                    <a:pt x="4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9" name="Freeform 268"/>
            <p:cNvSpPr>
              <a:spLocks noEditPoints="1"/>
            </p:cNvSpPr>
            <p:nvPr/>
          </p:nvSpPr>
          <p:spPr bwMode="auto">
            <a:xfrm>
              <a:off x="6694488" y="3078163"/>
              <a:ext cx="15875" cy="15875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0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6" y="8"/>
                    <a:pt x="8" y="7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0" name="Freeform 269"/>
            <p:cNvSpPr>
              <a:spLocks/>
            </p:cNvSpPr>
            <p:nvPr/>
          </p:nvSpPr>
          <p:spPr bwMode="auto">
            <a:xfrm>
              <a:off x="6630988" y="3127375"/>
              <a:ext cx="31750" cy="52388"/>
            </a:xfrm>
            <a:custGeom>
              <a:avLst/>
              <a:gdLst>
                <a:gd name="T0" fmla="*/ 2147483647 w 15"/>
                <a:gd name="T1" fmla="*/ 2147483647 h 26"/>
                <a:gd name="T2" fmla="*/ 0 w 15"/>
                <a:gd name="T3" fmla="*/ 2147483647 h 26"/>
                <a:gd name="T4" fmla="*/ 0 w 15"/>
                <a:gd name="T5" fmla="*/ 2147483647 h 26"/>
                <a:gd name="T6" fmla="*/ 2147483647 w 15"/>
                <a:gd name="T7" fmla="*/ 2147483647 h 26"/>
                <a:gd name="T8" fmla="*/ 2147483647 w 15"/>
                <a:gd name="T9" fmla="*/ 2147483647 h 26"/>
                <a:gd name="T10" fmla="*/ 2147483647 w 15"/>
                <a:gd name="T11" fmla="*/ 2147483647 h 26"/>
                <a:gd name="T12" fmla="*/ 2147483647 w 15"/>
                <a:gd name="T13" fmla="*/ 2147483647 h 26"/>
                <a:gd name="T14" fmla="*/ 2147483647 w 15"/>
                <a:gd name="T15" fmla="*/ 2147483647 h 26"/>
                <a:gd name="T16" fmla="*/ 2147483647 w 15"/>
                <a:gd name="T17" fmla="*/ 2147483647 h 26"/>
                <a:gd name="T18" fmla="*/ 2147483647 w 15"/>
                <a:gd name="T19" fmla="*/ 2147483647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26">
                  <a:moveTo>
                    <a:pt x="3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2" y="26"/>
                    <a:pt x="3" y="26"/>
                    <a:pt x="3" y="25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1" name="Freeform 270"/>
            <p:cNvSpPr>
              <a:spLocks/>
            </p:cNvSpPr>
            <p:nvPr/>
          </p:nvSpPr>
          <p:spPr bwMode="auto">
            <a:xfrm>
              <a:off x="6654800" y="3173413"/>
              <a:ext cx="30163" cy="6350"/>
            </a:xfrm>
            <a:custGeom>
              <a:avLst/>
              <a:gdLst>
                <a:gd name="T0" fmla="*/ 2147483647 w 15"/>
                <a:gd name="T1" fmla="*/ 0 h 3"/>
                <a:gd name="T2" fmla="*/ 2147483647 w 15"/>
                <a:gd name="T3" fmla="*/ 0 h 3"/>
                <a:gd name="T4" fmla="*/ 0 w 15"/>
                <a:gd name="T5" fmla="*/ 2147483647 h 3"/>
                <a:gd name="T6" fmla="*/ 2147483647 w 15"/>
                <a:gd name="T7" fmla="*/ 2147483647 h 3"/>
                <a:gd name="T8" fmla="*/ 2147483647 w 15"/>
                <a:gd name="T9" fmla="*/ 2147483647 h 3"/>
                <a:gd name="T10" fmla="*/ 2147483647 w 15"/>
                <a:gd name="T11" fmla="*/ 2147483647 h 3"/>
                <a:gd name="T12" fmla="*/ 2147483647 w 15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3">
                  <a:moveTo>
                    <a:pt x="1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2" name="Freeform 271"/>
            <p:cNvSpPr>
              <a:spLocks noEditPoints="1"/>
            </p:cNvSpPr>
            <p:nvPr/>
          </p:nvSpPr>
          <p:spPr bwMode="auto">
            <a:xfrm>
              <a:off x="6659563" y="3078163"/>
              <a:ext cx="19050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7" y="8"/>
                    <a:pt x="9" y="7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3" y="5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3" name="Freeform 272"/>
            <p:cNvSpPr>
              <a:spLocks noEditPoints="1"/>
            </p:cNvSpPr>
            <p:nvPr/>
          </p:nvSpPr>
          <p:spPr bwMode="auto">
            <a:xfrm>
              <a:off x="7080250" y="3078163"/>
              <a:ext cx="17463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7" y="8"/>
                    <a:pt x="9" y="6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4" name="Freeform 273"/>
            <p:cNvSpPr>
              <a:spLocks noEditPoints="1"/>
            </p:cNvSpPr>
            <p:nvPr/>
          </p:nvSpPr>
          <p:spPr bwMode="auto">
            <a:xfrm>
              <a:off x="7062788" y="3059113"/>
              <a:ext cx="187325" cy="187325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0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88" y="4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88" y="4"/>
                  </a:lnTo>
                  <a:close/>
                  <a:moveTo>
                    <a:pt x="3" y="89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89"/>
                    <a:pt x="88" y="89"/>
                    <a:pt x="88" y="89"/>
                  </a:cubicBezTo>
                  <a:lnTo>
                    <a:pt x="3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5" name="Freeform 274"/>
            <p:cNvSpPr>
              <a:spLocks noEditPoints="1"/>
            </p:cNvSpPr>
            <p:nvPr/>
          </p:nvSpPr>
          <p:spPr bwMode="auto">
            <a:xfrm>
              <a:off x="7146925" y="3078163"/>
              <a:ext cx="19050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8"/>
                    <a:pt x="9" y="7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5" y="8"/>
                  </a:cubicBezTo>
                  <a:close/>
                  <a:moveTo>
                    <a:pt x="5" y="3"/>
                  </a:moveTo>
                  <a:cubicBezTo>
                    <a:pt x="5" y="3"/>
                    <a:pt x="6" y="4"/>
                    <a:pt x="6" y="4"/>
                  </a:cubicBezTo>
                  <a:cubicBezTo>
                    <a:pt x="6" y="5"/>
                    <a:pt x="4" y="5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6" name="Freeform 275"/>
            <p:cNvSpPr>
              <a:spLocks noEditPoints="1"/>
            </p:cNvSpPr>
            <p:nvPr/>
          </p:nvSpPr>
          <p:spPr bwMode="auto">
            <a:xfrm>
              <a:off x="7113588" y="3078163"/>
              <a:ext cx="17463" cy="15875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0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6" y="8"/>
                    <a:pt x="8" y="7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9050">
            <a:solidFill>
              <a:srgbClr val="00B6DD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组合 11"/>
          <p:cNvGrpSpPr>
            <a:grpSpLocks/>
          </p:cNvGrpSpPr>
          <p:nvPr/>
        </p:nvGrpSpPr>
        <p:grpSpPr bwMode="auto">
          <a:xfrm>
            <a:off x="5842000" y="258763"/>
            <a:ext cx="508000" cy="576262"/>
            <a:chOff x="5842627" y="1171132"/>
            <a:chExt cx="506747" cy="576000"/>
          </a:xfrm>
        </p:grpSpPr>
        <p:sp>
          <p:nvSpPr>
            <p:cNvPr id="7" name="任意多边形 6"/>
            <p:cNvSpPr>
              <a:spLocks noChangeAspect="1"/>
            </p:cNvSpPr>
            <p:nvPr/>
          </p:nvSpPr>
          <p:spPr>
            <a:xfrm>
              <a:off x="5842627" y="1171132"/>
              <a:ext cx="506747" cy="576000"/>
            </a:xfrm>
            <a:custGeom>
              <a:avLst/>
              <a:gdLst>
                <a:gd name="connsiteX0" fmla="*/ 1317154 w 2629436"/>
                <a:gd name="connsiteY0" fmla="*/ 0 h 2988774"/>
                <a:gd name="connsiteX1" fmla="*/ 1318060 w 2629436"/>
                <a:gd name="connsiteY1" fmla="*/ 152 h 2988774"/>
                <a:gd name="connsiteX2" fmla="*/ 1331786 w 2629436"/>
                <a:gd name="connsiteY2" fmla="*/ 513 h 2988774"/>
                <a:gd name="connsiteX3" fmla="*/ 1369782 w 2629436"/>
                <a:gd name="connsiteY3" fmla="*/ 13290 h 2988774"/>
                <a:gd name="connsiteX4" fmla="*/ 2566561 w 2629436"/>
                <a:gd name="connsiteY4" fmla="*/ 704251 h 2988774"/>
                <a:gd name="connsiteX5" fmla="*/ 2567781 w 2629436"/>
                <a:gd name="connsiteY5" fmla="*/ 704497 h 2988774"/>
                <a:gd name="connsiteX6" fmla="*/ 2572509 w 2629436"/>
                <a:gd name="connsiteY6" fmla="*/ 707685 h 2988774"/>
                <a:gd name="connsiteX7" fmla="*/ 2576231 w 2629436"/>
                <a:gd name="connsiteY7" fmla="*/ 709834 h 2988774"/>
                <a:gd name="connsiteX8" fmla="*/ 2577965 w 2629436"/>
                <a:gd name="connsiteY8" fmla="*/ 711364 h 2988774"/>
                <a:gd name="connsiteX9" fmla="*/ 2599868 w 2629436"/>
                <a:gd name="connsiteY9" fmla="*/ 726131 h 2988774"/>
                <a:gd name="connsiteX10" fmla="*/ 2629436 w 2629436"/>
                <a:gd name="connsiteY10" fmla="*/ 797513 h 2988774"/>
                <a:gd name="connsiteX11" fmla="*/ 2629436 w 2629436"/>
                <a:gd name="connsiteY11" fmla="*/ 798170 h 2988774"/>
                <a:gd name="connsiteX12" fmla="*/ 2629436 w 2629436"/>
                <a:gd name="connsiteY12" fmla="*/ 798175 h 2988774"/>
                <a:gd name="connsiteX13" fmla="*/ 2629436 w 2629436"/>
                <a:gd name="connsiteY13" fmla="*/ 2191262 h 2988774"/>
                <a:gd name="connsiteX14" fmla="*/ 2599869 w 2629436"/>
                <a:gd name="connsiteY14" fmla="*/ 2262643 h 2988774"/>
                <a:gd name="connsiteX15" fmla="*/ 2577966 w 2629436"/>
                <a:gd name="connsiteY15" fmla="*/ 2277410 h 2988774"/>
                <a:gd name="connsiteX16" fmla="*/ 2576231 w 2629436"/>
                <a:gd name="connsiteY16" fmla="*/ 2278940 h 2988774"/>
                <a:gd name="connsiteX17" fmla="*/ 2572509 w 2629436"/>
                <a:gd name="connsiteY17" fmla="*/ 2281089 h 2988774"/>
                <a:gd name="connsiteX18" fmla="*/ 2567781 w 2629436"/>
                <a:gd name="connsiteY18" fmla="*/ 2284277 h 2988774"/>
                <a:gd name="connsiteX19" fmla="*/ 2566561 w 2629436"/>
                <a:gd name="connsiteY19" fmla="*/ 2284523 h 2988774"/>
                <a:gd name="connsiteX20" fmla="*/ 1369782 w 2629436"/>
                <a:gd name="connsiteY20" fmla="*/ 2975484 h 2988774"/>
                <a:gd name="connsiteX21" fmla="*/ 1331786 w 2629436"/>
                <a:gd name="connsiteY21" fmla="*/ 2988261 h 2988774"/>
                <a:gd name="connsiteX22" fmla="*/ 1318061 w 2629436"/>
                <a:gd name="connsiteY22" fmla="*/ 2988622 h 2988774"/>
                <a:gd name="connsiteX23" fmla="*/ 1317154 w 2629436"/>
                <a:gd name="connsiteY23" fmla="*/ 2988774 h 2988774"/>
                <a:gd name="connsiteX24" fmla="*/ 1314718 w 2629436"/>
                <a:gd name="connsiteY24" fmla="*/ 2988710 h 2988774"/>
                <a:gd name="connsiteX25" fmla="*/ 1312282 w 2629436"/>
                <a:gd name="connsiteY25" fmla="*/ 2988774 h 2988774"/>
                <a:gd name="connsiteX26" fmla="*/ 1311376 w 2629436"/>
                <a:gd name="connsiteY26" fmla="*/ 2988622 h 2988774"/>
                <a:gd name="connsiteX27" fmla="*/ 1297650 w 2629436"/>
                <a:gd name="connsiteY27" fmla="*/ 2988261 h 2988774"/>
                <a:gd name="connsiteX28" fmla="*/ 1259654 w 2629436"/>
                <a:gd name="connsiteY28" fmla="*/ 2975484 h 2988774"/>
                <a:gd name="connsiteX29" fmla="*/ 62875 w 2629436"/>
                <a:gd name="connsiteY29" fmla="*/ 2284523 h 2988774"/>
                <a:gd name="connsiteX30" fmla="*/ 61655 w 2629436"/>
                <a:gd name="connsiteY30" fmla="*/ 2284277 h 2988774"/>
                <a:gd name="connsiteX31" fmla="*/ 56927 w 2629436"/>
                <a:gd name="connsiteY31" fmla="*/ 2281089 h 2988774"/>
                <a:gd name="connsiteX32" fmla="*/ 53205 w 2629436"/>
                <a:gd name="connsiteY32" fmla="*/ 2278940 h 2988774"/>
                <a:gd name="connsiteX33" fmla="*/ 51471 w 2629436"/>
                <a:gd name="connsiteY33" fmla="*/ 2277410 h 2988774"/>
                <a:gd name="connsiteX34" fmla="*/ 29567 w 2629436"/>
                <a:gd name="connsiteY34" fmla="*/ 2262643 h 2988774"/>
                <a:gd name="connsiteX35" fmla="*/ 0 w 2629436"/>
                <a:gd name="connsiteY35" fmla="*/ 2191262 h 2988774"/>
                <a:gd name="connsiteX36" fmla="*/ 1 w 2629436"/>
                <a:gd name="connsiteY36" fmla="*/ 2190604 h 2988774"/>
                <a:gd name="connsiteX37" fmla="*/ 0 w 2629436"/>
                <a:gd name="connsiteY37" fmla="*/ 2190600 h 2988774"/>
                <a:gd name="connsiteX38" fmla="*/ 0 w 2629436"/>
                <a:gd name="connsiteY38" fmla="*/ 797513 h 2988774"/>
                <a:gd name="connsiteX39" fmla="*/ 29567 w 2629436"/>
                <a:gd name="connsiteY39" fmla="*/ 726132 h 2988774"/>
                <a:gd name="connsiteX40" fmla="*/ 51471 w 2629436"/>
                <a:gd name="connsiteY40" fmla="*/ 711364 h 2988774"/>
                <a:gd name="connsiteX41" fmla="*/ 53205 w 2629436"/>
                <a:gd name="connsiteY41" fmla="*/ 709834 h 2988774"/>
                <a:gd name="connsiteX42" fmla="*/ 56927 w 2629436"/>
                <a:gd name="connsiteY42" fmla="*/ 707685 h 2988774"/>
                <a:gd name="connsiteX43" fmla="*/ 61655 w 2629436"/>
                <a:gd name="connsiteY43" fmla="*/ 704498 h 2988774"/>
                <a:gd name="connsiteX44" fmla="*/ 62875 w 2629436"/>
                <a:gd name="connsiteY44" fmla="*/ 704251 h 2988774"/>
                <a:gd name="connsiteX45" fmla="*/ 1259654 w 2629436"/>
                <a:gd name="connsiteY45" fmla="*/ 13290 h 2988774"/>
                <a:gd name="connsiteX46" fmla="*/ 1297650 w 2629436"/>
                <a:gd name="connsiteY46" fmla="*/ 513 h 2988774"/>
                <a:gd name="connsiteX47" fmla="*/ 1311376 w 2629436"/>
                <a:gd name="connsiteY47" fmla="*/ 152 h 2988774"/>
                <a:gd name="connsiteX48" fmla="*/ 1312282 w 2629436"/>
                <a:gd name="connsiteY48" fmla="*/ 0 h 2988774"/>
                <a:gd name="connsiteX49" fmla="*/ 1314718 w 2629436"/>
                <a:gd name="connsiteY49" fmla="*/ 64 h 29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629436" h="2988774">
                  <a:moveTo>
                    <a:pt x="1317154" y="0"/>
                  </a:moveTo>
                  <a:lnTo>
                    <a:pt x="1318060" y="152"/>
                  </a:lnTo>
                  <a:lnTo>
                    <a:pt x="1331786" y="513"/>
                  </a:lnTo>
                  <a:cubicBezTo>
                    <a:pt x="1344799" y="2128"/>
                    <a:pt x="1357711" y="6321"/>
                    <a:pt x="1369782" y="13290"/>
                  </a:cubicBezTo>
                  <a:lnTo>
                    <a:pt x="2566561" y="704251"/>
                  </a:lnTo>
                  <a:lnTo>
                    <a:pt x="2567781" y="704497"/>
                  </a:lnTo>
                  <a:lnTo>
                    <a:pt x="2572509" y="707685"/>
                  </a:lnTo>
                  <a:lnTo>
                    <a:pt x="2576231" y="709834"/>
                  </a:lnTo>
                  <a:lnTo>
                    <a:pt x="2577965" y="711364"/>
                  </a:lnTo>
                  <a:lnTo>
                    <a:pt x="2599868" y="726131"/>
                  </a:lnTo>
                  <a:cubicBezTo>
                    <a:pt x="2618136" y="744399"/>
                    <a:pt x="2629436" y="769636"/>
                    <a:pt x="2629436" y="797513"/>
                  </a:cubicBezTo>
                  <a:lnTo>
                    <a:pt x="2629436" y="798170"/>
                  </a:lnTo>
                  <a:lnTo>
                    <a:pt x="2629436" y="798175"/>
                  </a:lnTo>
                  <a:lnTo>
                    <a:pt x="2629436" y="2191262"/>
                  </a:lnTo>
                  <a:cubicBezTo>
                    <a:pt x="2629436" y="2219138"/>
                    <a:pt x="2618137" y="2244375"/>
                    <a:pt x="2599869" y="2262643"/>
                  </a:cubicBezTo>
                  <a:lnTo>
                    <a:pt x="2577966" y="2277410"/>
                  </a:lnTo>
                  <a:lnTo>
                    <a:pt x="2576231" y="2278940"/>
                  </a:lnTo>
                  <a:lnTo>
                    <a:pt x="2572509" y="2281089"/>
                  </a:lnTo>
                  <a:lnTo>
                    <a:pt x="2567781" y="2284277"/>
                  </a:lnTo>
                  <a:lnTo>
                    <a:pt x="2566561" y="2284523"/>
                  </a:lnTo>
                  <a:lnTo>
                    <a:pt x="1369782" y="2975484"/>
                  </a:lnTo>
                  <a:cubicBezTo>
                    <a:pt x="1357712" y="2982453"/>
                    <a:pt x="1344800" y="2986646"/>
                    <a:pt x="1331786" y="2988261"/>
                  </a:cubicBezTo>
                  <a:lnTo>
                    <a:pt x="1318061" y="2988622"/>
                  </a:lnTo>
                  <a:lnTo>
                    <a:pt x="1317154" y="2988774"/>
                  </a:lnTo>
                  <a:lnTo>
                    <a:pt x="1314718" y="2988710"/>
                  </a:lnTo>
                  <a:lnTo>
                    <a:pt x="1312282" y="2988774"/>
                  </a:lnTo>
                  <a:lnTo>
                    <a:pt x="1311376" y="2988622"/>
                  </a:lnTo>
                  <a:lnTo>
                    <a:pt x="1297650" y="2988261"/>
                  </a:lnTo>
                  <a:cubicBezTo>
                    <a:pt x="1284637" y="2986646"/>
                    <a:pt x="1271725" y="2982453"/>
                    <a:pt x="1259654" y="2975484"/>
                  </a:cubicBezTo>
                  <a:lnTo>
                    <a:pt x="62875" y="2284523"/>
                  </a:lnTo>
                  <a:lnTo>
                    <a:pt x="61655" y="2284277"/>
                  </a:lnTo>
                  <a:lnTo>
                    <a:pt x="56927" y="2281089"/>
                  </a:lnTo>
                  <a:lnTo>
                    <a:pt x="53205" y="2278940"/>
                  </a:lnTo>
                  <a:lnTo>
                    <a:pt x="51471" y="2277410"/>
                  </a:lnTo>
                  <a:lnTo>
                    <a:pt x="29567" y="2262643"/>
                  </a:lnTo>
                  <a:cubicBezTo>
                    <a:pt x="11299" y="2244375"/>
                    <a:pt x="1" y="2219138"/>
                    <a:pt x="0" y="2191262"/>
                  </a:cubicBezTo>
                  <a:lnTo>
                    <a:pt x="1" y="2190604"/>
                  </a:lnTo>
                  <a:lnTo>
                    <a:pt x="0" y="2190600"/>
                  </a:lnTo>
                  <a:lnTo>
                    <a:pt x="0" y="797513"/>
                  </a:lnTo>
                  <a:cubicBezTo>
                    <a:pt x="0" y="769636"/>
                    <a:pt x="11299" y="744399"/>
                    <a:pt x="29567" y="726132"/>
                  </a:cubicBezTo>
                  <a:lnTo>
                    <a:pt x="51471" y="711364"/>
                  </a:lnTo>
                  <a:lnTo>
                    <a:pt x="53205" y="709834"/>
                  </a:lnTo>
                  <a:lnTo>
                    <a:pt x="56927" y="707685"/>
                  </a:lnTo>
                  <a:lnTo>
                    <a:pt x="61655" y="704498"/>
                  </a:lnTo>
                  <a:lnTo>
                    <a:pt x="62875" y="704251"/>
                  </a:lnTo>
                  <a:lnTo>
                    <a:pt x="1259654" y="13290"/>
                  </a:lnTo>
                  <a:cubicBezTo>
                    <a:pt x="1271725" y="6321"/>
                    <a:pt x="1284637" y="2128"/>
                    <a:pt x="1297650" y="513"/>
                  </a:cubicBezTo>
                  <a:lnTo>
                    <a:pt x="1311376" y="152"/>
                  </a:lnTo>
                  <a:lnTo>
                    <a:pt x="1312282" y="0"/>
                  </a:lnTo>
                  <a:lnTo>
                    <a:pt x="1314718" y="64"/>
                  </a:ln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896503" y="1301750"/>
              <a:ext cx="398994" cy="314764"/>
              <a:chOff x="7418015" y="2313356"/>
              <a:chExt cx="735589" cy="580301"/>
            </a:xfrm>
            <a:solidFill>
              <a:schemeClr val="bg1"/>
            </a:solidFill>
          </p:grpSpPr>
          <p:sp>
            <p:nvSpPr>
              <p:cNvPr id="10" name="Freeform 153"/>
              <p:cNvSpPr>
                <a:spLocks/>
              </p:cNvSpPr>
              <p:nvPr/>
            </p:nvSpPr>
            <p:spPr bwMode="auto">
              <a:xfrm>
                <a:off x="7418015" y="2313356"/>
                <a:ext cx="735589" cy="482219"/>
              </a:xfrm>
              <a:custGeom>
                <a:avLst/>
                <a:gdLst>
                  <a:gd name="T0" fmla="*/ 34 w 233"/>
                  <a:gd name="T1" fmla="*/ 77 h 152"/>
                  <a:gd name="T2" fmla="*/ 117 w 233"/>
                  <a:gd name="T3" fmla="*/ 126 h 152"/>
                  <a:gd name="T4" fmla="*/ 214 w 233"/>
                  <a:gd name="T5" fmla="*/ 67 h 152"/>
                  <a:gd name="T6" fmla="*/ 214 w 233"/>
                  <a:gd name="T7" fmla="*/ 67 h 152"/>
                  <a:gd name="T8" fmla="*/ 233 w 233"/>
                  <a:gd name="T9" fmla="*/ 56 h 152"/>
                  <a:gd name="T10" fmla="*/ 116 w 233"/>
                  <a:gd name="T11" fmla="*/ 0 h 152"/>
                  <a:gd name="T12" fmla="*/ 0 w 233"/>
                  <a:gd name="T13" fmla="*/ 56 h 152"/>
                  <a:gd name="T14" fmla="*/ 16 w 233"/>
                  <a:gd name="T15" fmla="*/ 66 h 152"/>
                  <a:gd name="T16" fmla="*/ 16 w 233"/>
                  <a:gd name="T17" fmla="*/ 152 h 152"/>
                  <a:gd name="T18" fmla="*/ 24 w 233"/>
                  <a:gd name="T19" fmla="*/ 152 h 152"/>
                  <a:gd name="T20" fmla="*/ 24 w 233"/>
                  <a:gd name="T21" fmla="*/ 71 h 152"/>
                  <a:gd name="T22" fmla="*/ 34 w 233"/>
                  <a:gd name="T23" fmla="*/ 77 h 152"/>
                  <a:gd name="T24" fmla="*/ 34 w 233"/>
                  <a:gd name="T25" fmla="*/ 7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152">
                    <a:moveTo>
                      <a:pt x="34" y="77"/>
                    </a:moveTo>
                    <a:cubicBezTo>
                      <a:pt x="117" y="126"/>
                      <a:pt x="117" y="126"/>
                      <a:pt x="117" y="126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Freeform 154"/>
              <p:cNvSpPr>
                <a:spLocks/>
              </p:cNvSpPr>
              <p:nvPr/>
            </p:nvSpPr>
            <p:spPr bwMode="auto">
              <a:xfrm>
                <a:off x="7573306" y="2611680"/>
                <a:ext cx="425007" cy="281977"/>
              </a:xfrm>
              <a:custGeom>
                <a:avLst/>
                <a:gdLst>
                  <a:gd name="T0" fmla="*/ 99 w 104"/>
                  <a:gd name="T1" fmla="*/ 4 h 69"/>
                  <a:gd name="T2" fmla="*/ 53 w 104"/>
                  <a:gd name="T3" fmla="*/ 32 h 69"/>
                  <a:gd name="T4" fmla="*/ 6 w 104"/>
                  <a:gd name="T5" fmla="*/ 4 h 69"/>
                  <a:gd name="T6" fmla="*/ 6 w 104"/>
                  <a:gd name="T7" fmla="*/ 4 h 69"/>
                  <a:gd name="T8" fmla="*/ 6 w 104"/>
                  <a:gd name="T9" fmla="*/ 4 h 69"/>
                  <a:gd name="T10" fmla="*/ 0 w 104"/>
                  <a:gd name="T11" fmla="*/ 0 h 69"/>
                  <a:gd name="T12" fmla="*/ 0 w 104"/>
                  <a:gd name="T13" fmla="*/ 69 h 69"/>
                  <a:gd name="T14" fmla="*/ 104 w 104"/>
                  <a:gd name="T15" fmla="*/ 69 h 69"/>
                  <a:gd name="T16" fmla="*/ 104 w 104"/>
                  <a:gd name="T17" fmla="*/ 1 h 69"/>
                  <a:gd name="T18" fmla="*/ 99 w 104"/>
                  <a:gd name="T19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69">
                    <a:moveTo>
                      <a:pt x="99" y="4"/>
                    </a:moveTo>
                    <a:lnTo>
                      <a:pt x="53" y="3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104" y="69"/>
                    </a:lnTo>
                    <a:lnTo>
                      <a:pt x="104" y="1"/>
                    </a:lnTo>
                    <a:lnTo>
                      <a:pt x="99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-1473200" y="3203575"/>
            <a:ext cx="5037138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50" dirty="0">
                <a:solidFill>
                  <a:srgbClr val="006277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EDUCATION</a:t>
            </a:r>
            <a:endParaRPr lang="zh-CN" altLang="en-US" sz="5050" dirty="0">
              <a:solidFill>
                <a:srgbClr val="006277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5365" name="文本框 12"/>
          <p:cNvSpPr txBox="1">
            <a:spLocks noChangeArrowheads="1"/>
          </p:cNvSpPr>
          <p:nvPr/>
        </p:nvSpPr>
        <p:spPr bwMode="auto">
          <a:xfrm>
            <a:off x="-1500188" y="2193925"/>
            <a:ext cx="50371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36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POSITIVE</a:t>
            </a:r>
            <a:endParaRPr lang="zh-CN" altLang="en-US" sz="36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6" name="文本框 13"/>
          <p:cNvSpPr txBox="1">
            <a:spLocks noChangeArrowheads="1"/>
          </p:cNvSpPr>
          <p:nvPr/>
        </p:nvSpPr>
        <p:spPr bwMode="auto">
          <a:xfrm>
            <a:off x="-1497013" y="3892550"/>
            <a:ext cx="5035551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36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SPECULATIVE</a:t>
            </a:r>
            <a:endParaRPr lang="zh-CN" altLang="en-US" sz="36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7" name="文本框 14"/>
          <p:cNvSpPr txBox="1">
            <a:spLocks noChangeArrowheads="1"/>
          </p:cNvSpPr>
          <p:nvPr/>
        </p:nvSpPr>
        <p:spPr bwMode="auto">
          <a:xfrm>
            <a:off x="-1506538" y="2668588"/>
            <a:ext cx="50355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40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ASPIRANT</a:t>
            </a:r>
            <a:endParaRPr lang="zh-CN" altLang="en-US" sz="40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8" name="文本框 15"/>
          <p:cNvSpPr txBox="1">
            <a:spLocks noChangeArrowheads="1"/>
          </p:cNvSpPr>
          <p:nvPr/>
        </p:nvSpPr>
        <p:spPr bwMode="auto">
          <a:xfrm>
            <a:off x="-1500188" y="4335463"/>
            <a:ext cx="5037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32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ADAPTABLE</a:t>
            </a:r>
            <a:endParaRPr lang="zh-CN" altLang="en-US" sz="32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9" name="Freeform 30"/>
          <p:cNvSpPr>
            <a:spLocks noEditPoints="1"/>
          </p:cNvSpPr>
          <p:nvPr/>
        </p:nvSpPr>
        <p:spPr bwMode="auto">
          <a:xfrm>
            <a:off x="2170113" y="4838700"/>
            <a:ext cx="1239837" cy="750888"/>
          </a:xfrm>
          <a:custGeom>
            <a:avLst/>
            <a:gdLst>
              <a:gd name="T0" fmla="*/ 0 w 353"/>
              <a:gd name="T1" fmla="*/ 0 h 214"/>
              <a:gd name="T2" fmla="*/ 2147483647 w 353"/>
              <a:gd name="T3" fmla="*/ 0 h 214"/>
              <a:gd name="T4" fmla="*/ 2147483647 w 353"/>
              <a:gd name="T5" fmla="*/ 2147483647 h 214"/>
              <a:gd name="T6" fmla="*/ 2147483647 w 353"/>
              <a:gd name="T7" fmla="*/ 2147483647 h 214"/>
              <a:gd name="T8" fmla="*/ 2147483647 w 353"/>
              <a:gd name="T9" fmla="*/ 2147483647 h 214"/>
              <a:gd name="T10" fmla="*/ 2147483647 w 353"/>
              <a:gd name="T11" fmla="*/ 2147483647 h 214"/>
              <a:gd name="T12" fmla="*/ 2147483647 w 353"/>
              <a:gd name="T13" fmla="*/ 2147483647 h 214"/>
              <a:gd name="T14" fmla="*/ 2147483647 w 353"/>
              <a:gd name="T15" fmla="*/ 2147483647 h 214"/>
              <a:gd name="T16" fmla="*/ 2147483647 w 353"/>
              <a:gd name="T17" fmla="*/ 2147483647 h 214"/>
              <a:gd name="T18" fmla="*/ 2147483647 w 353"/>
              <a:gd name="T19" fmla="*/ 2147483647 h 214"/>
              <a:gd name="T20" fmla="*/ 2147483647 w 353"/>
              <a:gd name="T21" fmla="*/ 2147483647 h 214"/>
              <a:gd name="T22" fmla="*/ 2147483647 w 353"/>
              <a:gd name="T23" fmla="*/ 2147483647 h 214"/>
              <a:gd name="T24" fmla="*/ 2147483647 w 353"/>
              <a:gd name="T25" fmla="*/ 2147483647 h 214"/>
              <a:gd name="T26" fmla="*/ 2147483647 w 353"/>
              <a:gd name="T27" fmla="*/ 2147483647 h 214"/>
              <a:gd name="T28" fmla="*/ 2147483647 w 353"/>
              <a:gd name="T29" fmla="*/ 2147483647 h 214"/>
              <a:gd name="T30" fmla="*/ 2147483647 w 353"/>
              <a:gd name="T31" fmla="*/ 2147483647 h 214"/>
              <a:gd name="T32" fmla="*/ 0 w 353"/>
              <a:gd name="T33" fmla="*/ 2147483647 h 214"/>
              <a:gd name="T34" fmla="*/ 0 w 353"/>
              <a:gd name="T35" fmla="*/ 0 h 214"/>
              <a:gd name="T36" fmla="*/ 2147483647 w 353"/>
              <a:gd name="T37" fmla="*/ 2147483647 h 214"/>
              <a:gd name="T38" fmla="*/ 2147483647 w 353"/>
              <a:gd name="T39" fmla="*/ 2147483647 h 214"/>
              <a:gd name="T40" fmla="*/ 2147483647 w 353"/>
              <a:gd name="T41" fmla="*/ 2147483647 h 214"/>
              <a:gd name="T42" fmla="*/ 2147483647 w 353"/>
              <a:gd name="T43" fmla="*/ 2147483647 h 214"/>
              <a:gd name="T44" fmla="*/ 2147483647 w 353"/>
              <a:gd name="T45" fmla="*/ 2147483647 h 214"/>
              <a:gd name="T46" fmla="*/ 2147483647 w 353"/>
              <a:gd name="T47" fmla="*/ 2147483647 h 2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53" h="214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340" y="14"/>
                  <a:pt x="340" y="14"/>
                  <a:pt x="340" y="14"/>
                </a:cubicBezTo>
                <a:cubicBezTo>
                  <a:pt x="340" y="41"/>
                  <a:pt x="340" y="41"/>
                  <a:pt x="340" y="41"/>
                </a:cubicBezTo>
                <a:cubicBezTo>
                  <a:pt x="340" y="115"/>
                  <a:pt x="340" y="115"/>
                  <a:pt x="340" y="115"/>
                </a:cubicBezTo>
                <a:cubicBezTo>
                  <a:pt x="345" y="118"/>
                  <a:pt x="349" y="123"/>
                  <a:pt x="349" y="130"/>
                </a:cubicBezTo>
                <a:cubicBezTo>
                  <a:pt x="349" y="135"/>
                  <a:pt x="347" y="139"/>
                  <a:pt x="344" y="142"/>
                </a:cubicBezTo>
                <a:cubicBezTo>
                  <a:pt x="353" y="198"/>
                  <a:pt x="353" y="198"/>
                  <a:pt x="353" y="198"/>
                </a:cubicBezTo>
                <a:cubicBezTo>
                  <a:pt x="329" y="198"/>
                  <a:pt x="329" y="198"/>
                  <a:pt x="329" y="198"/>
                </a:cubicBezTo>
                <a:cubicBezTo>
                  <a:pt x="325" y="177"/>
                  <a:pt x="325" y="177"/>
                  <a:pt x="325" y="177"/>
                </a:cubicBezTo>
                <a:cubicBezTo>
                  <a:pt x="319" y="198"/>
                  <a:pt x="319" y="198"/>
                  <a:pt x="319" y="198"/>
                </a:cubicBezTo>
                <a:cubicBezTo>
                  <a:pt x="313" y="198"/>
                  <a:pt x="313" y="198"/>
                  <a:pt x="313" y="198"/>
                </a:cubicBezTo>
                <a:cubicBezTo>
                  <a:pt x="321" y="142"/>
                  <a:pt x="321" y="142"/>
                  <a:pt x="321" y="142"/>
                </a:cubicBezTo>
                <a:cubicBezTo>
                  <a:pt x="318" y="139"/>
                  <a:pt x="316" y="135"/>
                  <a:pt x="316" y="130"/>
                </a:cubicBezTo>
                <a:cubicBezTo>
                  <a:pt x="316" y="123"/>
                  <a:pt x="320" y="118"/>
                  <a:pt x="325" y="115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49" y="66"/>
                </a:moveTo>
                <a:cubicBezTo>
                  <a:pt x="48" y="180"/>
                  <a:pt x="48" y="180"/>
                  <a:pt x="48" y="180"/>
                </a:cubicBezTo>
                <a:cubicBezTo>
                  <a:pt x="98" y="179"/>
                  <a:pt x="138" y="194"/>
                  <a:pt x="175" y="214"/>
                </a:cubicBezTo>
                <a:cubicBezTo>
                  <a:pt x="206" y="191"/>
                  <a:pt x="246" y="178"/>
                  <a:pt x="299" y="180"/>
                </a:cubicBezTo>
                <a:cubicBezTo>
                  <a:pt x="299" y="142"/>
                  <a:pt x="299" y="104"/>
                  <a:pt x="299" y="66"/>
                </a:cubicBezTo>
                <a:lnTo>
                  <a:pt x="49" y="66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70" name="组合 5"/>
          <p:cNvGrpSpPr>
            <a:grpSpLocks/>
          </p:cNvGrpSpPr>
          <p:nvPr/>
        </p:nvGrpSpPr>
        <p:grpSpPr bwMode="auto">
          <a:xfrm>
            <a:off x="5965825" y="1214438"/>
            <a:ext cx="260350" cy="260350"/>
            <a:chOff x="6762750" y="2064068"/>
            <a:chExt cx="259080" cy="259080"/>
          </a:xfrm>
        </p:grpSpPr>
        <p:sp>
          <p:nvSpPr>
            <p:cNvPr id="3" name="椭圆 2"/>
            <p:cNvSpPr/>
            <p:nvPr/>
          </p:nvSpPr>
          <p:spPr>
            <a:xfrm>
              <a:off x="6762750" y="2064068"/>
              <a:ext cx="259080" cy="25908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0475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824361" y="2125678"/>
              <a:ext cx="135859" cy="135859"/>
            </a:xfrm>
            <a:prstGeom prst="ellipse">
              <a:avLst/>
            </a:prstGeom>
            <a:solidFill>
              <a:srgbClr val="00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71" name="文本框 16"/>
          <p:cNvSpPr txBox="1">
            <a:spLocks noChangeArrowheads="1"/>
          </p:cNvSpPr>
          <p:nvPr/>
        </p:nvSpPr>
        <p:spPr bwMode="auto">
          <a:xfrm>
            <a:off x="3992563" y="1114425"/>
            <a:ext cx="1963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4755"/>
                </a:solidFill>
              </a:rPr>
              <a:t>2010-2013</a:t>
            </a:r>
            <a:endParaRPr lang="zh-CN" altLang="en-US" sz="2400">
              <a:solidFill>
                <a:srgbClr val="004755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0800000">
            <a:off x="6396038" y="1366838"/>
            <a:ext cx="455612" cy="455612"/>
          </a:xfrm>
          <a:prstGeom prst="rtTriangle">
            <a:avLst/>
          </a:prstGeom>
          <a:solidFill>
            <a:srgbClr val="006277"/>
          </a:solidFill>
          <a:ln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58000" y="776288"/>
            <a:ext cx="4710113" cy="1636712"/>
          </a:xfrm>
          <a:prstGeom prst="rect">
            <a:avLst/>
          </a:prstGeom>
          <a:noFill/>
          <a:ln w="9525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74" name="矩形 19"/>
          <p:cNvSpPr>
            <a:spLocks noChangeArrowheads="1"/>
          </p:cNvSpPr>
          <p:nvPr/>
        </p:nvSpPr>
        <p:spPr bwMode="auto">
          <a:xfrm>
            <a:off x="7924800" y="950913"/>
            <a:ext cx="2635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Bachelor of Psychology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15375" name="矩形 21"/>
          <p:cNvSpPr>
            <a:spLocks noChangeArrowheads="1"/>
          </p:cNvSpPr>
          <p:nvPr/>
        </p:nvSpPr>
        <p:spPr bwMode="auto">
          <a:xfrm>
            <a:off x="8212138" y="1189038"/>
            <a:ext cx="2058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</a:rPr>
              <a:t>University of Oxford</a:t>
            </a:r>
            <a:endParaRPr lang="zh-CN" altLang="en-US">
              <a:solidFill>
                <a:srgbClr val="006277"/>
              </a:solidFill>
            </a:endParaRPr>
          </a:p>
        </p:txBody>
      </p:sp>
      <p:sp>
        <p:nvSpPr>
          <p:cNvPr id="15376" name="矩形 24"/>
          <p:cNvSpPr>
            <a:spLocks noChangeArrowheads="1"/>
          </p:cNvSpPr>
          <p:nvPr/>
        </p:nvSpPr>
        <p:spPr bwMode="auto">
          <a:xfrm>
            <a:off x="7232650" y="1498600"/>
            <a:ext cx="39608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Monkee graduated from the University of California, Riverside with a Bachelor's Degree of Arts in Psychology.</a:t>
            </a:r>
            <a:endParaRPr lang="zh-CN" altLang="en-US" sz="1400"/>
          </a:p>
        </p:txBody>
      </p:sp>
      <p:sp>
        <p:nvSpPr>
          <p:cNvPr id="15377" name="文本框 47"/>
          <p:cNvSpPr txBox="1">
            <a:spLocks noChangeArrowheads="1"/>
          </p:cNvSpPr>
          <p:nvPr/>
        </p:nvSpPr>
        <p:spPr bwMode="auto">
          <a:xfrm>
            <a:off x="3992563" y="3309938"/>
            <a:ext cx="1963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4755"/>
                </a:solidFill>
              </a:rPr>
              <a:t>2013-2015</a:t>
            </a:r>
            <a:endParaRPr lang="zh-CN" altLang="en-US" sz="2400">
              <a:solidFill>
                <a:srgbClr val="004755"/>
              </a:solidFill>
            </a:endParaRPr>
          </a:p>
        </p:txBody>
      </p:sp>
      <p:grpSp>
        <p:nvGrpSpPr>
          <p:cNvPr id="15378" name="组合 44"/>
          <p:cNvGrpSpPr>
            <a:grpSpLocks/>
          </p:cNvGrpSpPr>
          <p:nvPr/>
        </p:nvGrpSpPr>
        <p:grpSpPr bwMode="auto">
          <a:xfrm>
            <a:off x="5965825" y="3409950"/>
            <a:ext cx="260350" cy="258763"/>
            <a:chOff x="6762750" y="2064068"/>
            <a:chExt cx="259080" cy="259080"/>
          </a:xfrm>
        </p:grpSpPr>
        <p:sp>
          <p:nvSpPr>
            <p:cNvPr id="46" name="椭圆 45"/>
            <p:cNvSpPr/>
            <p:nvPr/>
          </p:nvSpPr>
          <p:spPr>
            <a:xfrm>
              <a:off x="6762750" y="2064068"/>
              <a:ext cx="259080" cy="25908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0475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824361" y="2124467"/>
              <a:ext cx="135859" cy="138282"/>
            </a:xfrm>
            <a:prstGeom prst="ellipse">
              <a:avLst/>
            </a:prstGeom>
            <a:solidFill>
              <a:srgbClr val="00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9" name="直角三角形 48"/>
          <p:cNvSpPr/>
          <p:nvPr/>
        </p:nvSpPr>
        <p:spPr>
          <a:xfrm rot="10800000">
            <a:off x="6396038" y="3543300"/>
            <a:ext cx="455612" cy="455613"/>
          </a:xfrm>
          <a:prstGeom prst="rtTriangle">
            <a:avLst/>
          </a:prstGeom>
          <a:solidFill>
            <a:srgbClr val="006277"/>
          </a:solidFill>
          <a:ln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858000" y="3059113"/>
            <a:ext cx="4710113" cy="1327150"/>
          </a:xfrm>
          <a:prstGeom prst="rect">
            <a:avLst/>
          </a:prstGeom>
          <a:noFill/>
          <a:ln w="9525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81" name="矩形 50"/>
          <p:cNvSpPr>
            <a:spLocks noChangeArrowheads="1"/>
          </p:cNvSpPr>
          <p:nvPr/>
        </p:nvSpPr>
        <p:spPr bwMode="auto">
          <a:xfrm>
            <a:off x="7635875" y="3295650"/>
            <a:ext cx="3152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Master of Arts in Economics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15382" name="矩形 52"/>
          <p:cNvSpPr>
            <a:spLocks noChangeArrowheads="1"/>
          </p:cNvSpPr>
          <p:nvPr/>
        </p:nvSpPr>
        <p:spPr bwMode="auto">
          <a:xfrm>
            <a:off x="8212138" y="3533775"/>
            <a:ext cx="2058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</a:rPr>
              <a:t>Tsinghua University</a:t>
            </a:r>
            <a:endParaRPr lang="zh-CN" altLang="en-US">
              <a:solidFill>
                <a:srgbClr val="006277"/>
              </a:solidFill>
            </a:endParaRPr>
          </a:p>
        </p:txBody>
      </p:sp>
      <p:sp>
        <p:nvSpPr>
          <p:cNvPr id="15383" name="矩形 53"/>
          <p:cNvSpPr>
            <a:spLocks noChangeArrowheads="1"/>
          </p:cNvSpPr>
          <p:nvPr/>
        </p:nvSpPr>
        <p:spPr bwMode="auto">
          <a:xfrm>
            <a:off x="7232650" y="3843338"/>
            <a:ext cx="39608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I completed my Masters in Economics from Beijing</a:t>
            </a:r>
            <a:endParaRPr lang="zh-CN" altLang="en-US" sz="1400"/>
          </a:p>
        </p:txBody>
      </p:sp>
      <p:grpSp>
        <p:nvGrpSpPr>
          <p:cNvPr id="15384" name="组合 56"/>
          <p:cNvGrpSpPr>
            <a:grpSpLocks/>
          </p:cNvGrpSpPr>
          <p:nvPr/>
        </p:nvGrpSpPr>
        <p:grpSpPr bwMode="auto">
          <a:xfrm>
            <a:off x="5965825" y="5383213"/>
            <a:ext cx="260350" cy="258762"/>
            <a:chOff x="6762750" y="2064068"/>
            <a:chExt cx="259080" cy="259080"/>
          </a:xfrm>
        </p:grpSpPr>
        <p:sp>
          <p:nvSpPr>
            <p:cNvPr id="58" name="椭圆 57"/>
            <p:cNvSpPr/>
            <p:nvPr/>
          </p:nvSpPr>
          <p:spPr>
            <a:xfrm>
              <a:off x="6762750" y="2064068"/>
              <a:ext cx="259080" cy="25908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0475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824361" y="2124467"/>
              <a:ext cx="135859" cy="138282"/>
            </a:xfrm>
            <a:prstGeom prst="ellipse">
              <a:avLst/>
            </a:prstGeom>
            <a:solidFill>
              <a:srgbClr val="00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85" name="文本框 59"/>
          <p:cNvSpPr txBox="1">
            <a:spLocks noChangeArrowheads="1"/>
          </p:cNvSpPr>
          <p:nvPr/>
        </p:nvSpPr>
        <p:spPr bwMode="auto">
          <a:xfrm>
            <a:off x="3992563" y="5281613"/>
            <a:ext cx="1963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4755"/>
                </a:solidFill>
              </a:rPr>
              <a:t>2013-2015</a:t>
            </a:r>
            <a:endParaRPr lang="zh-CN" altLang="en-US" sz="2400">
              <a:solidFill>
                <a:srgbClr val="004755"/>
              </a:solidFill>
            </a:endParaRPr>
          </a:p>
        </p:txBody>
      </p:sp>
      <p:sp>
        <p:nvSpPr>
          <p:cNvPr id="61" name="直角三角形 60"/>
          <p:cNvSpPr/>
          <p:nvPr/>
        </p:nvSpPr>
        <p:spPr>
          <a:xfrm rot="10800000">
            <a:off x="6396038" y="5516563"/>
            <a:ext cx="455612" cy="455612"/>
          </a:xfrm>
          <a:prstGeom prst="rtTriangle">
            <a:avLst/>
          </a:prstGeom>
          <a:solidFill>
            <a:srgbClr val="006277"/>
          </a:solidFill>
          <a:ln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858000" y="5032375"/>
            <a:ext cx="4710113" cy="1423988"/>
          </a:xfrm>
          <a:prstGeom prst="rect">
            <a:avLst/>
          </a:prstGeom>
          <a:noFill/>
          <a:ln w="9525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88" name="矩形 63"/>
          <p:cNvSpPr>
            <a:spLocks noChangeArrowheads="1"/>
          </p:cNvSpPr>
          <p:nvPr/>
        </p:nvSpPr>
        <p:spPr bwMode="auto">
          <a:xfrm>
            <a:off x="7635875" y="5316538"/>
            <a:ext cx="272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 Doctor of Management</a:t>
            </a:r>
          </a:p>
        </p:txBody>
      </p:sp>
      <p:sp>
        <p:nvSpPr>
          <p:cNvPr id="15389" name="矩形 64"/>
          <p:cNvSpPr>
            <a:spLocks noChangeArrowheads="1"/>
          </p:cNvSpPr>
          <p:nvPr/>
        </p:nvSpPr>
        <p:spPr bwMode="auto">
          <a:xfrm>
            <a:off x="8212138" y="5554663"/>
            <a:ext cx="1795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</a:rPr>
              <a:t>Peking University</a:t>
            </a:r>
            <a:endParaRPr lang="zh-CN" altLang="en-US">
              <a:solidFill>
                <a:srgbClr val="006277"/>
              </a:solidFill>
            </a:endParaRPr>
          </a:p>
        </p:txBody>
      </p:sp>
      <p:sp>
        <p:nvSpPr>
          <p:cNvPr id="15390" name="矩形 65"/>
          <p:cNvSpPr>
            <a:spLocks noChangeArrowheads="1"/>
          </p:cNvSpPr>
          <p:nvPr/>
        </p:nvSpPr>
        <p:spPr bwMode="auto">
          <a:xfrm>
            <a:off x="7232650" y="5864225"/>
            <a:ext cx="3960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My Ph.D. in Management from Peking University </a:t>
            </a:r>
            <a:endParaRPr lang="zh-CN" altLang="en-US" sz="14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"/>
          <p:cNvGrpSpPr>
            <a:grpSpLocks/>
          </p:cNvGrpSpPr>
          <p:nvPr/>
        </p:nvGrpSpPr>
        <p:grpSpPr bwMode="auto">
          <a:xfrm>
            <a:off x="1838325" y="1795463"/>
            <a:ext cx="584200" cy="584200"/>
            <a:chOff x="1838673" y="1795997"/>
            <a:chExt cx="584098" cy="584098"/>
          </a:xfrm>
        </p:grpSpPr>
        <p:sp>
          <p:nvSpPr>
            <p:cNvPr id="33870" name="Freeform 35"/>
            <p:cNvSpPr>
              <a:spLocks noEditPoints="1"/>
            </p:cNvSpPr>
            <p:nvPr/>
          </p:nvSpPr>
          <p:spPr bwMode="auto">
            <a:xfrm>
              <a:off x="1838673" y="2227899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1" name="Freeform 36"/>
            <p:cNvSpPr>
              <a:spLocks noEditPoints="1"/>
            </p:cNvSpPr>
            <p:nvPr/>
          </p:nvSpPr>
          <p:spPr bwMode="auto">
            <a:xfrm>
              <a:off x="1838673" y="1795997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2" name="Freeform 37"/>
            <p:cNvSpPr>
              <a:spLocks noEditPoints="1"/>
            </p:cNvSpPr>
            <p:nvPr/>
          </p:nvSpPr>
          <p:spPr bwMode="auto">
            <a:xfrm>
              <a:off x="1838673" y="2014004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3" name="Freeform 38"/>
            <p:cNvSpPr>
              <a:spLocks noEditPoints="1"/>
            </p:cNvSpPr>
            <p:nvPr/>
          </p:nvSpPr>
          <p:spPr bwMode="auto">
            <a:xfrm>
              <a:off x="2052568" y="2227899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4" name="Freeform 39"/>
            <p:cNvSpPr>
              <a:spLocks noEditPoints="1"/>
            </p:cNvSpPr>
            <p:nvPr/>
          </p:nvSpPr>
          <p:spPr bwMode="auto">
            <a:xfrm>
              <a:off x="2052568" y="1795997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5" name="Freeform 40"/>
            <p:cNvSpPr>
              <a:spLocks noEditPoints="1"/>
            </p:cNvSpPr>
            <p:nvPr/>
          </p:nvSpPr>
          <p:spPr bwMode="auto">
            <a:xfrm>
              <a:off x="2052568" y="2014004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6" name="Freeform 41"/>
            <p:cNvSpPr>
              <a:spLocks noEditPoints="1"/>
            </p:cNvSpPr>
            <p:nvPr/>
          </p:nvSpPr>
          <p:spPr bwMode="auto">
            <a:xfrm>
              <a:off x="2270575" y="2227899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7" name="Freeform 42"/>
            <p:cNvSpPr>
              <a:spLocks noEditPoints="1"/>
            </p:cNvSpPr>
            <p:nvPr/>
          </p:nvSpPr>
          <p:spPr bwMode="auto">
            <a:xfrm>
              <a:off x="2270575" y="1795997"/>
              <a:ext cx="152196" cy="152196"/>
            </a:xfrm>
            <a:custGeom>
              <a:avLst/>
              <a:gdLst>
                <a:gd name="T0" fmla="*/ 2147483647 w 48"/>
                <a:gd name="T1" fmla="*/ 2147483647 h 48"/>
                <a:gd name="T2" fmla="*/ 2147483647 w 48"/>
                <a:gd name="T3" fmla="*/ 2147483647 h 48"/>
                <a:gd name="T4" fmla="*/ 2147483647 w 48"/>
                <a:gd name="T5" fmla="*/ 0 h 48"/>
                <a:gd name="T6" fmla="*/ 0 w 48"/>
                <a:gd name="T7" fmla="*/ 2147483647 h 48"/>
                <a:gd name="T8" fmla="*/ 2147483647 w 48"/>
                <a:gd name="T9" fmla="*/ 2147483647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lose/>
                  <a:moveTo>
                    <a:pt x="24" y="8"/>
                  </a:move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8" name="Freeform 43"/>
            <p:cNvSpPr>
              <a:spLocks noEditPoints="1"/>
            </p:cNvSpPr>
            <p:nvPr/>
          </p:nvSpPr>
          <p:spPr bwMode="auto">
            <a:xfrm>
              <a:off x="2270575" y="2014004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5" name="组合 11"/>
          <p:cNvGrpSpPr>
            <a:grpSpLocks/>
          </p:cNvGrpSpPr>
          <p:nvPr/>
        </p:nvGrpSpPr>
        <p:grpSpPr bwMode="auto">
          <a:xfrm>
            <a:off x="3060700" y="1701800"/>
            <a:ext cx="431800" cy="760413"/>
            <a:chOff x="3060340" y="1701389"/>
            <a:chExt cx="431904" cy="760972"/>
          </a:xfrm>
        </p:grpSpPr>
        <p:sp>
          <p:nvSpPr>
            <p:cNvPr id="33868" name="Freeform 44"/>
            <p:cNvSpPr>
              <a:spLocks noEditPoints="1"/>
            </p:cNvSpPr>
            <p:nvPr/>
          </p:nvSpPr>
          <p:spPr bwMode="auto">
            <a:xfrm>
              <a:off x="3138495" y="1701389"/>
              <a:ext cx="279709" cy="534737"/>
            </a:xfrm>
            <a:custGeom>
              <a:avLst/>
              <a:gdLst>
                <a:gd name="T0" fmla="*/ 2147483647 w 88"/>
                <a:gd name="T1" fmla="*/ 2147483647 h 168"/>
                <a:gd name="T2" fmla="*/ 2147483647 w 88"/>
                <a:gd name="T3" fmla="*/ 2147483647 h 168"/>
                <a:gd name="T4" fmla="*/ 2147483647 w 88"/>
                <a:gd name="T5" fmla="*/ 2147483647 h 168"/>
                <a:gd name="T6" fmla="*/ 2147483647 w 88"/>
                <a:gd name="T7" fmla="*/ 0 h 168"/>
                <a:gd name="T8" fmla="*/ 0 w 88"/>
                <a:gd name="T9" fmla="*/ 2147483647 h 168"/>
                <a:gd name="T10" fmla="*/ 0 w 88"/>
                <a:gd name="T11" fmla="*/ 2147483647 h 168"/>
                <a:gd name="T12" fmla="*/ 2147483647 w 88"/>
                <a:gd name="T13" fmla="*/ 2147483647 h 168"/>
                <a:gd name="T14" fmla="*/ 2147483647 w 88"/>
                <a:gd name="T15" fmla="*/ 2147483647 h 168"/>
                <a:gd name="T16" fmla="*/ 2147483647 w 88"/>
                <a:gd name="T17" fmla="*/ 2147483647 h 168"/>
                <a:gd name="T18" fmla="*/ 2147483647 w 88"/>
                <a:gd name="T19" fmla="*/ 2147483647 h 168"/>
                <a:gd name="T20" fmla="*/ 2147483647 w 88"/>
                <a:gd name="T21" fmla="*/ 2147483647 h 168"/>
                <a:gd name="T22" fmla="*/ 2147483647 w 88"/>
                <a:gd name="T23" fmla="*/ 2147483647 h 168"/>
                <a:gd name="T24" fmla="*/ 2147483647 w 88"/>
                <a:gd name="T25" fmla="*/ 2147483647 h 168"/>
                <a:gd name="T26" fmla="*/ 2147483647 w 88"/>
                <a:gd name="T27" fmla="*/ 2147483647 h 1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8" h="168">
                  <a:moveTo>
                    <a:pt x="44" y="168"/>
                  </a:moveTo>
                  <a:cubicBezTo>
                    <a:pt x="68" y="168"/>
                    <a:pt x="88" y="148"/>
                    <a:pt x="88" y="12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19" y="0"/>
                    <a:pt x="0" y="19"/>
                    <a:pt x="0" y="4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48"/>
                    <a:pt x="19" y="168"/>
                    <a:pt x="44" y="168"/>
                  </a:cubicBezTo>
                  <a:close/>
                  <a:moveTo>
                    <a:pt x="8" y="44"/>
                  </a:move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0" y="143"/>
                    <a:pt x="64" y="160"/>
                    <a:pt x="44" y="160"/>
                  </a:cubicBezTo>
                  <a:cubicBezTo>
                    <a:pt x="24" y="160"/>
                    <a:pt x="8" y="143"/>
                    <a:pt x="8" y="124"/>
                  </a:cubicBezTo>
                  <a:lnTo>
                    <a:pt x="8" y="44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Freeform 45"/>
            <p:cNvSpPr>
              <a:spLocks/>
            </p:cNvSpPr>
            <p:nvPr/>
          </p:nvSpPr>
          <p:spPr bwMode="auto">
            <a:xfrm>
              <a:off x="3060340" y="1968758"/>
              <a:ext cx="431904" cy="493603"/>
            </a:xfrm>
            <a:custGeom>
              <a:avLst/>
              <a:gdLst>
                <a:gd name="T0" fmla="*/ 2147483647 w 136"/>
                <a:gd name="T1" fmla="*/ 0 h 156"/>
                <a:gd name="T2" fmla="*/ 2147483647 w 136"/>
                <a:gd name="T3" fmla="*/ 2147483647 h 156"/>
                <a:gd name="T4" fmla="*/ 2147483647 w 136"/>
                <a:gd name="T5" fmla="*/ 2147483647 h 156"/>
                <a:gd name="T6" fmla="*/ 2147483647 w 136"/>
                <a:gd name="T7" fmla="*/ 2147483647 h 156"/>
                <a:gd name="T8" fmla="*/ 2147483647 w 136"/>
                <a:gd name="T9" fmla="*/ 0 h 156"/>
                <a:gd name="T10" fmla="*/ 0 w 136"/>
                <a:gd name="T11" fmla="*/ 0 h 156"/>
                <a:gd name="T12" fmla="*/ 0 w 136"/>
                <a:gd name="T13" fmla="*/ 2147483647 h 156"/>
                <a:gd name="T14" fmla="*/ 2147483647 w 136"/>
                <a:gd name="T15" fmla="*/ 2147483647 h 156"/>
                <a:gd name="T16" fmla="*/ 2147483647 w 136"/>
                <a:gd name="T17" fmla="*/ 2147483647 h 156"/>
                <a:gd name="T18" fmla="*/ 2147483647 w 136"/>
                <a:gd name="T19" fmla="*/ 2147483647 h 156"/>
                <a:gd name="T20" fmla="*/ 2147483647 w 136"/>
                <a:gd name="T21" fmla="*/ 2147483647 h 156"/>
                <a:gd name="T22" fmla="*/ 2147483647 w 136"/>
                <a:gd name="T23" fmla="*/ 2147483647 h 156"/>
                <a:gd name="T24" fmla="*/ 2147483647 w 136"/>
                <a:gd name="T25" fmla="*/ 2147483647 h 156"/>
                <a:gd name="T26" fmla="*/ 2147483647 w 136"/>
                <a:gd name="T27" fmla="*/ 2147483647 h 156"/>
                <a:gd name="T28" fmla="*/ 2147483647 w 136"/>
                <a:gd name="T29" fmla="*/ 2147483647 h 156"/>
                <a:gd name="T30" fmla="*/ 2147483647 w 136"/>
                <a:gd name="T31" fmla="*/ 2147483647 h 156"/>
                <a:gd name="T32" fmla="*/ 2147483647 w 136"/>
                <a:gd name="T33" fmla="*/ 2147483647 h 156"/>
                <a:gd name="T34" fmla="*/ 2147483647 w 136"/>
                <a:gd name="T35" fmla="*/ 2147483647 h 156"/>
                <a:gd name="T36" fmla="*/ 2147483647 w 136"/>
                <a:gd name="T37" fmla="*/ 0 h 156"/>
                <a:gd name="T38" fmla="*/ 2147483647 w 136"/>
                <a:gd name="T39" fmla="*/ 0 h 1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6" h="156">
                  <a:moveTo>
                    <a:pt x="128" y="0"/>
                  </a:moveTo>
                  <a:cubicBezTo>
                    <a:pt x="128" y="40"/>
                    <a:pt x="128" y="40"/>
                    <a:pt x="128" y="40"/>
                  </a:cubicBezTo>
                  <a:cubicBezTo>
                    <a:pt x="128" y="73"/>
                    <a:pt x="101" y="100"/>
                    <a:pt x="68" y="100"/>
                  </a:cubicBezTo>
                  <a:cubicBezTo>
                    <a:pt x="35" y="100"/>
                    <a:pt x="8" y="73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76"/>
                    <a:pt x="28" y="106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107" y="106"/>
                    <a:pt x="136" y="76"/>
                    <a:pt x="136" y="4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6" name="Freeform 46"/>
          <p:cNvSpPr>
            <a:spLocks noEditPoints="1"/>
          </p:cNvSpPr>
          <p:nvPr/>
        </p:nvSpPr>
        <p:spPr bwMode="auto">
          <a:xfrm>
            <a:off x="4240213" y="1693863"/>
            <a:ext cx="358775" cy="765175"/>
          </a:xfrm>
          <a:custGeom>
            <a:avLst/>
            <a:gdLst>
              <a:gd name="T0" fmla="*/ 0 w 87"/>
              <a:gd name="T1" fmla="*/ 0 h 186"/>
              <a:gd name="T2" fmla="*/ 0 w 87"/>
              <a:gd name="T3" fmla="*/ 2147483647 h 186"/>
              <a:gd name="T4" fmla="*/ 2147483647 w 87"/>
              <a:gd name="T5" fmla="*/ 2147483647 h 186"/>
              <a:gd name="T6" fmla="*/ 2147483647 w 87"/>
              <a:gd name="T7" fmla="*/ 2147483647 h 186"/>
              <a:gd name="T8" fmla="*/ 2147483647 w 87"/>
              <a:gd name="T9" fmla="*/ 2147483647 h 186"/>
              <a:gd name="T10" fmla="*/ 2147483647 w 87"/>
              <a:gd name="T11" fmla="*/ 2147483647 h 186"/>
              <a:gd name="T12" fmla="*/ 2147483647 w 87"/>
              <a:gd name="T13" fmla="*/ 2147483647 h 186"/>
              <a:gd name="T14" fmla="*/ 2147483647 w 87"/>
              <a:gd name="T15" fmla="*/ 0 h 186"/>
              <a:gd name="T16" fmla="*/ 0 w 87"/>
              <a:gd name="T17" fmla="*/ 0 h 186"/>
              <a:gd name="T18" fmla="*/ 2147483647 w 87"/>
              <a:gd name="T19" fmla="*/ 2147483647 h 186"/>
              <a:gd name="T20" fmla="*/ 2147483647 w 87"/>
              <a:gd name="T21" fmla="*/ 2147483647 h 186"/>
              <a:gd name="T22" fmla="*/ 2147483647 w 87"/>
              <a:gd name="T23" fmla="*/ 2147483647 h 186"/>
              <a:gd name="T24" fmla="*/ 2147483647 w 87"/>
              <a:gd name="T25" fmla="*/ 2147483647 h 186"/>
              <a:gd name="T26" fmla="*/ 2147483647 w 87"/>
              <a:gd name="T27" fmla="*/ 2147483647 h 186"/>
              <a:gd name="T28" fmla="*/ 2147483647 w 87"/>
              <a:gd name="T29" fmla="*/ 2147483647 h 186"/>
              <a:gd name="T30" fmla="*/ 2147483647 w 87"/>
              <a:gd name="T31" fmla="*/ 2147483647 h 186"/>
              <a:gd name="T32" fmla="*/ 2147483647 w 87"/>
              <a:gd name="T33" fmla="*/ 2147483647 h 186"/>
              <a:gd name="T34" fmla="*/ 2147483647 w 87"/>
              <a:gd name="T35" fmla="*/ 2147483647 h 186"/>
              <a:gd name="T36" fmla="*/ 2147483647 w 87"/>
              <a:gd name="T37" fmla="*/ 2147483647 h 186"/>
              <a:gd name="T38" fmla="*/ 2147483647 w 87"/>
              <a:gd name="T39" fmla="*/ 2147483647 h 186"/>
              <a:gd name="T40" fmla="*/ 2147483647 w 87"/>
              <a:gd name="T41" fmla="*/ 2147483647 h 186"/>
              <a:gd name="T42" fmla="*/ 2147483647 w 87"/>
              <a:gd name="T43" fmla="*/ 2147483647 h 186"/>
              <a:gd name="T44" fmla="*/ 2147483647 w 87"/>
              <a:gd name="T45" fmla="*/ 2147483647 h 186"/>
              <a:gd name="T46" fmla="*/ 2147483647 w 87"/>
              <a:gd name="T47" fmla="*/ 2147483647 h 186"/>
              <a:gd name="T48" fmla="*/ 2147483647 w 87"/>
              <a:gd name="T49" fmla="*/ 2147483647 h 186"/>
              <a:gd name="T50" fmla="*/ 2147483647 w 87"/>
              <a:gd name="T51" fmla="*/ 2147483647 h 186"/>
              <a:gd name="T52" fmla="*/ 2147483647 w 87"/>
              <a:gd name="T53" fmla="*/ 2147483647 h 186"/>
              <a:gd name="T54" fmla="*/ 2147483647 w 87"/>
              <a:gd name="T55" fmla="*/ 2147483647 h 186"/>
              <a:gd name="T56" fmla="*/ 2147483647 w 87"/>
              <a:gd name="T57" fmla="*/ 2147483647 h 186"/>
              <a:gd name="T58" fmla="*/ 2147483647 w 87"/>
              <a:gd name="T59" fmla="*/ 2147483647 h 186"/>
              <a:gd name="T60" fmla="*/ 2147483647 w 87"/>
              <a:gd name="T61" fmla="*/ 2147483647 h 186"/>
              <a:gd name="T62" fmla="*/ 2147483647 w 87"/>
              <a:gd name="T63" fmla="*/ 2147483647 h 18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7" h="186">
                <a:moveTo>
                  <a:pt x="0" y="0"/>
                </a:moveTo>
                <a:lnTo>
                  <a:pt x="0" y="19"/>
                </a:lnTo>
                <a:lnTo>
                  <a:pt x="22" y="56"/>
                </a:lnTo>
                <a:lnTo>
                  <a:pt x="22" y="186"/>
                </a:lnTo>
                <a:lnTo>
                  <a:pt x="65" y="186"/>
                </a:lnTo>
                <a:lnTo>
                  <a:pt x="65" y="56"/>
                </a:lnTo>
                <a:lnTo>
                  <a:pt x="87" y="19"/>
                </a:lnTo>
                <a:lnTo>
                  <a:pt x="87" y="0"/>
                </a:lnTo>
                <a:lnTo>
                  <a:pt x="0" y="0"/>
                </a:lnTo>
                <a:close/>
                <a:moveTo>
                  <a:pt x="6" y="7"/>
                </a:moveTo>
                <a:lnTo>
                  <a:pt x="81" y="7"/>
                </a:lnTo>
                <a:lnTo>
                  <a:pt x="81" y="17"/>
                </a:lnTo>
                <a:lnTo>
                  <a:pt x="80" y="19"/>
                </a:lnTo>
                <a:lnTo>
                  <a:pt x="8" y="19"/>
                </a:lnTo>
                <a:lnTo>
                  <a:pt x="6" y="17"/>
                </a:lnTo>
                <a:lnTo>
                  <a:pt x="6" y="7"/>
                </a:lnTo>
                <a:close/>
                <a:moveTo>
                  <a:pt x="28" y="180"/>
                </a:moveTo>
                <a:lnTo>
                  <a:pt x="28" y="167"/>
                </a:lnTo>
                <a:lnTo>
                  <a:pt x="59" y="167"/>
                </a:lnTo>
                <a:lnTo>
                  <a:pt x="59" y="180"/>
                </a:lnTo>
                <a:lnTo>
                  <a:pt x="28" y="180"/>
                </a:lnTo>
                <a:close/>
                <a:moveTo>
                  <a:pt x="60" y="53"/>
                </a:moveTo>
                <a:lnTo>
                  <a:pt x="59" y="55"/>
                </a:lnTo>
                <a:lnTo>
                  <a:pt x="59" y="56"/>
                </a:lnTo>
                <a:lnTo>
                  <a:pt x="59" y="161"/>
                </a:lnTo>
                <a:lnTo>
                  <a:pt x="28" y="161"/>
                </a:lnTo>
                <a:lnTo>
                  <a:pt x="28" y="56"/>
                </a:lnTo>
                <a:lnTo>
                  <a:pt x="28" y="55"/>
                </a:lnTo>
                <a:lnTo>
                  <a:pt x="27" y="53"/>
                </a:lnTo>
                <a:lnTo>
                  <a:pt x="11" y="25"/>
                </a:lnTo>
                <a:lnTo>
                  <a:pt x="76" y="25"/>
                </a:lnTo>
                <a:lnTo>
                  <a:pt x="60" y="5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47"/>
          <p:cNvSpPr>
            <a:spLocks noEditPoints="1"/>
          </p:cNvSpPr>
          <p:nvPr/>
        </p:nvSpPr>
        <p:spPr bwMode="auto">
          <a:xfrm>
            <a:off x="4381500" y="2051050"/>
            <a:ext cx="77788" cy="127000"/>
          </a:xfrm>
          <a:custGeom>
            <a:avLst/>
            <a:gdLst>
              <a:gd name="T0" fmla="*/ 2147483647 w 24"/>
              <a:gd name="T1" fmla="*/ 0 h 40"/>
              <a:gd name="T2" fmla="*/ 0 w 24"/>
              <a:gd name="T3" fmla="*/ 2147483647 h 40"/>
              <a:gd name="T4" fmla="*/ 0 w 24"/>
              <a:gd name="T5" fmla="*/ 2147483647 h 40"/>
              <a:gd name="T6" fmla="*/ 2147483647 w 24"/>
              <a:gd name="T7" fmla="*/ 2147483647 h 40"/>
              <a:gd name="T8" fmla="*/ 2147483647 w 24"/>
              <a:gd name="T9" fmla="*/ 2147483647 h 40"/>
              <a:gd name="T10" fmla="*/ 2147483647 w 24"/>
              <a:gd name="T11" fmla="*/ 2147483647 h 40"/>
              <a:gd name="T12" fmla="*/ 2147483647 w 24"/>
              <a:gd name="T13" fmla="*/ 0 h 40"/>
              <a:gd name="T14" fmla="*/ 2147483647 w 24"/>
              <a:gd name="T15" fmla="*/ 2147483647 h 40"/>
              <a:gd name="T16" fmla="*/ 2147483647 w 24"/>
              <a:gd name="T17" fmla="*/ 2147483647 h 40"/>
              <a:gd name="T18" fmla="*/ 2147483647 w 24"/>
              <a:gd name="T19" fmla="*/ 2147483647 h 40"/>
              <a:gd name="T20" fmla="*/ 2147483647 w 24"/>
              <a:gd name="T21" fmla="*/ 2147483647 h 40"/>
              <a:gd name="T22" fmla="*/ 2147483647 w 24"/>
              <a:gd name="T23" fmla="*/ 2147483647 h 40"/>
              <a:gd name="T24" fmla="*/ 2147483647 w 24"/>
              <a:gd name="T25" fmla="*/ 2147483647 h 40"/>
              <a:gd name="T26" fmla="*/ 2147483647 w 24"/>
              <a:gd name="T27" fmla="*/ 2147483647 h 4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4" h="40">
                <a:moveTo>
                  <a:pt x="12" y="0"/>
                </a:moveTo>
                <a:cubicBezTo>
                  <a:pt x="6" y="0"/>
                  <a:pt x="0" y="6"/>
                  <a:pt x="0" y="1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5"/>
                  <a:pt x="6" y="40"/>
                  <a:pt x="12" y="40"/>
                </a:cubicBezTo>
                <a:cubicBezTo>
                  <a:pt x="19" y="40"/>
                  <a:pt x="24" y="35"/>
                  <a:pt x="24" y="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9" y="0"/>
                  <a:pt x="12" y="0"/>
                </a:cubicBezTo>
                <a:close/>
                <a:moveTo>
                  <a:pt x="16" y="28"/>
                </a:moveTo>
                <a:cubicBezTo>
                  <a:pt x="16" y="30"/>
                  <a:pt x="15" y="32"/>
                  <a:pt x="12" y="32"/>
                </a:cubicBezTo>
                <a:cubicBezTo>
                  <a:pt x="10" y="32"/>
                  <a:pt x="8" y="30"/>
                  <a:pt x="8" y="2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5" y="8"/>
                  <a:pt x="16" y="10"/>
                  <a:pt x="16" y="12"/>
                </a:cubicBezTo>
                <a:lnTo>
                  <a:pt x="16" y="2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48"/>
          <p:cNvSpPr>
            <a:spLocks noEditPoints="1"/>
          </p:cNvSpPr>
          <p:nvPr/>
        </p:nvSpPr>
        <p:spPr bwMode="auto">
          <a:xfrm>
            <a:off x="5256213" y="1779588"/>
            <a:ext cx="638175" cy="568325"/>
          </a:xfrm>
          <a:custGeom>
            <a:avLst/>
            <a:gdLst>
              <a:gd name="T0" fmla="*/ 2147483647 w 200"/>
              <a:gd name="T1" fmla="*/ 2147483647 h 179"/>
              <a:gd name="T2" fmla="*/ 2147483647 w 200"/>
              <a:gd name="T3" fmla="*/ 2147483647 h 179"/>
              <a:gd name="T4" fmla="*/ 2147483647 w 200"/>
              <a:gd name="T5" fmla="*/ 2147483647 h 179"/>
              <a:gd name="T6" fmla="*/ 2147483647 w 200"/>
              <a:gd name="T7" fmla="*/ 2147483647 h 179"/>
              <a:gd name="T8" fmla="*/ 2147483647 w 200"/>
              <a:gd name="T9" fmla="*/ 2147483647 h 179"/>
              <a:gd name="T10" fmla="*/ 2147483647 w 200"/>
              <a:gd name="T11" fmla="*/ 2147483647 h 179"/>
              <a:gd name="T12" fmla="*/ 2147483647 w 200"/>
              <a:gd name="T13" fmla="*/ 2147483647 h 179"/>
              <a:gd name="T14" fmla="*/ 2147483647 w 200"/>
              <a:gd name="T15" fmla="*/ 2147483647 h 179"/>
              <a:gd name="T16" fmla="*/ 2147483647 w 200"/>
              <a:gd name="T17" fmla="*/ 2147483647 h 179"/>
              <a:gd name="T18" fmla="*/ 2147483647 w 200"/>
              <a:gd name="T19" fmla="*/ 0 h 179"/>
              <a:gd name="T20" fmla="*/ 2147483647 w 200"/>
              <a:gd name="T21" fmla="*/ 2147483647 h 179"/>
              <a:gd name="T22" fmla="*/ 2147483647 w 200"/>
              <a:gd name="T23" fmla="*/ 0 h 179"/>
              <a:gd name="T24" fmla="*/ 0 w 200"/>
              <a:gd name="T25" fmla="*/ 2147483647 h 179"/>
              <a:gd name="T26" fmla="*/ 2147483647 w 200"/>
              <a:gd name="T27" fmla="*/ 2147483647 h 179"/>
              <a:gd name="T28" fmla="*/ 2147483647 w 200"/>
              <a:gd name="T29" fmla="*/ 2147483647 h 179"/>
              <a:gd name="T30" fmla="*/ 2147483647 w 200"/>
              <a:gd name="T31" fmla="*/ 2147483647 h 179"/>
              <a:gd name="T32" fmla="*/ 2147483647 w 200"/>
              <a:gd name="T33" fmla="*/ 2147483647 h 179"/>
              <a:gd name="T34" fmla="*/ 2147483647 w 200"/>
              <a:gd name="T35" fmla="*/ 2147483647 h 179"/>
              <a:gd name="T36" fmla="*/ 2147483647 w 200"/>
              <a:gd name="T37" fmla="*/ 2147483647 h 179"/>
              <a:gd name="T38" fmla="*/ 2147483647 w 200"/>
              <a:gd name="T39" fmla="*/ 0 h 17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00" h="179">
                <a:moveTo>
                  <a:pt x="145" y="8"/>
                </a:moveTo>
                <a:cubicBezTo>
                  <a:pt x="171" y="8"/>
                  <a:pt x="192" y="29"/>
                  <a:pt x="192" y="55"/>
                </a:cubicBezTo>
                <a:cubicBezTo>
                  <a:pt x="192" y="69"/>
                  <a:pt x="187" y="81"/>
                  <a:pt x="178" y="90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22" y="89"/>
                  <a:pt x="22" y="89"/>
                  <a:pt x="22" y="89"/>
                </a:cubicBezTo>
                <a:cubicBezTo>
                  <a:pt x="14" y="80"/>
                  <a:pt x="8" y="68"/>
                  <a:pt x="8" y="55"/>
                </a:cubicBezTo>
                <a:cubicBezTo>
                  <a:pt x="8" y="29"/>
                  <a:pt x="30" y="8"/>
                  <a:pt x="56" y="8"/>
                </a:cubicBezTo>
                <a:cubicBezTo>
                  <a:pt x="76" y="8"/>
                  <a:pt x="93" y="20"/>
                  <a:pt x="100" y="37"/>
                </a:cubicBezTo>
                <a:cubicBezTo>
                  <a:pt x="108" y="20"/>
                  <a:pt x="125" y="8"/>
                  <a:pt x="145" y="8"/>
                </a:cubicBezTo>
                <a:moveTo>
                  <a:pt x="145" y="0"/>
                </a:moveTo>
                <a:cubicBezTo>
                  <a:pt x="127" y="0"/>
                  <a:pt x="111" y="8"/>
                  <a:pt x="100" y="21"/>
                </a:cubicBezTo>
                <a:cubicBezTo>
                  <a:pt x="90" y="8"/>
                  <a:pt x="74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70"/>
                  <a:pt x="6" y="84"/>
                  <a:pt x="16" y="9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106" y="173"/>
                  <a:pt x="106" y="173"/>
                  <a:pt x="106" y="173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94" y="85"/>
                  <a:pt x="200" y="71"/>
                  <a:pt x="200" y="55"/>
                </a:cubicBezTo>
                <a:cubicBezTo>
                  <a:pt x="200" y="25"/>
                  <a:pt x="175" y="0"/>
                  <a:pt x="145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49"/>
          <p:cNvSpPr>
            <a:spLocks noEditPoints="1"/>
          </p:cNvSpPr>
          <p:nvPr/>
        </p:nvSpPr>
        <p:spPr bwMode="auto">
          <a:xfrm>
            <a:off x="6338888" y="1890713"/>
            <a:ext cx="760412" cy="346075"/>
          </a:xfrm>
          <a:custGeom>
            <a:avLst/>
            <a:gdLst>
              <a:gd name="T0" fmla="*/ 2147483647 w 240"/>
              <a:gd name="T1" fmla="*/ 0 h 108"/>
              <a:gd name="T2" fmla="*/ 2147483647 w 240"/>
              <a:gd name="T3" fmla="*/ 2147483647 h 108"/>
              <a:gd name="T4" fmla="*/ 2147483647 w 240"/>
              <a:gd name="T5" fmla="*/ 2147483647 h 108"/>
              <a:gd name="T6" fmla="*/ 2147483647 w 240"/>
              <a:gd name="T7" fmla="*/ 2147483647 h 108"/>
              <a:gd name="T8" fmla="*/ 2147483647 w 240"/>
              <a:gd name="T9" fmla="*/ 2147483647 h 108"/>
              <a:gd name="T10" fmla="*/ 2147483647 w 240"/>
              <a:gd name="T11" fmla="*/ 0 h 108"/>
              <a:gd name="T12" fmla="*/ 0 w 240"/>
              <a:gd name="T13" fmla="*/ 2147483647 h 108"/>
              <a:gd name="T14" fmla="*/ 2147483647 w 240"/>
              <a:gd name="T15" fmla="*/ 2147483647 h 108"/>
              <a:gd name="T16" fmla="*/ 2147483647 w 240"/>
              <a:gd name="T17" fmla="*/ 2147483647 h 108"/>
              <a:gd name="T18" fmla="*/ 2147483647 w 240"/>
              <a:gd name="T19" fmla="*/ 2147483647 h 108"/>
              <a:gd name="T20" fmla="*/ 2147483647 w 240"/>
              <a:gd name="T21" fmla="*/ 0 h 108"/>
              <a:gd name="T22" fmla="*/ 2147483647 w 240"/>
              <a:gd name="T23" fmla="*/ 2147483647 h 108"/>
              <a:gd name="T24" fmla="*/ 2147483647 w 240"/>
              <a:gd name="T25" fmla="*/ 2147483647 h 108"/>
              <a:gd name="T26" fmla="*/ 2147483647 w 240"/>
              <a:gd name="T27" fmla="*/ 2147483647 h 108"/>
              <a:gd name="T28" fmla="*/ 2147483647 w 240"/>
              <a:gd name="T29" fmla="*/ 2147483647 h 108"/>
              <a:gd name="T30" fmla="*/ 2147483647 w 240"/>
              <a:gd name="T31" fmla="*/ 2147483647 h 108"/>
              <a:gd name="T32" fmla="*/ 2147483647 w 240"/>
              <a:gd name="T33" fmla="*/ 2147483647 h 108"/>
              <a:gd name="T34" fmla="*/ 2147483647 w 240"/>
              <a:gd name="T35" fmla="*/ 2147483647 h 108"/>
              <a:gd name="T36" fmla="*/ 2147483647 w 240"/>
              <a:gd name="T37" fmla="*/ 2147483647 h 108"/>
              <a:gd name="T38" fmla="*/ 2147483647 w 240"/>
              <a:gd name="T39" fmla="*/ 2147483647 h 108"/>
              <a:gd name="T40" fmla="*/ 2147483647 w 240"/>
              <a:gd name="T41" fmla="*/ 2147483647 h 1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0" h="108">
                <a:moveTo>
                  <a:pt x="186" y="0"/>
                </a:moveTo>
                <a:cubicBezTo>
                  <a:pt x="157" y="0"/>
                  <a:pt x="132" y="24"/>
                  <a:pt x="132" y="54"/>
                </a:cubicBezTo>
                <a:cubicBezTo>
                  <a:pt x="132" y="74"/>
                  <a:pt x="143" y="91"/>
                  <a:pt x="158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98" y="91"/>
                  <a:pt x="108" y="74"/>
                  <a:pt x="108" y="54"/>
                </a:cubicBezTo>
                <a:cubicBezTo>
                  <a:pt x="108" y="24"/>
                  <a:pt x="84" y="0"/>
                  <a:pt x="54" y="0"/>
                </a:cubicBezTo>
                <a:cubicBezTo>
                  <a:pt x="25" y="0"/>
                  <a:pt x="0" y="24"/>
                  <a:pt x="0" y="54"/>
                </a:cubicBezTo>
                <a:cubicBezTo>
                  <a:pt x="0" y="84"/>
                  <a:pt x="25" y="108"/>
                  <a:pt x="54" y="108"/>
                </a:cubicBezTo>
                <a:cubicBezTo>
                  <a:pt x="186" y="108"/>
                  <a:pt x="186" y="108"/>
                  <a:pt x="186" y="108"/>
                </a:cubicBezTo>
                <a:cubicBezTo>
                  <a:pt x="216" y="108"/>
                  <a:pt x="240" y="84"/>
                  <a:pt x="240" y="54"/>
                </a:cubicBezTo>
                <a:cubicBezTo>
                  <a:pt x="240" y="24"/>
                  <a:pt x="216" y="0"/>
                  <a:pt x="186" y="0"/>
                </a:cubicBezTo>
                <a:close/>
                <a:moveTo>
                  <a:pt x="8" y="54"/>
                </a:moveTo>
                <a:cubicBezTo>
                  <a:pt x="8" y="29"/>
                  <a:pt x="29" y="8"/>
                  <a:pt x="54" y="8"/>
                </a:cubicBezTo>
                <a:cubicBezTo>
                  <a:pt x="80" y="8"/>
                  <a:pt x="100" y="29"/>
                  <a:pt x="100" y="54"/>
                </a:cubicBezTo>
                <a:cubicBezTo>
                  <a:pt x="100" y="80"/>
                  <a:pt x="80" y="100"/>
                  <a:pt x="54" y="100"/>
                </a:cubicBezTo>
                <a:cubicBezTo>
                  <a:pt x="29" y="100"/>
                  <a:pt x="8" y="80"/>
                  <a:pt x="8" y="54"/>
                </a:cubicBezTo>
                <a:close/>
                <a:moveTo>
                  <a:pt x="186" y="100"/>
                </a:moveTo>
                <a:cubicBezTo>
                  <a:pt x="161" y="100"/>
                  <a:pt x="140" y="80"/>
                  <a:pt x="140" y="54"/>
                </a:cubicBezTo>
                <a:cubicBezTo>
                  <a:pt x="140" y="29"/>
                  <a:pt x="161" y="8"/>
                  <a:pt x="186" y="8"/>
                </a:cubicBezTo>
                <a:cubicBezTo>
                  <a:pt x="212" y="8"/>
                  <a:pt x="232" y="29"/>
                  <a:pt x="232" y="54"/>
                </a:cubicBezTo>
                <a:cubicBezTo>
                  <a:pt x="232" y="80"/>
                  <a:pt x="212" y="100"/>
                  <a:pt x="186" y="10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50"/>
          <p:cNvSpPr>
            <a:spLocks noEditPoints="1"/>
          </p:cNvSpPr>
          <p:nvPr/>
        </p:nvSpPr>
        <p:spPr bwMode="auto">
          <a:xfrm>
            <a:off x="7683500" y="1808163"/>
            <a:ext cx="457200" cy="534987"/>
          </a:xfrm>
          <a:custGeom>
            <a:avLst/>
            <a:gdLst>
              <a:gd name="T0" fmla="*/ 2147483647 w 111"/>
              <a:gd name="T1" fmla="*/ 2147483647 h 130"/>
              <a:gd name="T2" fmla="*/ 2147483647 w 111"/>
              <a:gd name="T3" fmla="*/ 2147483647 h 130"/>
              <a:gd name="T4" fmla="*/ 2147483647 w 111"/>
              <a:gd name="T5" fmla="*/ 2147483647 h 130"/>
              <a:gd name="T6" fmla="*/ 2147483647 w 111"/>
              <a:gd name="T7" fmla="*/ 2147483647 h 130"/>
              <a:gd name="T8" fmla="*/ 0 w 111"/>
              <a:gd name="T9" fmla="*/ 0 h 130"/>
              <a:gd name="T10" fmla="*/ 0 w 111"/>
              <a:gd name="T11" fmla="*/ 2147483647 h 130"/>
              <a:gd name="T12" fmla="*/ 2147483647 w 111"/>
              <a:gd name="T13" fmla="*/ 2147483647 h 130"/>
              <a:gd name="T14" fmla="*/ 0 w 111"/>
              <a:gd name="T15" fmla="*/ 0 h 130"/>
              <a:gd name="T16" fmla="*/ 0 w 111"/>
              <a:gd name="T17" fmla="*/ 0 h 1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1" h="130">
                <a:moveTo>
                  <a:pt x="6" y="11"/>
                </a:moveTo>
                <a:lnTo>
                  <a:pt x="100" y="65"/>
                </a:lnTo>
                <a:lnTo>
                  <a:pt x="6" y="119"/>
                </a:lnTo>
                <a:lnTo>
                  <a:pt x="6" y="11"/>
                </a:lnTo>
                <a:close/>
                <a:moveTo>
                  <a:pt x="0" y="0"/>
                </a:moveTo>
                <a:lnTo>
                  <a:pt x="0" y="130"/>
                </a:lnTo>
                <a:lnTo>
                  <a:pt x="111" y="65"/>
                </a:lnTo>
                <a:lnTo>
                  <a:pt x="0" y="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51"/>
          <p:cNvSpPr>
            <a:spLocks noEditPoints="1"/>
          </p:cNvSpPr>
          <p:nvPr/>
        </p:nvSpPr>
        <p:spPr bwMode="auto">
          <a:xfrm>
            <a:off x="7683500" y="1808163"/>
            <a:ext cx="457200" cy="534987"/>
          </a:xfrm>
          <a:custGeom>
            <a:avLst/>
            <a:gdLst>
              <a:gd name="T0" fmla="*/ 2147483647 w 111"/>
              <a:gd name="T1" fmla="*/ 2147483647 h 130"/>
              <a:gd name="T2" fmla="*/ 2147483647 w 111"/>
              <a:gd name="T3" fmla="*/ 2147483647 h 130"/>
              <a:gd name="T4" fmla="*/ 2147483647 w 111"/>
              <a:gd name="T5" fmla="*/ 2147483647 h 130"/>
              <a:gd name="T6" fmla="*/ 2147483647 w 111"/>
              <a:gd name="T7" fmla="*/ 2147483647 h 130"/>
              <a:gd name="T8" fmla="*/ 0 w 111"/>
              <a:gd name="T9" fmla="*/ 0 h 130"/>
              <a:gd name="T10" fmla="*/ 0 w 111"/>
              <a:gd name="T11" fmla="*/ 2147483647 h 130"/>
              <a:gd name="T12" fmla="*/ 2147483647 w 111"/>
              <a:gd name="T13" fmla="*/ 2147483647 h 130"/>
              <a:gd name="T14" fmla="*/ 0 w 111"/>
              <a:gd name="T15" fmla="*/ 0 h 130"/>
              <a:gd name="T16" fmla="*/ 0 w 111"/>
              <a:gd name="T17" fmla="*/ 0 h 1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1" h="130">
                <a:moveTo>
                  <a:pt x="6" y="11"/>
                </a:moveTo>
                <a:lnTo>
                  <a:pt x="100" y="65"/>
                </a:lnTo>
                <a:lnTo>
                  <a:pt x="6" y="119"/>
                </a:lnTo>
                <a:lnTo>
                  <a:pt x="6" y="11"/>
                </a:lnTo>
                <a:moveTo>
                  <a:pt x="0" y="0"/>
                </a:moveTo>
                <a:lnTo>
                  <a:pt x="0" y="130"/>
                </a:lnTo>
                <a:lnTo>
                  <a:pt x="111" y="6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52"/>
          <p:cNvSpPr>
            <a:spLocks noEditPoints="1"/>
          </p:cNvSpPr>
          <p:nvPr/>
        </p:nvSpPr>
        <p:spPr bwMode="auto">
          <a:xfrm>
            <a:off x="8970963" y="1862138"/>
            <a:ext cx="354012" cy="403225"/>
          </a:xfrm>
          <a:custGeom>
            <a:avLst/>
            <a:gdLst>
              <a:gd name="T0" fmla="*/ 0 w 86"/>
              <a:gd name="T1" fmla="*/ 2147483647 h 98"/>
              <a:gd name="T2" fmla="*/ 2147483647 w 86"/>
              <a:gd name="T3" fmla="*/ 2147483647 h 98"/>
              <a:gd name="T4" fmla="*/ 2147483647 w 86"/>
              <a:gd name="T5" fmla="*/ 0 h 98"/>
              <a:gd name="T6" fmla="*/ 0 w 86"/>
              <a:gd name="T7" fmla="*/ 2147483647 h 98"/>
              <a:gd name="T8" fmla="*/ 2147483647 w 86"/>
              <a:gd name="T9" fmla="*/ 2147483647 h 98"/>
              <a:gd name="T10" fmla="*/ 2147483647 w 86"/>
              <a:gd name="T11" fmla="*/ 2147483647 h 98"/>
              <a:gd name="T12" fmla="*/ 2147483647 w 86"/>
              <a:gd name="T13" fmla="*/ 2147483647 h 98"/>
              <a:gd name="T14" fmla="*/ 2147483647 w 86"/>
              <a:gd name="T15" fmla="*/ 2147483647 h 9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" h="98">
                <a:moveTo>
                  <a:pt x="0" y="49"/>
                </a:moveTo>
                <a:lnTo>
                  <a:pt x="86" y="98"/>
                </a:lnTo>
                <a:lnTo>
                  <a:pt x="86" y="0"/>
                </a:lnTo>
                <a:lnTo>
                  <a:pt x="0" y="49"/>
                </a:lnTo>
                <a:close/>
                <a:moveTo>
                  <a:pt x="80" y="88"/>
                </a:moveTo>
                <a:lnTo>
                  <a:pt x="12" y="49"/>
                </a:lnTo>
                <a:lnTo>
                  <a:pt x="80" y="10"/>
                </a:lnTo>
                <a:lnTo>
                  <a:pt x="80" y="8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53"/>
          <p:cNvSpPr>
            <a:spLocks noEditPoints="1"/>
          </p:cNvSpPr>
          <p:nvPr/>
        </p:nvSpPr>
        <p:spPr bwMode="auto">
          <a:xfrm>
            <a:off x="8613775" y="1862138"/>
            <a:ext cx="357188" cy="403225"/>
          </a:xfrm>
          <a:custGeom>
            <a:avLst/>
            <a:gdLst>
              <a:gd name="T0" fmla="*/ 0 w 87"/>
              <a:gd name="T1" fmla="*/ 2147483647 h 98"/>
              <a:gd name="T2" fmla="*/ 2147483647 w 87"/>
              <a:gd name="T3" fmla="*/ 2147483647 h 98"/>
              <a:gd name="T4" fmla="*/ 2147483647 w 87"/>
              <a:gd name="T5" fmla="*/ 2147483647 h 98"/>
              <a:gd name="T6" fmla="*/ 2147483647 w 87"/>
              <a:gd name="T7" fmla="*/ 0 h 98"/>
              <a:gd name="T8" fmla="*/ 0 w 87"/>
              <a:gd name="T9" fmla="*/ 2147483647 h 98"/>
              <a:gd name="T10" fmla="*/ 2147483647 w 87"/>
              <a:gd name="T11" fmla="*/ 2147483647 h 98"/>
              <a:gd name="T12" fmla="*/ 2147483647 w 87"/>
              <a:gd name="T13" fmla="*/ 2147483647 h 98"/>
              <a:gd name="T14" fmla="*/ 2147483647 w 87"/>
              <a:gd name="T15" fmla="*/ 2147483647 h 98"/>
              <a:gd name="T16" fmla="*/ 2147483647 w 87"/>
              <a:gd name="T17" fmla="*/ 2147483647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7" h="98">
                <a:moveTo>
                  <a:pt x="0" y="49"/>
                </a:moveTo>
                <a:lnTo>
                  <a:pt x="87" y="98"/>
                </a:lnTo>
                <a:lnTo>
                  <a:pt x="87" y="49"/>
                </a:lnTo>
                <a:lnTo>
                  <a:pt x="87" y="0"/>
                </a:lnTo>
                <a:lnTo>
                  <a:pt x="0" y="49"/>
                </a:lnTo>
                <a:close/>
                <a:moveTo>
                  <a:pt x="80" y="88"/>
                </a:moveTo>
                <a:lnTo>
                  <a:pt x="12" y="49"/>
                </a:lnTo>
                <a:lnTo>
                  <a:pt x="80" y="10"/>
                </a:lnTo>
                <a:lnTo>
                  <a:pt x="80" y="8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54"/>
          <p:cNvSpPr>
            <a:spLocks noEditPoints="1"/>
          </p:cNvSpPr>
          <p:nvPr/>
        </p:nvSpPr>
        <p:spPr bwMode="auto">
          <a:xfrm>
            <a:off x="9798050" y="1885950"/>
            <a:ext cx="354013" cy="407988"/>
          </a:xfrm>
          <a:custGeom>
            <a:avLst/>
            <a:gdLst>
              <a:gd name="T0" fmla="*/ 0 w 86"/>
              <a:gd name="T1" fmla="*/ 0 h 99"/>
              <a:gd name="T2" fmla="*/ 0 w 86"/>
              <a:gd name="T3" fmla="*/ 2147483647 h 99"/>
              <a:gd name="T4" fmla="*/ 2147483647 w 86"/>
              <a:gd name="T5" fmla="*/ 2147483647 h 99"/>
              <a:gd name="T6" fmla="*/ 0 w 86"/>
              <a:gd name="T7" fmla="*/ 0 h 99"/>
              <a:gd name="T8" fmla="*/ 2147483647 w 86"/>
              <a:gd name="T9" fmla="*/ 2147483647 h 99"/>
              <a:gd name="T10" fmla="*/ 2147483647 w 86"/>
              <a:gd name="T11" fmla="*/ 2147483647 h 99"/>
              <a:gd name="T12" fmla="*/ 2147483647 w 86"/>
              <a:gd name="T13" fmla="*/ 2147483647 h 99"/>
              <a:gd name="T14" fmla="*/ 2147483647 w 86"/>
              <a:gd name="T15" fmla="*/ 2147483647 h 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" h="99">
                <a:moveTo>
                  <a:pt x="0" y="0"/>
                </a:moveTo>
                <a:lnTo>
                  <a:pt x="0" y="99"/>
                </a:lnTo>
                <a:lnTo>
                  <a:pt x="86" y="49"/>
                </a:lnTo>
                <a:lnTo>
                  <a:pt x="0" y="0"/>
                </a:lnTo>
                <a:close/>
                <a:moveTo>
                  <a:pt x="6" y="11"/>
                </a:moveTo>
                <a:lnTo>
                  <a:pt x="74" y="49"/>
                </a:lnTo>
                <a:lnTo>
                  <a:pt x="6" y="88"/>
                </a:lnTo>
                <a:lnTo>
                  <a:pt x="6" y="1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55"/>
          <p:cNvSpPr>
            <a:spLocks noEditPoints="1"/>
          </p:cNvSpPr>
          <p:nvPr/>
        </p:nvSpPr>
        <p:spPr bwMode="auto">
          <a:xfrm>
            <a:off x="10152063" y="1885950"/>
            <a:ext cx="357187" cy="407988"/>
          </a:xfrm>
          <a:custGeom>
            <a:avLst/>
            <a:gdLst>
              <a:gd name="T0" fmla="*/ 0 w 87"/>
              <a:gd name="T1" fmla="*/ 0 h 99"/>
              <a:gd name="T2" fmla="*/ 0 w 87"/>
              <a:gd name="T3" fmla="*/ 2147483647 h 99"/>
              <a:gd name="T4" fmla="*/ 0 w 87"/>
              <a:gd name="T5" fmla="*/ 2147483647 h 99"/>
              <a:gd name="T6" fmla="*/ 2147483647 w 87"/>
              <a:gd name="T7" fmla="*/ 2147483647 h 99"/>
              <a:gd name="T8" fmla="*/ 0 w 87"/>
              <a:gd name="T9" fmla="*/ 0 h 99"/>
              <a:gd name="T10" fmla="*/ 2147483647 w 87"/>
              <a:gd name="T11" fmla="*/ 2147483647 h 99"/>
              <a:gd name="T12" fmla="*/ 2147483647 w 87"/>
              <a:gd name="T13" fmla="*/ 2147483647 h 99"/>
              <a:gd name="T14" fmla="*/ 2147483647 w 87"/>
              <a:gd name="T15" fmla="*/ 2147483647 h 99"/>
              <a:gd name="T16" fmla="*/ 2147483647 w 87"/>
              <a:gd name="T17" fmla="*/ 2147483647 h 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7" h="99">
                <a:moveTo>
                  <a:pt x="0" y="0"/>
                </a:moveTo>
                <a:lnTo>
                  <a:pt x="0" y="49"/>
                </a:lnTo>
                <a:lnTo>
                  <a:pt x="0" y="99"/>
                </a:lnTo>
                <a:lnTo>
                  <a:pt x="87" y="49"/>
                </a:lnTo>
                <a:lnTo>
                  <a:pt x="0" y="0"/>
                </a:lnTo>
                <a:close/>
                <a:moveTo>
                  <a:pt x="7" y="11"/>
                </a:moveTo>
                <a:lnTo>
                  <a:pt x="75" y="49"/>
                </a:lnTo>
                <a:lnTo>
                  <a:pt x="7" y="88"/>
                </a:lnTo>
                <a:lnTo>
                  <a:pt x="7" y="1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56"/>
          <p:cNvSpPr>
            <a:spLocks noEditPoints="1"/>
          </p:cNvSpPr>
          <p:nvPr/>
        </p:nvSpPr>
        <p:spPr bwMode="auto">
          <a:xfrm>
            <a:off x="7531100" y="3071813"/>
            <a:ext cx="762000" cy="320675"/>
          </a:xfrm>
          <a:custGeom>
            <a:avLst/>
            <a:gdLst>
              <a:gd name="T0" fmla="*/ 2147483647 w 240"/>
              <a:gd name="T1" fmla="*/ 2147483647 h 100"/>
              <a:gd name="T2" fmla="*/ 2147483647 w 240"/>
              <a:gd name="T3" fmla="*/ 2147483647 h 100"/>
              <a:gd name="T4" fmla="*/ 2147483647 w 240"/>
              <a:gd name="T5" fmla="*/ 0 h 100"/>
              <a:gd name="T6" fmla="*/ 2147483647 w 240"/>
              <a:gd name="T7" fmla="*/ 2147483647 h 100"/>
              <a:gd name="T8" fmla="*/ 2147483647 w 240"/>
              <a:gd name="T9" fmla="*/ 2147483647 h 100"/>
              <a:gd name="T10" fmla="*/ 2147483647 w 240"/>
              <a:gd name="T11" fmla="*/ 2147483647 h 100"/>
              <a:gd name="T12" fmla="*/ 2147483647 w 240"/>
              <a:gd name="T13" fmla="*/ 2147483647 h 100"/>
              <a:gd name="T14" fmla="*/ 2147483647 w 240"/>
              <a:gd name="T15" fmla="*/ 0 h 100"/>
              <a:gd name="T16" fmla="*/ 2147483647 w 240"/>
              <a:gd name="T17" fmla="*/ 2147483647 h 100"/>
              <a:gd name="T18" fmla="*/ 2147483647 w 240"/>
              <a:gd name="T19" fmla="*/ 2147483647 h 100"/>
              <a:gd name="T20" fmla="*/ 0 w 240"/>
              <a:gd name="T21" fmla="*/ 2147483647 h 100"/>
              <a:gd name="T22" fmla="*/ 2147483647 w 240"/>
              <a:gd name="T23" fmla="*/ 2147483647 h 100"/>
              <a:gd name="T24" fmla="*/ 2147483647 w 240"/>
              <a:gd name="T25" fmla="*/ 2147483647 h 100"/>
              <a:gd name="T26" fmla="*/ 2147483647 w 240"/>
              <a:gd name="T27" fmla="*/ 2147483647 h 100"/>
              <a:gd name="T28" fmla="*/ 2147483647 w 240"/>
              <a:gd name="T29" fmla="*/ 2147483647 h 100"/>
              <a:gd name="T30" fmla="*/ 2147483647 w 240"/>
              <a:gd name="T31" fmla="*/ 2147483647 h 100"/>
              <a:gd name="T32" fmla="*/ 2147483647 w 240"/>
              <a:gd name="T33" fmla="*/ 2147483647 h 100"/>
              <a:gd name="T34" fmla="*/ 2147483647 w 240"/>
              <a:gd name="T35" fmla="*/ 2147483647 h 100"/>
              <a:gd name="T36" fmla="*/ 2147483647 w 240"/>
              <a:gd name="T37" fmla="*/ 2147483647 h 100"/>
              <a:gd name="T38" fmla="*/ 2147483647 w 240"/>
              <a:gd name="T39" fmla="*/ 2147483647 h 100"/>
              <a:gd name="T40" fmla="*/ 2147483647 w 240"/>
              <a:gd name="T41" fmla="*/ 2147483647 h 100"/>
              <a:gd name="T42" fmla="*/ 2147483647 w 240"/>
              <a:gd name="T43" fmla="*/ 2147483647 h 100"/>
              <a:gd name="T44" fmla="*/ 2147483647 w 240"/>
              <a:gd name="T45" fmla="*/ 2147483647 h 100"/>
              <a:gd name="T46" fmla="*/ 2147483647 w 240"/>
              <a:gd name="T47" fmla="*/ 2147483647 h 100"/>
              <a:gd name="T48" fmla="*/ 2147483647 w 240"/>
              <a:gd name="T49" fmla="*/ 2147483647 h 100"/>
              <a:gd name="T50" fmla="*/ 2147483647 w 240"/>
              <a:gd name="T51" fmla="*/ 2147483647 h 100"/>
              <a:gd name="T52" fmla="*/ 2147483647 w 240"/>
              <a:gd name="T53" fmla="*/ 2147483647 h 100"/>
              <a:gd name="T54" fmla="*/ 2147483647 w 240"/>
              <a:gd name="T55" fmla="*/ 2147483647 h 100"/>
              <a:gd name="T56" fmla="*/ 2147483647 w 240"/>
              <a:gd name="T57" fmla="*/ 2147483647 h 100"/>
              <a:gd name="T58" fmla="*/ 2147483647 w 240"/>
              <a:gd name="T59" fmla="*/ 2147483647 h 100"/>
              <a:gd name="T60" fmla="*/ 2147483647 w 240"/>
              <a:gd name="T61" fmla="*/ 2147483647 h 100"/>
              <a:gd name="T62" fmla="*/ 2147483647 w 240"/>
              <a:gd name="T63" fmla="*/ 2147483647 h 100"/>
              <a:gd name="T64" fmla="*/ 2147483647 w 240"/>
              <a:gd name="T65" fmla="*/ 2147483647 h 100"/>
              <a:gd name="T66" fmla="*/ 2147483647 w 240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40" h="100">
                <a:moveTo>
                  <a:pt x="234" y="44"/>
                </a:moveTo>
                <a:cubicBezTo>
                  <a:pt x="232" y="44"/>
                  <a:pt x="232" y="44"/>
                  <a:pt x="232" y="44"/>
                </a:cubicBezTo>
                <a:cubicBezTo>
                  <a:pt x="229" y="19"/>
                  <a:pt x="208" y="0"/>
                  <a:pt x="182" y="0"/>
                </a:cubicBezTo>
                <a:cubicBezTo>
                  <a:pt x="159" y="0"/>
                  <a:pt x="139" y="16"/>
                  <a:pt x="134" y="39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2"/>
                  <a:pt x="120" y="32"/>
                  <a:pt x="119" y="33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2" y="16"/>
                  <a:pt x="82" y="0"/>
                  <a:pt x="58" y="0"/>
                </a:cubicBezTo>
                <a:cubicBezTo>
                  <a:pt x="33" y="0"/>
                  <a:pt x="12" y="19"/>
                  <a:pt x="9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7"/>
                  <a:pt x="0" y="50"/>
                </a:cubicBezTo>
                <a:cubicBezTo>
                  <a:pt x="0" y="53"/>
                  <a:pt x="3" y="56"/>
                  <a:pt x="6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2" y="81"/>
                  <a:pt x="33" y="100"/>
                  <a:pt x="58" y="100"/>
                </a:cubicBezTo>
                <a:cubicBezTo>
                  <a:pt x="86" y="100"/>
                  <a:pt x="108" y="77"/>
                  <a:pt x="108" y="50"/>
                </a:cubicBezTo>
                <a:cubicBezTo>
                  <a:pt x="108" y="49"/>
                  <a:pt x="108" y="48"/>
                  <a:pt x="108" y="4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3" y="48"/>
                  <a:pt x="132" y="49"/>
                  <a:pt x="132" y="50"/>
                </a:cubicBezTo>
                <a:cubicBezTo>
                  <a:pt x="132" y="77"/>
                  <a:pt x="155" y="100"/>
                  <a:pt x="182" y="100"/>
                </a:cubicBezTo>
                <a:cubicBezTo>
                  <a:pt x="208" y="100"/>
                  <a:pt x="229" y="81"/>
                  <a:pt x="232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8" y="56"/>
                  <a:pt x="240" y="53"/>
                  <a:pt x="240" y="50"/>
                </a:cubicBezTo>
                <a:cubicBezTo>
                  <a:pt x="240" y="47"/>
                  <a:pt x="238" y="44"/>
                  <a:pt x="234" y="44"/>
                </a:cubicBezTo>
                <a:close/>
                <a:moveTo>
                  <a:pt x="58" y="92"/>
                </a:moveTo>
                <a:cubicBezTo>
                  <a:pt x="35" y="92"/>
                  <a:pt x="16" y="73"/>
                  <a:pt x="16" y="50"/>
                </a:cubicBezTo>
                <a:cubicBezTo>
                  <a:pt x="16" y="27"/>
                  <a:pt x="35" y="8"/>
                  <a:pt x="58" y="8"/>
                </a:cubicBezTo>
                <a:cubicBezTo>
                  <a:pt x="82" y="8"/>
                  <a:pt x="100" y="27"/>
                  <a:pt x="100" y="50"/>
                </a:cubicBezTo>
                <a:cubicBezTo>
                  <a:pt x="100" y="73"/>
                  <a:pt x="82" y="92"/>
                  <a:pt x="58" y="92"/>
                </a:cubicBezTo>
                <a:close/>
                <a:moveTo>
                  <a:pt x="182" y="92"/>
                </a:moveTo>
                <a:cubicBezTo>
                  <a:pt x="159" y="92"/>
                  <a:pt x="140" y="73"/>
                  <a:pt x="140" y="50"/>
                </a:cubicBezTo>
                <a:cubicBezTo>
                  <a:pt x="140" y="27"/>
                  <a:pt x="159" y="8"/>
                  <a:pt x="182" y="8"/>
                </a:cubicBezTo>
                <a:cubicBezTo>
                  <a:pt x="206" y="8"/>
                  <a:pt x="224" y="27"/>
                  <a:pt x="224" y="50"/>
                </a:cubicBezTo>
                <a:cubicBezTo>
                  <a:pt x="224" y="73"/>
                  <a:pt x="206" y="92"/>
                  <a:pt x="182" y="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57"/>
          <p:cNvSpPr>
            <a:spLocks noEditPoints="1"/>
          </p:cNvSpPr>
          <p:nvPr/>
        </p:nvSpPr>
        <p:spPr bwMode="auto">
          <a:xfrm>
            <a:off x="2016125" y="3095625"/>
            <a:ext cx="188913" cy="296863"/>
          </a:xfrm>
          <a:custGeom>
            <a:avLst/>
            <a:gdLst>
              <a:gd name="T0" fmla="*/ 0 w 46"/>
              <a:gd name="T1" fmla="*/ 2147483647 h 72"/>
              <a:gd name="T2" fmla="*/ 0 w 46"/>
              <a:gd name="T3" fmla="*/ 2147483647 h 72"/>
              <a:gd name="T4" fmla="*/ 2147483647 w 46"/>
              <a:gd name="T5" fmla="*/ 2147483647 h 72"/>
              <a:gd name="T6" fmla="*/ 2147483647 w 46"/>
              <a:gd name="T7" fmla="*/ 2147483647 h 72"/>
              <a:gd name="T8" fmla="*/ 2147483647 w 46"/>
              <a:gd name="T9" fmla="*/ 0 h 72"/>
              <a:gd name="T10" fmla="*/ 2147483647 w 46"/>
              <a:gd name="T11" fmla="*/ 2147483647 h 72"/>
              <a:gd name="T12" fmla="*/ 0 w 46"/>
              <a:gd name="T13" fmla="*/ 2147483647 h 72"/>
              <a:gd name="T14" fmla="*/ 2147483647 w 46"/>
              <a:gd name="T15" fmla="*/ 2147483647 h 72"/>
              <a:gd name="T16" fmla="*/ 2147483647 w 46"/>
              <a:gd name="T17" fmla="*/ 2147483647 h 72"/>
              <a:gd name="T18" fmla="*/ 2147483647 w 46"/>
              <a:gd name="T19" fmla="*/ 2147483647 h 72"/>
              <a:gd name="T20" fmla="*/ 2147483647 w 46"/>
              <a:gd name="T21" fmla="*/ 2147483647 h 72"/>
              <a:gd name="T22" fmla="*/ 2147483647 w 46"/>
              <a:gd name="T23" fmla="*/ 2147483647 h 72"/>
              <a:gd name="T24" fmla="*/ 2147483647 w 46"/>
              <a:gd name="T25" fmla="*/ 2147483647 h 72"/>
              <a:gd name="T26" fmla="*/ 2147483647 w 46"/>
              <a:gd name="T27" fmla="*/ 2147483647 h 72"/>
              <a:gd name="T28" fmla="*/ 2147483647 w 46"/>
              <a:gd name="T29" fmla="*/ 2147483647 h 72"/>
              <a:gd name="T30" fmla="*/ 2147483647 w 46"/>
              <a:gd name="T31" fmla="*/ 2147483647 h 72"/>
              <a:gd name="T32" fmla="*/ 2147483647 w 46"/>
              <a:gd name="T33" fmla="*/ 2147483647 h 72"/>
              <a:gd name="T34" fmla="*/ 2147483647 w 46"/>
              <a:gd name="T35" fmla="*/ 2147483647 h 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" h="72">
                <a:moveTo>
                  <a:pt x="0" y="21"/>
                </a:moveTo>
                <a:lnTo>
                  <a:pt x="0" y="52"/>
                </a:lnTo>
                <a:lnTo>
                  <a:pt x="26" y="52"/>
                </a:lnTo>
                <a:lnTo>
                  <a:pt x="46" y="72"/>
                </a:lnTo>
                <a:lnTo>
                  <a:pt x="46" y="0"/>
                </a:lnTo>
                <a:lnTo>
                  <a:pt x="26" y="21"/>
                </a:lnTo>
                <a:lnTo>
                  <a:pt x="0" y="21"/>
                </a:lnTo>
                <a:close/>
                <a:moveTo>
                  <a:pt x="30" y="25"/>
                </a:moveTo>
                <a:lnTo>
                  <a:pt x="40" y="14"/>
                </a:lnTo>
                <a:lnTo>
                  <a:pt x="40" y="58"/>
                </a:lnTo>
                <a:lnTo>
                  <a:pt x="30" y="47"/>
                </a:lnTo>
                <a:lnTo>
                  <a:pt x="28" y="45"/>
                </a:lnTo>
                <a:lnTo>
                  <a:pt x="26" y="45"/>
                </a:lnTo>
                <a:lnTo>
                  <a:pt x="6" y="45"/>
                </a:lnTo>
                <a:lnTo>
                  <a:pt x="6" y="27"/>
                </a:lnTo>
                <a:lnTo>
                  <a:pt x="26" y="27"/>
                </a:lnTo>
                <a:lnTo>
                  <a:pt x="28" y="27"/>
                </a:lnTo>
                <a:lnTo>
                  <a:pt x="30" y="25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58"/>
          <p:cNvSpPr>
            <a:spLocks/>
          </p:cNvSpPr>
          <p:nvPr/>
        </p:nvSpPr>
        <p:spPr bwMode="auto">
          <a:xfrm>
            <a:off x="2365375" y="3054350"/>
            <a:ext cx="82550" cy="379413"/>
          </a:xfrm>
          <a:custGeom>
            <a:avLst/>
            <a:gdLst>
              <a:gd name="T0" fmla="*/ 2147483647 w 26"/>
              <a:gd name="T1" fmla="*/ 0 h 120"/>
              <a:gd name="T2" fmla="*/ 0 w 26"/>
              <a:gd name="T3" fmla="*/ 2147483647 h 120"/>
              <a:gd name="T4" fmla="*/ 2147483647 w 26"/>
              <a:gd name="T5" fmla="*/ 2147483647 h 120"/>
              <a:gd name="T6" fmla="*/ 0 w 26"/>
              <a:gd name="T7" fmla="*/ 2147483647 h 120"/>
              <a:gd name="T8" fmla="*/ 2147483647 w 26"/>
              <a:gd name="T9" fmla="*/ 2147483647 h 120"/>
              <a:gd name="T10" fmla="*/ 2147483647 w 26"/>
              <a:gd name="T11" fmla="*/ 2147483647 h 120"/>
              <a:gd name="T12" fmla="*/ 2147483647 w 26"/>
              <a:gd name="T13" fmla="*/ 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120">
                <a:moveTo>
                  <a:pt x="6" y="0"/>
                </a:moveTo>
                <a:cubicBezTo>
                  <a:pt x="0" y="5"/>
                  <a:pt x="0" y="5"/>
                  <a:pt x="0" y="5"/>
                </a:cubicBezTo>
                <a:cubicBezTo>
                  <a:pt x="11" y="20"/>
                  <a:pt x="18" y="39"/>
                  <a:pt x="18" y="60"/>
                </a:cubicBezTo>
                <a:cubicBezTo>
                  <a:pt x="18" y="80"/>
                  <a:pt x="11" y="99"/>
                  <a:pt x="0" y="115"/>
                </a:cubicBezTo>
                <a:cubicBezTo>
                  <a:pt x="6" y="120"/>
                  <a:pt x="6" y="120"/>
                  <a:pt x="6" y="120"/>
                </a:cubicBezTo>
                <a:cubicBezTo>
                  <a:pt x="19" y="103"/>
                  <a:pt x="26" y="82"/>
                  <a:pt x="26" y="60"/>
                </a:cubicBezTo>
                <a:cubicBezTo>
                  <a:pt x="26" y="37"/>
                  <a:pt x="19" y="17"/>
                  <a:pt x="6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59"/>
          <p:cNvSpPr>
            <a:spLocks/>
          </p:cNvSpPr>
          <p:nvPr/>
        </p:nvSpPr>
        <p:spPr bwMode="auto">
          <a:xfrm>
            <a:off x="2303463" y="3100388"/>
            <a:ext cx="69850" cy="287337"/>
          </a:xfrm>
          <a:custGeom>
            <a:avLst/>
            <a:gdLst>
              <a:gd name="T0" fmla="*/ 2147483647 w 22"/>
              <a:gd name="T1" fmla="*/ 2147483647 h 90"/>
              <a:gd name="T2" fmla="*/ 2147483647 w 22"/>
              <a:gd name="T3" fmla="*/ 2147483647 h 90"/>
              <a:gd name="T4" fmla="*/ 2147483647 w 22"/>
              <a:gd name="T5" fmla="*/ 0 h 90"/>
              <a:gd name="T6" fmla="*/ 0 w 22"/>
              <a:gd name="T7" fmla="*/ 2147483647 h 90"/>
              <a:gd name="T8" fmla="*/ 2147483647 w 22"/>
              <a:gd name="T9" fmla="*/ 2147483647 h 90"/>
              <a:gd name="T10" fmla="*/ 0 w 22"/>
              <a:gd name="T11" fmla="*/ 2147483647 h 90"/>
              <a:gd name="T12" fmla="*/ 2147483647 w 22"/>
              <a:gd name="T13" fmla="*/ 2147483647 h 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" h="90">
                <a:moveTo>
                  <a:pt x="7" y="90"/>
                </a:moveTo>
                <a:cubicBezTo>
                  <a:pt x="16" y="78"/>
                  <a:pt x="22" y="62"/>
                  <a:pt x="22" y="45"/>
                </a:cubicBezTo>
                <a:cubicBezTo>
                  <a:pt x="22" y="28"/>
                  <a:pt x="16" y="12"/>
                  <a:pt x="7" y="0"/>
                </a:cubicBezTo>
                <a:cubicBezTo>
                  <a:pt x="0" y="4"/>
                  <a:pt x="0" y="4"/>
                  <a:pt x="0" y="4"/>
                </a:cubicBezTo>
                <a:cubicBezTo>
                  <a:pt x="9" y="16"/>
                  <a:pt x="14" y="30"/>
                  <a:pt x="14" y="45"/>
                </a:cubicBezTo>
                <a:cubicBezTo>
                  <a:pt x="14" y="60"/>
                  <a:pt x="9" y="74"/>
                  <a:pt x="0" y="85"/>
                </a:cubicBezTo>
                <a:lnTo>
                  <a:pt x="7" y="9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60"/>
          <p:cNvSpPr>
            <a:spLocks/>
          </p:cNvSpPr>
          <p:nvPr/>
        </p:nvSpPr>
        <p:spPr bwMode="auto">
          <a:xfrm>
            <a:off x="2241550" y="3144838"/>
            <a:ext cx="53975" cy="198437"/>
          </a:xfrm>
          <a:custGeom>
            <a:avLst/>
            <a:gdLst>
              <a:gd name="T0" fmla="*/ 2147483647 w 17"/>
              <a:gd name="T1" fmla="*/ 2147483647 h 62"/>
              <a:gd name="T2" fmla="*/ 2147483647 w 17"/>
              <a:gd name="T3" fmla="*/ 2147483647 h 62"/>
              <a:gd name="T4" fmla="*/ 2147483647 w 17"/>
              <a:gd name="T5" fmla="*/ 0 h 62"/>
              <a:gd name="T6" fmla="*/ 0 w 17"/>
              <a:gd name="T7" fmla="*/ 2147483647 h 62"/>
              <a:gd name="T8" fmla="*/ 2147483647 w 17"/>
              <a:gd name="T9" fmla="*/ 2147483647 h 62"/>
              <a:gd name="T10" fmla="*/ 0 w 17"/>
              <a:gd name="T11" fmla="*/ 2147483647 h 62"/>
              <a:gd name="T12" fmla="*/ 2147483647 w 17"/>
              <a:gd name="T13" fmla="*/ 2147483647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" h="62">
                <a:moveTo>
                  <a:pt x="7" y="62"/>
                </a:moveTo>
                <a:cubicBezTo>
                  <a:pt x="13" y="53"/>
                  <a:pt x="17" y="42"/>
                  <a:pt x="17" y="31"/>
                </a:cubicBezTo>
                <a:cubicBezTo>
                  <a:pt x="17" y="19"/>
                  <a:pt x="13" y="9"/>
                  <a:pt x="7" y="0"/>
                </a:cubicBezTo>
                <a:cubicBezTo>
                  <a:pt x="0" y="5"/>
                  <a:pt x="0" y="5"/>
                  <a:pt x="0" y="5"/>
                </a:cubicBezTo>
                <a:cubicBezTo>
                  <a:pt x="6" y="12"/>
                  <a:pt x="9" y="21"/>
                  <a:pt x="9" y="31"/>
                </a:cubicBezTo>
                <a:cubicBezTo>
                  <a:pt x="9" y="41"/>
                  <a:pt x="6" y="50"/>
                  <a:pt x="0" y="57"/>
                </a:cubicBezTo>
                <a:lnTo>
                  <a:pt x="7" y="62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61"/>
          <p:cNvSpPr>
            <a:spLocks/>
          </p:cNvSpPr>
          <p:nvPr/>
        </p:nvSpPr>
        <p:spPr bwMode="auto">
          <a:xfrm>
            <a:off x="1814513" y="2927350"/>
            <a:ext cx="538162" cy="633413"/>
          </a:xfrm>
          <a:custGeom>
            <a:avLst/>
            <a:gdLst>
              <a:gd name="T0" fmla="*/ 2147483647 w 170"/>
              <a:gd name="T1" fmla="*/ 2147483647 h 200"/>
              <a:gd name="T2" fmla="*/ 2147483647 w 170"/>
              <a:gd name="T3" fmla="*/ 2147483647 h 200"/>
              <a:gd name="T4" fmla="*/ 2147483647 w 170"/>
              <a:gd name="T5" fmla="*/ 2147483647 h 200"/>
              <a:gd name="T6" fmla="*/ 2147483647 w 170"/>
              <a:gd name="T7" fmla="*/ 2147483647 h 200"/>
              <a:gd name="T8" fmla="*/ 2147483647 w 170"/>
              <a:gd name="T9" fmla="*/ 2147483647 h 200"/>
              <a:gd name="T10" fmla="*/ 2147483647 w 170"/>
              <a:gd name="T11" fmla="*/ 0 h 200"/>
              <a:gd name="T12" fmla="*/ 0 w 170"/>
              <a:gd name="T13" fmla="*/ 2147483647 h 200"/>
              <a:gd name="T14" fmla="*/ 2147483647 w 170"/>
              <a:gd name="T15" fmla="*/ 2147483647 h 200"/>
              <a:gd name="T16" fmla="*/ 2147483647 w 170"/>
              <a:gd name="T17" fmla="*/ 2147483647 h 200"/>
              <a:gd name="T18" fmla="*/ 2147483647 w 170"/>
              <a:gd name="T19" fmla="*/ 2147483647 h 200"/>
              <a:gd name="T20" fmla="*/ 2147483647 w 170"/>
              <a:gd name="T21" fmla="*/ 2147483647 h 2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0" h="200"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25" y="8"/>
                  <a:pt x="148" y="18"/>
                  <a:pt x="165" y="35"/>
                </a:cubicBezTo>
                <a:cubicBezTo>
                  <a:pt x="170" y="29"/>
                  <a:pt x="170" y="29"/>
                  <a:pt x="170" y="29"/>
                </a:cubicBezTo>
                <a:cubicBezTo>
                  <a:pt x="152" y="11"/>
                  <a:pt x="127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27" y="200"/>
                  <a:pt x="152" y="189"/>
                  <a:pt x="170" y="171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48" y="182"/>
                  <a:pt x="125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62"/>
          <p:cNvSpPr>
            <a:spLocks noEditPoints="1"/>
          </p:cNvSpPr>
          <p:nvPr/>
        </p:nvSpPr>
        <p:spPr bwMode="auto">
          <a:xfrm>
            <a:off x="3187700" y="3095625"/>
            <a:ext cx="188913" cy="296863"/>
          </a:xfrm>
          <a:custGeom>
            <a:avLst/>
            <a:gdLst>
              <a:gd name="T0" fmla="*/ 0 w 46"/>
              <a:gd name="T1" fmla="*/ 2147483647 h 72"/>
              <a:gd name="T2" fmla="*/ 0 w 46"/>
              <a:gd name="T3" fmla="*/ 2147483647 h 72"/>
              <a:gd name="T4" fmla="*/ 2147483647 w 46"/>
              <a:gd name="T5" fmla="*/ 2147483647 h 72"/>
              <a:gd name="T6" fmla="*/ 2147483647 w 46"/>
              <a:gd name="T7" fmla="*/ 2147483647 h 72"/>
              <a:gd name="T8" fmla="*/ 2147483647 w 46"/>
              <a:gd name="T9" fmla="*/ 0 h 72"/>
              <a:gd name="T10" fmla="*/ 2147483647 w 46"/>
              <a:gd name="T11" fmla="*/ 2147483647 h 72"/>
              <a:gd name="T12" fmla="*/ 0 w 46"/>
              <a:gd name="T13" fmla="*/ 2147483647 h 72"/>
              <a:gd name="T14" fmla="*/ 2147483647 w 46"/>
              <a:gd name="T15" fmla="*/ 2147483647 h 72"/>
              <a:gd name="T16" fmla="*/ 2147483647 w 46"/>
              <a:gd name="T17" fmla="*/ 2147483647 h 72"/>
              <a:gd name="T18" fmla="*/ 2147483647 w 46"/>
              <a:gd name="T19" fmla="*/ 2147483647 h 72"/>
              <a:gd name="T20" fmla="*/ 2147483647 w 46"/>
              <a:gd name="T21" fmla="*/ 2147483647 h 72"/>
              <a:gd name="T22" fmla="*/ 2147483647 w 46"/>
              <a:gd name="T23" fmla="*/ 2147483647 h 72"/>
              <a:gd name="T24" fmla="*/ 2147483647 w 46"/>
              <a:gd name="T25" fmla="*/ 2147483647 h 72"/>
              <a:gd name="T26" fmla="*/ 2147483647 w 46"/>
              <a:gd name="T27" fmla="*/ 2147483647 h 72"/>
              <a:gd name="T28" fmla="*/ 2147483647 w 46"/>
              <a:gd name="T29" fmla="*/ 2147483647 h 72"/>
              <a:gd name="T30" fmla="*/ 2147483647 w 46"/>
              <a:gd name="T31" fmla="*/ 2147483647 h 72"/>
              <a:gd name="T32" fmla="*/ 2147483647 w 46"/>
              <a:gd name="T33" fmla="*/ 2147483647 h 72"/>
              <a:gd name="T34" fmla="*/ 2147483647 w 46"/>
              <a:gd name="T35" fmla="*/ 2147483647 h 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" h="72">
                <a:moveTo>
                  <a:pt x="0" y="21"/>
                </a:moveTo>
                <a:lnTo>
                  <a:pt x="0" y="52"/>
                </a:lnTo>
                <a:lnTo>
                  <a:pt x="25" y="52"/>
                </a:lnTo>
                <a:lnTo>
                  <a:pt x="46" y="72"/>
                </a:lnTo>
                <a:lnTo>
                  <a:pt x="46" y="0"/>
                </a:lnTo>
                <a:lnTo>
                  <a:pt x="25" y="21"/>
                </a:lnTo>
                <a:lnTo>
                  <a:pt x="0" y="21"/>
                </a:lnTo>
                <a:close/>
                <a:moveTo>
                  <a:pt x="29" y="25"/>
                </a:moveTo>
                <a:lnTo>
                  <a:pt x="40" y="14"/>
                </a:lnTo>
                <a:lnTo>
                  <a:pt x="40" y="58"/>
                </a:lnTo>
                <a:lnTo>
                  <a:pt x="29" y="47"/>
                </a:lnTo>
                <a:lnTo>
                  <a:pt x="28" y="45"/>
                </a:lnTo>
                <a:lnTo>
                  <a:pt x="25" y="45"/>
                </a:lnTo>
                <a:lnTo>
                  <a:pt x="6" y="45"/>
                </a:lnTo>
                <a:lnTo>
                  <a:pt x="6" y="27"/>
                </a:lnTo>
                <a:lnTo>
                  <a:pt x="25" y="27"/>
                </a:lnTo>
                <a:lnTo>
                  <a:pt x="28" y="27"/>
                </a:lnTo>
                <a:lnTo>
                  <a:pt x="29" y="25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63"/>
          <p:cNvSpPr>
            <a:spLocks noEditPoints="1"/>
          </p:cNvSpPr>
          <p:nvPr/>
        </p:nvSpPr>
        <p:spPr bwMode="auto">
          <a:xfrm>
            <a:off x="2986088" y="2927350"/>
            <a:ext cx="633412" cy="633413"/>
          </a:xfrm>
          <a:custGeom>
            <a:avLst/>
            <a:gdLst>
              <a:gd name="T0" fmla="*/ 2147483647 w 200"/>
              <a:gd name="T1" fmla="*/ 0 h 200"/>
              <a:gd name="T2" fmla="*/ 0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0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55"/>
                  <a:pt x="44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0" y="8"/>
                  <a:pt x="192" y="49"/>
                  <a:pt x="192" y="100"/>
                </a:cubicBezTo>
                <a:cubicBezTo>
                  <a:pt x="192" y="151"/>
                  <a:pt x="150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64"/>
          <p:cNvSpPr>
            <a:spLocks noEditPoints="1"/>
          </p:cNvSpPr>
          <p:nvPr/>
        </p:nvSpPr>
        <p:spPr bwMode="auto">
          <a:xfrm>
            <a:off x="5268913" y="2976563"/>
            <a:ext cx="612775" cy="534987"/>
          </a:xfrm>
          <a:custGeom>
            <a:avLst/>
            <a:gdLst>
              <a:gd name="T0" fmla="*/ 2147483647 w 149"/>
              <a:gd name="T1" fmla="*/ 0 h 130"/>
              <a:gd name="T2" fmla="*/ 0 w 149"/>
              <a:gd name="T3" fmla="*/ 0 h 130"/>
              <a:gd name="T4" fmla="*/ 0 w 149"/>
              <a:gd name="T5" fmla="*/ 2147483647 h 130"/>
              <a:gd name="T6" fmla="*/ 2147483647 w 149"/>
              <a:gd name="T7" fmla="*/ 2147483647 h 130"/>
              <a:gd name="T8" fmla="*/ 2147483647 w 149"/>
              <a:gd name="T9" fmla="*/ 2147483647 h 130"/>
              <a:gd name="T10" fmla="*/ 2147483647 w 149"/>
              <a:gd name="T11" fmla="*/ 2147483647 h 130"/>
              <a:gd name="T12" fmla="*/ 2147483647 w 149"/>
              <a:gd name="T13" fmla="*/ 2147483647 h 130"/>
              <a:gd name="T14" fmla="*/ 2147483647 w 149"/>
              <a:gd name="T15" fmla="*/ 2147483647 h 130"/>
              <a:gd name="T16" fmla="*/ 2147483647 w 149"/>
              <a:gd name="T17" fmla="*/ 0 h 130"/>
              <a:gd name="T18" fmla="*/ 2147483647 w 149"/>
              <a:gd name="T19" fmla="*/ 2147483647 h 130"/>
              <a:gd name="T20" fmla="*/ 2147483647 w 149"/>
              <a:gd name="T21" fmla="*/ 2147483647 h 130"/>
              <a:gd name="T22" fmla="*/ 2147483647 w 149"/>
              <a:gd name="T23" fmla="*/ 2147483647 h 130"/>
              <a:gd name="T24" fmla="*/ 2147483647 w 149"/>
              <a:gd name="T25" fmla="*/ 2147483647 h 130"/>
              <a:gd name="T26" fmla="*/ 2147483647 w 149"/>
              <a:gd name="T27" fmla="*/ 2147483647 h 130"/>
              <a:gd name="T28" fmla="*/ 2147483647 w 149"/>
              <a:gd name="T29" fmla="*/ 2147483647 h 130"/>
              <a:gd name="T30" fmla="*/ 2147483647 w 149"/>
              <a:gd name="T31" fmla="*/ 2147483647 h 130"/>
              <a:gd name="T32" fmla="*/ 2147483647 w 149"/>
              <a:gd name="T33" fmla="*/ 2147483647 h 130"/>
              <a:gd name="T34" fmla="*/ 2147483647 w 149"/>
              <a:gd name="T35" fmla="*/ 2147483647 h 130"/>
              <a:gd name="T36" fmla="*/ 2147483647 w 149"/>
              <a:gd name="T37" fmla="*/ 2147483647 h 130"/>
              <a:gd name="T38" fmla="*/ 2147483647 w 149"/>
              <a:gd name="T39" fmla="*/ 2147483647 h 130"/>
              <a:gd name="T40" fmla="*/ 2147483647 w 149"/>
              <a:gd name="T41" fmla="*/ 2147483647 h 1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49" h="130">
                <a:moveTo>
                  <a:pt x="149" y="0"/>
                </a:moveTo>
                <a:lnTo>
                  <a:pt x="0" y="0"/>
                </a:lnTo>
                <a:lnTo>
                  <a:pt x="0" y="93"/>
                </a:lnTo>
                <a:lnTo>
                  <a:pt x="51" y="93"/>
                </a:lnTo>
                <a:lnTo>
                  <a:pt x="19" y="130"/>
                </a:lnTo>
                <a:lnTo>
                  <a:pt x="130" y="130"/>
                </a:lnTo>
                <a:lnTo>
                  <a:pt x="98" y="93"/>
                </a:lnTo>
                <a:lnTo>
                  <a:pt x="149" y="93"/>
                </a:lnTo>
                <a:lnTo>
                  <a:pt x="149" y="0"/>
                </a:lnTo>
                <a:close/>
                <a:moveTo>
                  <a:pt x="33" y="124"/>
                </a:moveTo>
                <a:lnTo>
                  <a:pt x="74" y="74"/>
                </a:lnTo>
                <a:lnTo>
                  <a:pt x="117" y="124"/>
                </a:lnTo>
                <a:lnTo>
                  <a:pt x="33" y="124"/>
                </a:lnTo>
                <a:close/>
                <a:moveTo>
                  <a:pt x="142" y="87"/>
                </a:moveTo>
                <a:lnTo>
                  <a:pt x="93" y="87"/>
                </a:lnTo>
                <a:lnTo>
                  <a:pt x="74" y="65"/>
                </a:lnTo>
                <a:lnTo>
                  <a:pt x="56" y="87"/>
                </a:lnTo>
                <a:lnTo>
                  <a:pt x="7" y="87"/>
                </a:lnTo>
                <a:lnTo>
                  <a:pt x="7" y="6"/>
                </a:lnTo>
                <a:lnTo>
                  <a:pt x="142" y="6"/>
                </a:lnTo>
                <a:lnTo>
                  <a:pt x="142" y="87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Freeform 65"/>
          <p:cNvSpPr>
            <a:spLocks noEditPoints="1"/>
          </p:cNvSpPr>
          <p:nvPr/>
        </p:nvSpPr>
        <p:spPr bwMode="auto">
          <a:xfrm>
            <a:off x="6375400" y="3030538"/>
            <a:ext cx="687388" cy="504825"/>
          </a:xfrm>
          <a:custGeom>
            <a:avLst/>
            <a:gdLst>
              <a:gd name="T0" fmla="*/ 0 w 167"/>
              <a:gd name="T1" fmla="*/ 0 h 123"/>
              <a:gd name="T2" fmla="*/ 0 w 167"/>
              <a:gd name="T3" fmla="*/ 2147483647 h 123"/>
              <a:gd name="T4" fmla="*/ 2147483647 w 167"/>
              <a:gd name="T5" fmla="*/ 2147483647 h 123"/>
              <a:gd name="T6" fmla="*/ 2147483647 w 167"/>
              <a:gd name="T7" fmla="*/ 0 h 123"/>
              <a:gd name="T8" fmla="*/ 0 w 167"/>
              <a:gd name="T9" fmla="*/ 0 h 123"/>
              <a:gd name="T10" fmla="*/ 2147483647 w 167"/>
              <a:gd name="T11" fmla="*/ 2147483647 h 123"/>
              <a:gd name="T12" fmla="*/ 2147483647 w 167"/>
              <a:gd name="T13" fmla="*/ 2147483647 h 123"/>
              <a:gd name="T14" fmla="*/ 2147483647 w 167"/>
              <a:gd name="T15" fmla="*/ 2147483647 h 123"/>
              <a:gd name="T16" fmla="*/ 2147483647 w 167"/>
              <a:gd name="T17" fmla="*/ 2147483647 h 123"/>
              <a:gd name="T18" fmla="*/ 2147483647 w 167"/>
              <a:gd name="T19" fmla="*/ 2147483647 h 1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" h="123">
                <a:moveTo>
                  <a:pt x="0" y="0"/>
                </a:moveTo>
                <a:lnTo>
                  <a:pt x="0" y="123"/>
                </a:lnTo>
                <a:lnTo>
                  <a:pt x="167" y="123"/>
                </a:lnTo>
                <a:lnTo>
                  <a:pt x="167" y="0"/>
                </a:lnTo>
                <a:lnTo>
                  <a:pt x="0" y="0"/>
                </a:lnTo>
                <a:close/>
                <a:moveTo>
                  <a:pt x="161" y="117"/>
                </a:moveTo>
                <a:lnTo>
                  <a:pt x="6" y="117"/>
                </a:lnTo>
                <a:lnTo>
                  <a:pt x="6" y="6"/>
                </a:lnTo>
                <a:lnTo>
                  <a:pt x="161" y="6"/>
                </a:lnTo>
                <a:lnTo>
                  <a:pt x="161" y="117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Rectangle 66"/>
          <p:cNvSpPr>
            <a:spLocks noChangeArrowheads="1"/>
          </p:cNvSpPr>
          <p:nvPr/>
        </p:nvSpPr>
        <p:spPr bwMode="auto">
          <a:xfrm>
            <a:off x="6424613" y="2976563"/>
            <a:ext cx="584200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17" name="Rectangle 67"/>
          <p:cNvSpPr>
            <a:spLocks noChangeArrowheads="1"/>
          </p:cNvSpPr>
          <p:nvPr/>
        </p:nvSpPr>
        <p:spPr bwMode="auto">
          <a:xfrm>
            <a:off x="6478588" y="2927350"/>
            <a:ext cx="481012" cy="23813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18" name="Rectangle 68"/>
          <p:cNvSpPr>
            <a:spLocks noChangeArrowheads="1"/>
          </p:cNvSpPr>
          <p:nvPr/>
        </p:nvSpPr>
        <p:spPr bwMode="auto">
          <a:xfrm>
            <a:off x="4159250" y="3054350"/>
            <a:ext cx="328613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19" name="Rectangle 69"/>
          <p:cNvSpPr>
            <a:spLocks noChangeArrowheads="1"/>
          </p:cNvSpPr>
          <p:nvPr/>
        </p:nvSpPr>
        <p:spPr bwMode="auto">
          <a:xfrm>
            <a:off x="4159250" y="3170238"/>
            <a:ext cx="328613" cy="23812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0" name="Rectangle 70"/>
          <p:cNvSpPr>
            <a:spLocks noChangeArrowheads="1"/>
          </p:cNvSpPr>
          <p:nvPr/>
        </p:nvSpPr>
        <p:spPr bwMode="auto">
          <a:xfrm>
            <a:off x="4159250" y="3281363"/>
            <a:ext cx="328613" cy="28575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1" name="Freeform 71"/>
          <p:cNvSpPr>
            <a:spLocks noEditPoints="1"/>
          </p:cNvSpPr>
          <p:nvPr/>
        </p:nvSpPr>
        <p:spPr bwMode="auto">
          <a:xfrm>
            <a:off x="4413250" y="2914650"/>
            <a:ext cx="382588" cy="633413"/>
          </a:xfrm>
          <a:custGeom>
            <a:avLst/>
            <a:gdLst>
              <a:gd name="T0" fmla="*/ 2147483647 w 120"/>
              <a:gd name="T1" fmla="*/ 2147483647 h 200"/>
              <a:gd name="T2" fmla="*/ 2147483647 w 120"/>
              <a:gd name="T3" fmla="*/ 2147483647 h 200"/>
              <a:gd name="T4" fmla="*/ 2147483647 w 120"/>
              <a:gd name="T5" fmla="*/ 0 h 200"/>
              <a:gd name="T6" fmla="*/ 2147483647 w 120"/>
              <a:gd name="T7" fmla="*/ 2147483647 h 200"/>
              <a:gd name="T8" fmla="*/ 2147483647 w 120"/>
              <a:gd name="T9" fmla="*/ 2147483647 h 200"/>
              <a:gd name="T10" fmla="*/ 2147483647 w 120"/>
              <a:gd name="T11" fmla="*/ 2147483647 h 200"/>
              <a:gd name="T12" fmla="*/ 2147483647 w 120"/>
              <a:gd name="T13" fmla="*/ 2147483647 h 200"/>
              <a:gd name="T14" fmla="*/ 0 w 120"/>
              <a:gd name="T15" fmla="*/ 2147483647 h 200"/>
              <a:gd name="T16" fmla="*/ 2147483647 w 120"/>
              <a:gd name="T17" fmla="*/ 2147483647 h 200"/>
              <a:gd name="T18" fmla="*/ 2147483647 w 120"/>
              <a:gd name="T19" fmla="*/ 2147483647 h 200"/>
              <a:gd name="T20" fmla="*/ 2147483647 w 120"/>
              <a:gd name="T21" fmla="*/ 2147483647 h 200"/>
              <a:gd name="T22" fmla="*/ 2147483647 w 120"/>
              <a:gd name="T23" fmla="*/ 2147483647 h 200"/>
              <a:gd name="T24" fmla="*/ 2147483647 w 120"/>
              <a:gd name="T25" fmla="*/ 2147483647 h 200"/>
              <a:gd name="T26" fmla="*/ 2147483647 w 120"/>
              <a:gd name="T27" fmla="*/ 2147483647 h 200"/>
              <a:gd name="T28" fmla="*/ 2147483647 w 120"/>
              <a:gd name="T29" fmla="*/ 2147483647 h 200"/>
              <a:gd name="T30" fmla="*/ 2147483647 w 120"/>
              <a:gd name="T31" fmla="*/ 2147483647 h 200"/>
              <a:gd name="T32" fmla="*/ 2147483647 w 120"/>
              <a:gd name="T33" fmla="*/ 2147483647 h 200"/>
              <a:gd name="T34" fmla="*/ 2147483647 w 120"/>
              <a:gd name="T35" fmla="*/ 2147483647 h 200"/>
              <a:gd name="T36" fmla="*/ 2147483647 w 120"/>
              <a:gd name="T37" fmla="*/ 2147483647 h 200"/>
              <a:gd name="T38" fmla="*/ 2147483647 w 120"/>
              <a:gd name="T39" fmla="*/ 2147483647 h 200"/>
              <a:gd name="T40" fmla="*/ 2147483647 w 120"/>
              <a:gd name="T41" fmla="*/ 2147483647 h 200"/>
              <a:gd name="T42" fmla="*/ 2147483647 w 120"/>
              <a:gd name="T43" fmla="*/ 2147483647 h 200"/>
              <a:gd name="T44" fmla="*/ 2147483647 w 120"/>
              <a:gd name="T45" fmla="*/ 2147483647 h 2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20" h="200">
                <a:moveTo>
                  <a:pt x="64" y="49"/>
                </a:moveTo>
                <a:cubicBezTo>
                  <a:pt x="120" y="56"/>
                  <a:pt x="120" y="56"/>
                  <a:pt x="120" y="56"/>
                </a:cubicBezTo>
                <a:cubicBezTo>
                  <a:pt x="120" y="16"/>
                  <a:pt x="88" y="8"/>
                  <a:pt x="56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1" y="152"/>
                  <a:pt x="44" y="152"/>
                  <a:pt x="32" y="152"/>
                </a:cubicBezTo>
                <a:cubicBezTo>
                  <a:pt x="8" y="152"/>
                  <a:pt x="0" y="164"/>
                  <a:pt x="0" y="176"/>
                </a:cubicBezTo>
                <a:cubicBezTo>
                  <a:pt x="0" y="185"/>
                  <a:pt x="7" y="200"/>
                  <a:pt x="32" y="200"/>
                </a:cubicBezTo>
                <a:cubicBezTo>
                  <a:pt x="68" y="200"/>
                  <a:pt x="64" y="171"/>
                  <a:pt x="64" y="152"/>
                </a:cubicBezTo>
                <a:lnTo>
                  <a:pt x="64" y="49"/>
                </a:lnTo>
                <a:close/>
                <a:moveTo>
                  <a:pt x="112" y="47"/>
                </a:moveTo>
                <a:cubicBezTo>
                  <a:pt x="64" y="41"/>
                  <a:pt x="64" y="41"/>
                  <a:pt x="64" y="41"/>
                </a:cubicBezTo>
                <a:cubicBezTo>
                  <a:pt x="64" y="10"/>
                  <a:pt x="64" y="10"/>
                  <a:pt x="64" y="10"/>
                </a:cubicBezTo>
                <a:cubicBezTo>
                  <a:pt x="91" y="17"/>
                  <a:pt x="108" y="25"/>
                  <a:pt x="112" y="47"/>
                </a:cubicBezTo>
                <a:close/>
                <a:moveTo>
                  <a:pt x="50" y="186"/>
                </a:moveTo>
                <a:cubicBezTo>
                  <a:pt x="47" y="190"/>
                  <a:pt x="41" y="192"/>
                  <a:pt x="32" y="192"/>
                </a:cubicBezTo>
                <a:cubicBezTo>
                  <a:pt x="9" y="192"/>
                  <a:pt x="8" y="178"/>
                  <a:pt x="8" y="176"/>
                </a:cubicBezTo>
                <a:cubicBezTo>
                  <a:pt x="8" y="166"/>
                  <a:pt x="17" y="160"/>
                  <a:pt x="32" y="160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74"/>
                  <a:pt x="55" y="182"/>
                  <a:pt x="50" y="186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72"/>
          <p:cNvSpPr>
            <a:spLocks noEditPoints="1"/>
          </p:cNvSpPr>
          <p:nvPr/>
        </p:nvSpPr>
        <p:spPr bwMode="auto">
          <a:xfrm>
            <a:off x="8691563" y="3001963"/>
            <a:ext cx="608012" cy="533400"/>
          </a:xfrm>
          <a:custGeom>
            <a:avLst/>
            <a:gdLst>
              <a:gd name="T0" fmla="*/ 2147483647 w 192"/>
              <a:gd name="T1" fmla="*/ 0 h 168"/>
              <a:gd name="T2" fmla="*/ 2147483647 w 192"/>
              <a:gd name="T3" fmla="*/ 0 h 168"/>
              <a:gd name="T4" fmla="*/ 0 w 192"/>
              <a:gd name="T5" fmla="*/ 2147483647 h 168"/>
              <a:gd name="T6" fmla="*/ 0 w 192"/>
              <a:gd name="T7" fmla="*/ 2147483647 h 168"/>
              <a:gd name="T8" fmla="*/ 2147483647 w 192"/>
              <a:gd name="T9" fmla="*/ 2147483647 h 168"/>
              <a:gd name="T10" fmla="*/ 2147483647 w 192"/>
              <a:gd name="T11" fmla="*/ 2147483647 h 168"/>
              <a:gd name="T12" fmla="*/ 2147483647 w 192"/>
              <a:gd name="T13" fmla="*/ 2147483647 h 168"/>
              <a:gd name="T14" fmla="*/ 2147483647 w 192"/>
              <a:gd name="T15" fmla="*/ 2147483647 h 168"/>
              <a:gd name="T16" fmla="*/ 2147483647 w 192"/>
              <a:gd name="T17" fmla="*/ 2147483647 h 168"/>
              <a:gd name="T18" fmla="*/ 2147483647 w 192"/>
              <a:gd name="T19" fmla="*/ 2147483647 h 168"/>
              <a:gd name="T20" fmla="*/ 2147483647 w 192"/>
              <a:gd name="T21" fmla="*/ 2147483647 h 168"/>
              <a:gd name="T22" fmla="*/ 2147483647 w 192"/>
              <a:gd name="T23" fmla="*/ 0 h 168"/>
              <a:gd name="T24" fmla="*/ 2147483647 w 192"/>
              <a:gd name="T25" fmla="*/ 2147483647 h 168"/>
              <a:gd name="T26" fmla="*/ 2147483647 w 192"/>
              <a:gd name="T27" fmla="*/ 2147483647 h 168"/>
              <a:gd name="T28" fmla="*/ 2147483647 w 192"/>
              <a:gd name="T29" fmla="*/ 2147483647 h 168"/>
              <a:gd name="T30" fmla="*/ 2147483647 w 192"/>
              <a:gd name="T31" fmla="*/ 2147483647 h 168"/>
              <a:gd name="T32" fmla="*/ 2147483647 w 192"/>
              <a:gd name="T33" fmla="*/ 2147483647 h 168"/>
              <a:gd name="T34" fmla="*/ 2147483647 w 192"/>
              <a:gd name="T35" fmla="*/ 2147483647 h 168"/>
              <a:gd name="T36" fmla="*/ 2147483647 w 192"/>
              <a:gd name="T37" fmla="*/ 2147483647 h 168"/>
              <a:gd name="T38" fmla="*/ 2147483647 w 192"/>
              <a:gd name="T39" fmla="*/ 2147483647 h 168"/>
              <a:gd name="T40" fmla="*/ 2147483647 w 192"/>
              <a:gd name="T41" fmla="*/ 2147483647 h 168"/>
              <a:gd name="T42" fmla="*/ 2147483647 w 192"/>
              <a:gd name="T43" fmla="*/ 2147483647 h 168"/>
              <a:gd name="T44" fmla="*/ 2147483647 w 192"/>
              <a:gd name="T45" fmla="*/ 2147483647 h 168"/>
              <a:gd name="T46" fmla="*/ 2147483647 w 192"/>
              <a:gd name="T47" fmla="*/ 2147483647 h 168"/>
              <a:gd name="T48" fmla="*/ 2147483647 w 192"/>
              <a:gd name="T49" fmla="*/ 2147483647 h 168"/>
              <a:gd name="T50" fmla="*/ 2147483647 w 192"/>
              <a:gd name="T51" fmla="*/ 2147483647 h 168"/>
              <a:gd name="T52" fmla="*/ 2147483647 w 192"/>
              <a:gd name="T53" fmla="*/ 2147483647 h 168"/>
              <a:gd name="T54" fmla="*/ 2147483647 w 192"/>
              <a:gd name="T55" fmla="*/ 2147483647 h 16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92" h="168">
                <a:moveTo>
                  <a:pt x="1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85" y="136"/>
                  <a:pt x="192" y="129"/>
                  <a:pt x="192" y="120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lose/>
                <a:moveTo>
                  <a:pt x="184" y="120"/>
                </a:moveTo>
                <a:cubicBezTo>
                  <a:pt x="184" y="125"/>
                  <a:pt x="180" y="128"/>
                  <a:pt x="17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34" y="131"/>
                  <a:pt x="134" y="131"/>
                  <a:pt x="134" y="131"/>
                </a:cubicBezTo>
                <a:cubicBezTo>
                  <a:pt x="131" y="128"/>
                  <a:pt x="131" y="128"/>
                  <a:pt x="131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1" y="128"/>
                  <a:pt x="8" y="125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1" y="8"/>
                  <a:pt x="16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0" y="8"/>
                  <a:pt x="184" y="12"/>
                  <a:pt x="184" y="16"/>
                </a:cubicBezTo>
                <a:lnTo>
                  <a:pt x="184" y="12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3" name="Oval 73"/>
          <p:cNvSpPr>
            <a:spLocks noChangeArrowheads="1"/>
          </p:cNvSpPr>
          <p:nvPr/>
        </p:nvSpPr>
        <p:spPr bwMode="auto">
          <a:xfrm>
            <a:off x="8970963" y="3194050"/>
            <a:ext cx="49212" cy="49213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4" name="Oval 74"/>
          <p:cNvSpPr>
            <a:spLocks noChangeArrowheads="1"/>
          </p:cNvSpPr>
          <p:nvPr/>
        </p:nvSpPr>
        <p:spPr bwMode="auto">
          <a:xfrm>
            <a:off x="9069388" y="3194050"/>
            <a:ext cx="53975" cy="49213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5" name="Oval 75"/>
          <p:cNvSpPr>
            <a:spLocks noChangeArrowheads="1"/>
          </p:cNvSpPr>
          <p:nvPr/>
        </p:nvSpPr>
        <p:spPr bwMode="auto">
          <a:xfrm>
            <a:off x="8867775" y="3194050"/>
            <a:ext cx="49213" cy="49213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6" name="Freeform 76"/>
          <p:cNvSpPr>
            <a:spLocks noEditPoints="1"/>
          </p:cNvSpPr>
          <p:nvPr/>
        </p:nvSpPr>
        <p:spPr bwMode="auto">
          <a:xfrm>
            <a:off x="9831388" y="2940050"/>
            <a:ext cx="633412" cy="633413"/>
          </a:xfrm>
          <a:custGeom>
            <a:avLst/>
            <a:gdLst>
              <a:gd name="T0" fmla="*/ 2147483647 w 154"/>
              <a:gd name="T1" fmla="*/ 2147483647 h 154"/>
              <a:gd name="T2" fmla="*/ 2147483647 w 154"/>
              <a:gd name="T3" fmla="*/ 0 h 154"/>
              <a:gd name="T4" fmla="*/ 0 w 154"/>
              <a:gd name="T5" fmla="*/ 0 h 154"/>
              <a:gd name="T6" fmla="*/ 0 w 154"/>
              <a:gd name="T7" fmla="*/ 2147483647 h 154"/>
              <a:gd name="T8" fmla="*/ 2147483647 w 154"/>
              <a:gd name="T9" fmla="*/ 2147483647 h 154"/>
              <a:gd name="T10" fmla="*/ 2147483647 w 154"/>
              <a:gd name="T11" fmla="*/ 2147483647 h 154"/>
              <a:gd name="T12" fmla="*/ 2147483647 w 154"/>
              <a:gd name="T13" fmla="*/ 2147483647 h 154"/>
              <a:gd name="T14" fmla="*/ 2147483647 w 154"/>
              <a:gd name="T15" fmla="*/ 2147483647 h 154"/>
              <a:gd name="T16" fmla="*/ 2147483647 w 154"/>
              <a:gd name="T17" fmla="*/ 2147483647 h 154"/>
              <a:gd name="T18" fmla="*/ 2147483647 w 154"/>
              <a:gd name="T19" fmla="*/ 2147483647 h 154"/>
              <a:gd name="T20" fmla="*/ 2147483647 w 154"/>
              <a:gd name="T21" fmla="*/ 2147483647 h 154"/>
              <a:gd name="T22" fmla="*/ 2147483647 w 154"/>
              <a:gd name="T23" fmla="*/ 2147483647 h 154"/>
              <a:gd name="T24" fmla="*/ 2147483647 w 154"/>
              <a:gd name="T25" fmla="*/ 2147483647 h 154"/>
              <a:gd name="T26" fmla="*/ 2147483647 w 154"/>
              <a:gd name="T27" fmla="*/ 2147483647 h 154"/>
              <a:gd name="T28" fmla="*/ 2147483647 w 154"/>
              <a:gd name="T29" fmla="*/ 2147483647 h 154"/>
              <a:gd name="T30" fmla="*/ 2147483647 w 154"/>
              <a:gd name="T31" fmla="*/ 2147483647 h 154"/>
              <a:gd name="T32" fmla="*/ 2147483647 w 154"/>
              <a:gd name="T33" fmla="*/ 2147483647 h 154"/>
              <a:gd name="T34" fmla="*/ 2147483647 w 154"/>
              <a:gd name="T35" fmla="*/ 2147483647 h 154"/>
              <a:gd name="T36" fmla="*/ 2147483647 w 154"/>
              <a:gd name="T37" fmla="*/ 2147483647 h 154"/>
              <a:gd name="T38" fmla="*/ 2147483647 w 154"/>
              <a:gd name="T39" fmla="*/ 2147483647 h 154"/>
              <a:gd name="T40" fmla="*/ 2147483647 w 154"/>
              <a:gd name="T41" fmla="*/ 2147483647 h 154"/>
              <a:gd name="T42" fmla="*/ 2147483647 w 154"/>
              <a:gd name="T43" fmla="*/ 2147483647 h 154"/>
              <a:gd name="T44" fmla="*/ 2147483647 w 154"/>
              <a:gd name="T45" fmla="*/ 2147483647 h 154"/>
              <a:gd name="T46" fmla="*/ 2147483647 w 154"/>
              <a:gd name="T47" fmla="*/ 2147483647 h 154"/>
              <a:gd name="T48" fmla="*/ 2147483647 w 154"/>
              <a:gd name="T49" fmla="*/ 2147483647 h 154"/>
              <a:gd name="T50" fmla="*/ 2147483647 w 154"/>
              <a:gd name="T51" fmla="*/ 2147483647 h 154"/>
              <a:gd name="T52" fmla="*/ 2147483647 w 154"/>
              <a:gd name="T53" fmla="*/ 2147483647 h 154"/>
              <a:gd name="T54" fmla="*/ 2147483647 w 154"/>
              <a:gd name="T55" fmla="*/ 2147483647 h 154"/>
              <a:gd name="T56" fmla="*/ 2147483647 w 154"/>
              <a:gd name="T57" fmla="*/ 2147483647 h 154"/>
              <a:gd name="T58" fmla="*/ 2147483647 w 154"/>
              <a:gd name="T59" fmla="*/ 2147483647 h 154"/>
              <a:gd name="T60" fmla="*/ 2147483647 w 154"/>
              <a:gd name="T61" fmla="*/ 2147483647 h 154"/>
              <a:gd name="T62" fmla="*/ 2147483647 w 154"/>
              <a:gd name="T63" fmla="*/ 2147483647 h 1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4" h="154">
                <a:moveTo>
                  <a:pt x="108" y="46"/>
                </a:moveTo>
                <a:lnTo>
                  <a:pt x="108" y="0"/>
                </a:lnTo>
                <a:lnTo>
                  <a:pt x="0" y="0"/>
                </a:lnTo>
                <a:lnTo>
                  <a:pt x="0" y="83"/>
                </a:lnTo>
                <a:lnTo>
                  <a:pt x="46" y="83"/>
                </a:lnTo>
                <a:lnTo>
                  <a:pt x="46" y="130"/>
                </a:lnTo>
                <a:lnTo>
                  <a:pt x="110" y="130"/>
                </a:lnTo>
                <a:lnTo>
                  <a:pt x="135" y="154"/>
                </a:lnTo>
                <a:lnTo>
                  <a:pt x="139" y="154"/>
                </a:lnTo>
                <a:lnTo>
                  <a:pt x="139" y="130"/>
                </a:lnTo>
                <a:lnTo>
                  <a:pt x="154" y="130"/>
                </a:lnTo>
                <a:lnTo>
                  <a:pt x="154" y="46"/>
                </a:lnTo>
                <a:lnTo>
                  <a:pt x="108" y="46"/>
                </a:lnTo>
                <a:close/>
                <a:moveTo>
                  <a:pt x="6" y="77"/>
                </a:moveTo>
                <a:lnTo>
                  <a:pt x="6" y="6"/>
                </a:lnTo>
                <a:lnTo>
                  <a:pt x="102" y="6"/>
                </a:lnTo>
                <a:lnTo>
                  <a:pt x="102" y="46"/>
                </a:lnTo>
                <a:lnTo>
                  <a:pt x="46" y="46"/>
                </a:lnTo>
                <a:lnTo>
                  <a:pt x="46" y="77"/>
                </a:lnTo>
                <a:lnTo>
                  <a:pt x="6" y="77"/>
                </a:lnTo>
                <a:close/>
                <a:moveTo>
                  <a:pt x="148" y="123"/>
                </a:moveTo>
                <a:lnTo>
                  <a:pt x="139" y="123"/>
                </a:lnTo>
                <a:lnTo>
                  <a:pt x="133" y="123"/>
                </a:lnTo>
                <a:lnTo>
                  <a:pt x="133" y="130"/>
                </a:lnTo>
                <a:lnTo>
                  <a:pt x="133" y="144"/>
                </a:lnTo>
                <a:lnTo>
                  <a:pt x="115" y="126"/>
                </a:lnTo>
                <a:lnTo>
                  <a:pt x="113" y="123"/>
                </a:lnTo>
                <a:lnTo>
                  <a:pt x="110" y="123"/>
                </a:lnTo>
                <a:lnTo>
                  <a:pt x="52" y="123"/>
                </a:lnTo>
                <a:lnTo>
                  <a:pt x="52" y="52"/>
                </a:lnTo>
                <a:lnTo>
                  <a:pt x="148" y="52"/>
                </a:lnTo>
                <a:lnTo>
                  <a:pt x="148" y="12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7" name="Freeform 77"/>
          <p:cNvSpPr>
            <a:spLocks noEditPoints="1"/>
          </p:cNvSpPr>
          <p:nvPr/>
        </p:nvSpPr>
        <p:spPr bwMode="auto">
          <a:xfrm>
            <a:off x="1830388" y="4075113"/>
            <a:ext cx="638175" cy="636587"/>
          </a:xfrm>
          <a:custGeom>
            <a:avLst/>
            <a:gdLst>
              <a:gd name="T0" fmla="*/ 2147483647 w 200"/>
              <a:gd name="T1" fmla="*/ 0 h 200"/>
              <a:gd name="T2" fmla="*/ 0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0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4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0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0"/>
                  <a:pt x="151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8" name="Freeform 78"/>
          <p:cNvSpPr>
            <a:spLocks/>
          </p:cNvSpPr>
          <p:nvPr/>
        </p:nvSpPr>
        <p:spPr bwMode="auto">
          <a:xfrm>
            <a:off x="2047875" y="4227513"/>
            <a:ext cx="190500" cy="230187"/>
          </a:xfrm>
          <a:custGeom>
            <a:avLst/>
            <a:gdLst>
              <a:gd name="T0" fmla="*/ 2147483647 w 60"/>
              <a:gd name="T1" fmla="*/ 0 h 73"/>
              <a:gd name="T2" fmla="*/ 0 w 60"/>
              <a:gd name="T3" fmla="*/ 2147483647 h 73"/>
              <a:gd name="T4" fmla="*/ 2147483647 w 60"/>
              <a:gd name="T5" fmla="*/ 2147483647 h 73"/>
              <a:gd name="T6" fmla="*/ 2147483647 w 60"/>
              <a:gd name="T7" fmla="*/ 2147483647 h 73"/>
              <a:gd name="T8" fmla="*/ 2147483647 w 60"/>
              <a:gd name="T9" fmla="*/ 2147483647 h 73"/>
              <a:gd name="T10" fmla="*/ 2147483647 w 60"/>
              <a:gd name="T11" fmla="*/ 2147483647 h 73"/>
              <a:gd name="T12" fmla="*/ 2147483647 w 60"/>
              <a:gd name="T13" fmla="*/ 2147483647 h 73"/>
              <a:gd name="T14" fmla="*/ 2147483647 w 60"/>
              <a:gd name="T15" fmla="*/ 2147483647 h 73"/>
              <a:gd name="T16" fmla="*/ 2147483647 w 60"/>
              <a:gd name="T17" fmla="*/ 2147483647 h 73"/>
              <a:gd name="T18" fmla="*/ 2147483647 w 60"/>
              <a:gd name="T19" fmla="*/ 2147483647 h 73"/>
              <a:gd name="T20" fmla="*/ 2147483647 w 60"/>
              <a:gd name="T21" fmla="*/ 0 h 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0" h="73">
                <a:moveTo>
                  <a:pt x="32" y="0"/>
                </a:moveTo>
                <a:cubicBezTo>
                  <a:pt x="11" y="0"/>
                  <a:pt x="0" y="13"/>
                  <a:pt x="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18"/>
                  <a:pt x="16" y="8"/>
                  <a:pt x="31" y="8"/>
                </a:cubicBezTo>
                <a:cubicBezTo>
                  <a:pt x="42" y="8"/>
                  <a:pt x="51" y="15"/>
                  <a:pt x="51" y="27"/>
                </a:cubicBezTo>
                <a:cubicBezTo>
                  <a:pt x="51" y="34"/>
                  <a:pt x="47" y="40"/>
                  <a:pt x="42" y="45"/>
                </a:cubicBezTo>
                <a:cubicBezTo>
                  <a:pt x="32" y="54"/>
                  <a:pt x="29" y="59"/>
                  <a:pt x="28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37" y="60"/>
                  <a:pt x="37" y="61"/>
                  <a:pt x="48" y="50"/>
                </a:cubicBezTo>
                <a:cubicBezTo>
                  <a:pt x="55" y="43"/>
                  <a:pt x="60" y="36"/>
                  <a:pt x="60" y="26"/>
                </a:cubicBezTo>
                <a:cubicBezTo>
                  <a:pt x="60" y="10"/>
                  <a:pt x="47" y="0"/>
                  <a:pt x="32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9" name="Oval 79"/>
          <p:cNvSpPr>
            <a:spLocks noChangeArrowheads="1"/>
          </p:cNvSpPr>
          <p:nvPr/>
        </p:nvSpPr>
        <p:spPr bwMode="auto">
          <a:xfrm>
            <a:off x="2122488" y="4506913"/>
            <a:ext cx="53975" cy="53975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30" name="Freeform 80"/>
          <p:cNvSpPr>
            <a:spLocks noEditPoints="1"/>
          </p:cNvSpPr>
          <p:nvPr/>
        </p:nvSpPr>
        <p:spPr bwMode="auto">
          <a:xfrm>
            <a:off x="2973388" y="4087813"/>
            <a:ext cx="633412" cy="636587"/>
          </a:xfrm>
          <a:custGeom>
            <a:avLst/>
            <a:gdLst>
              <a:gd name="T0" fmla="*/ 2147483647 w 200"/>
              <a:gd name="T1" fmla="*/ 0 h 200"/>
              <a:gd name="T2" fmla="*/ 0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0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55"/>
                  <a:pt x="44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0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0" y="8"/>
                  <a:pt x="192" y="49"/>
                  <a:pt x="192" y="100"/>
                </a:cubicBezTo>
                <a:cubicBezTo>
                  <a:pt x="192" y="150"/>
                  <a:pt x="150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1" name="Freeform 81"/>
          <p:cNvSpPr>
            <a:spLocks/>
          </p:cNvSpPr>
          <p:nvPr/>
        </p:nvSpPr>
        <p:spPr bwMode="auto">
          <a:xfrm>
            <a:off x="3138488" y="4284663"/>
            <a:ext cx="341312" cy="250825"/>
          </a:xfrm>
          <a:custGeom>
            <a:avLst/>
            <a:gdLst>
              <a:gd name="T0" fmla="*/ 2147483647 w 108"/>
              <a:gd name="T1" fmla="*/ 2147483647 h 79"/>
              <a:gd name="T2" fmla="*/ 2147483647 w 108"/>
              <a:gd name="T3" fmla="*/ 2147483647 h 79"/>
              <a:gd name="T4" fmla="*/ 2147483647 w 108"/>
              <a:gd name="T5" fmla="*/ 2147483647 h 79"/>
              <a:gd name="T6" fmla="*/ 2147483647 w 108"/>
              <a:gd name="T7" fmla="*/ 2147483647 h 79"/>
              <a:gd name="T8" fmla="*/ 2147483647 w 108"/>
              <a:gd name="T9" fmla="*/ 2147483647 h 79"/>
              <a:gd name="T10" fmla="*/ 2147483647 w 108"/>
              <a:gd name="T11" fmla="*/ 2147483647 h 79"/>
              <a:gd name="T12" fmla="*/ 2147483647 w 108"/>
              <a:gd name="T13" fmla="*/ 2147483647 h 79"/>
              <a:gd name="T14" fmla="*/ 2147483647 w 108"/>
              <a:gd name="T15" fmla="*/ 2147483647 h 79"/>
              <a:gd name="T16" fmla="*/ 2147483647 w 108"/>
              <a:gd name="T17" fmla="*/ 2147483647 h 79"/>
              <a:gd name="T18" fmla="*/ 2147483647 w 108"/>
              <a:gd name="T19" fmla="*/ 2147483647 h 79"/>
              <a:gd name="T20" fmla="*/ 2147483647 w 108"/>
              <a:gd name="T21" fmla="*/ 2147483647 h 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8" h="79">
                <a:moveTo>
                  <a:pt x="98" y="2"/>
                </a:moveTo>
                <a:cubicBezTo>
                  <a:pt x="33" y="64"/>
                  <a:pt x="33" y="64"/>
                  <a:pt x="33" y="64"/>
                </a:cubicBezTo>
                <a:cubicBezTo>
                  <a:pt x="11" y="42"/>
                  <a:pt x="11" y="42"/>
                  <a:pt x="11" y="42"/>
                </a:cubicBezTo>
                <a:cubicBezTo>
                  <a:pt x="9" y="39"/>
                  <a:pt x="5" y="39"/>
                  <a:pt x="3" y="42"/>
                </a:cubicBezTo>
                <a:cubicBezTo>
                  <a:pt x="0" y="44"/>
                  <a:pt x="0" y="48"/>
                  <a:pt x="3" y="50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8"/>
                  <a:pt x="32" y="79"/>
                  <a:pt x="33" y="79"/>
                </a:cubicBezTo>
                <a:cubicBezTo>
                  <a:pt x="35" y="79"/>
                  <a:pt x="36" y="78"/>
                  <a:pt x="38" y="77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8" y="8"/>
                  <a:pt x="108" y="5"/>
                  <a:pt x="106" y="2"/>
                </a:cubicBezTo>
                <a:cubicBezTo>
                  <a:pt x="104" y="0"/>
                  <a:pt x="100" y="0"/>
                  <a:pt x="98" y="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2" name="Freeform 82"/>
          <p:cNvSpPr>
            <a:spLocks noEditPoints="1"/>
          </p:cNvSpPr>
          <p:nvPr/>
        </p:nvSpPr>
        <p:spPr bwMode="auto">
          <a:xfrm>
            <a:off x="4179888" y="4057650"/>
            <a:ext cx="504825" cy="658813"/>
          </a:xfrm>
          <a:custGeom>
            <a:avLst/>
            <a:gdLst>
              <a:gd name="T0" fmla="*/ 2147483647 w 160"/>
              <a:gd name="T1" fmla="*/ 2147483647 h 208"/>
              <a:gd name="T2" fmla="*/ 2147483647 w 160"/>
              <a:gd name="T3" fmla="*/ 2147483647 h 208"/>
              <a:gd name="T4" fmla="*/ 2147483647 w 160"/>
              <a:gd name="T5" fmla="*/ 0 h 208"/>
              <a:gd name="T6" fmla="*/ 2147483647 w 160"/>
              <a:gd name="T7" fmla="*/ 2147483647 h 208"/>
              <a:gd name="T8" fmla="*/ 2147483647 w 160"/>
              <a:gd name="T9" fmla="*/ 2147483647 h 208"/>
              <a:gd name="T10" fmla="*/ 0 w 160"/>
              <a:gd name="T11" fmla="*/ 2147483647 h 208"/>
              <a:gd name="T12" fmla="*/ 0 w 160"/>
              <a:gd name="T13" fmla="*/ 2147483647 h 208"/>
              <a:gd name="T14" fmla="*/ 2147483647 w 160"/>
              <a:gd name="T15" fmla="*/ 2147483647 h 208"/>
              <a:gd name="T16" fmla="*/ 2147483647 w 160"/>
              <a:gd name="T17" fmla="*/ 2147483647 h 208"/>
              <a:gd name="T18" fmla="*/ 2147483647 w 160"/>
              <a:gd name="T19" fmla="*/ 2147483647 h 208"/>
              <a:gd name="T20" fmla="*/ 2147483647 w 160"/>
              <a:gd name="T21" fmla="*/ 2147483647 h 208"/>
              <a:gd name="T22" fmla="*/ 2147483647 w 160"/>
              <a:gd name="T23" fmla="*/ 2147483647 h 208"/>
              <a:gd name="T24" fmla="*/ 2147483647 w 160"/>
              <a:gd name="T25" fmla="*/ 2147483647 h 208"/>
              <a:gd name="T26" fmla="*/ 2147483647 w 160"/>
              <a:gd name="T27" fmla="*/ 2147483647 h 208"/>
              <a:gd name="T28" fmla="*/ 2147483647 w 160"/>
              <a:gd name="T29" fmla="*/ 2147483647 h 208"/>
              <a:gd name="T30" fmla="*/ 2147483647 w 160"/>
              <a:gd name="T31" fmla="*/ 2147483647 h 208"/>
              <a:gd name="T32" fmla="*/ 2147483647 w 160"/>
              <a:gd name="T33" fmla="*/ 2147483647 h 208"/>
              <a:gd name="T34" fmla="*/ 2147483647 w 160"/>
              <a:gd name="T35" fmla="*/ 2147483647 h 208"/>
              <a:gd name="T36" fmla="*/ 2147483647 w 160"/>
              <a:gd name="T37" fmla="*/ 2147483647 h 208"/>
              <a:gd name="T38" fmla="*/ 2147483647 w 160"/>
              <a:gd name="T39" fmla="*/ 2147483647 h 208"/>
              <a:gd name="T40" fmla="*/ 2147483647 w 160"/>
              <a:gd name="T41" fmla="*/ 2147483647 h 2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60" h="208">
                <a:moveTo>
                  <a:pt x="132" y="100"/>
                </a:move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2" y="100"/>
                </a:lnTo>
                <a:close/>
                <a:moveTo>
                  <a:pt x="36" y="52"/>
                </a:moveTo>
                <a:cubicBezTo>
                  <a:pt x="36" y="27"/>
                  <a:pt x="56" y="8"/>
                  <a:pt x="80" y="8"/>
                </a:cubicBezTo>
                <a:cubicBezTo>
                  <a:pt x="105" y="8"/>
                  <a:pt x="124" y="27"/>
                  <a:pt x="124" y="5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36" y="100"/>
                  <a:pt x="36" y="100"/>
                  <a:pt x="36" y="100"/>
                </a:cubicBezTo>
                <a:lnTo>
                  <a:pt x="36" y="52"/>
                </a:lnTo>
                <a:close/>
                <a:moveTo>
                  <a:pt x="152" y="200"/>
                </a:moveTo>
                <a:cubicBezTo>
                  <a:pt x="8" y="200"/>
                  <a:pt x="8" y="200"/>
                  <a:pt x="8" y="200"/>
                </a:cubicBezTo>
                <a:cubicBezTo>
                  <a:pt x="8" y="108"/>
                  <a:pt x="8" y="108"/>
                  <a:pt x="8" y="108"/>
                </a:cubicBezTo>
                <a:cubicBezTo>
                  <a:pt x="152" y="108"/>
                  <a:pt x="152" y="108"/>
                  <a:pt x="152" y="108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3" name="Freeform 83"/>
          <p:cNvSpPr>
            <a:spLocks noEditPoints="1"/>
          </p:cNvSpPr>
          <p:nvPr/>
        </p:nvSpPr>
        <p:spPr bwMode="auto">
          <a:xfrm>
            <a:off x="5322888" y="4057650"/>
            <a:ext cx="506412" cy="658813"/>
          </a:xfrm>
          <a:custGeom>
            <a:avLst/>
            <a:gdLst>
              <a:gd name="T0" fmla="*/ 2147483647 w 160"/>
              <a:gd name="T1" fmla="*/ 2147483647 h 208"/>
              <a:gd name="T2" fmla="*/ 2147483647 w 160"/>
              <a:gd name="T3" fmla="*/ 2147483647 h 208"/>
              <a:gd name="T4" fmla="*/ 2147483647 w 160"/>
              <a:gd name="T5" fmla="*/ 2147483647 h 208"/>
              <a:gd name="T6" fmla="*/ 2147483647 w 160"/>
              <a:gd name="T7" fmla="*/ 2147483647 h 208"/>
              <a:gd name="T8" fmla="*/ 2147483647 w 160"/>
              <a:gd name="T9" fmla="*/ 2147483647 h 208"/>
              <a:gd name="T10" fmla="*/ 2147483647 w 160"/>
              <a:gd name="T11" fmla="*/ 2147483647 h 208"/>
              <a:gd name="T12" fmla="*/ 2147483647 w 160"/>
              <a:gd name="T13" fmla="*/ 2147483647 h 208"/>
              <a:gd name="T14" fmla="*/ 2147483647 w 160"/>
              <a:gd name="T15" fmla="*/ 2147483647 h 208"/>
              <a:gd name="T16" fmla="*/ 2147483647 w 160"/>
              <a:gd name="T17" fmla="*/ 2147483647 h 208"/>
              <a:gd name="T18" fmla="*/ 2147483647 w 160"/>
              <a:gd name="T19" fmla="*/ 2147483647 h 208"/>
              <a:gd name="T20" fmla="*/ 2147483647 w 160"/>
              <a:gd name="T21" fmla="*/ 2147483647 h 208"/>
              <a:gd name="T22" fmla="*/ 2147483647 w 160"/>
              <a:gd name="T23" fmla="*/ 0 h 208"/>
              <a:gd name="T24" fmla="*/ 2147483647 w 160"/>
              <a:gd name="T25" fmla="*/ 2147483647 h 208"/>
              <a:gd name="T26" fmla="*/ 2147483647 w 160"/>
              <a:gd name="T27" fmla="*/ 2147483647 h 208"/>
              <a:gd name="T28" fmla="*/ 0 w 160"/>
              <a:gd name="T29" fmla="*/ 2147483647 h 208"/>
              <a:gd name="T30" fmla="*/ 0 w 160"/>
              <a:gd name="T31" fmla="*/ 2147483647 h 208"/>
              <a:gd name="T32" fmla="*/ 2147483647 w 160"/>
              <a:gd name="T33" fmla="*/ 2147483647 h 208"/>
              <a:gd name="T34" fmla="*/ 2147483647 w 160"/>
              <a:gd name="T35" fmla="*/ 2147483647 h 208"/>
              <a:gd name="T36" fmla="*/ 2147483647 w 160"/>
              <a:gd name="T37" fmla="*/ 2147483647 h 208"/>
              <a:gd name="T38" fmla="*/ 2147483647 w 160"/>
              <a:gd name="T39" fmla="*/ 2147483647 h 208"/>
              <a:gd name="T40" fmla="*/ 2147483647 w 160"/>
              <a:gd name="T41" fmla="*/ 2147483647 h 208"/>
              <a:gd name="T42" fmla="*/ 2147483647 w 160"/>
              <a:gd name="T43" fmla="*/ 2147483647 h 208"/>
              <a:gd name="T44" fmla="*/ 2147483647 w 160"/>
              <a:gd name="T45" fmla="*/ 2147483647 h 208"/>
              <a:gd name="T46" fmla="*/ 2147483647 w 160"/>
              <a:gd name="T47" fmla="*/ 2147483647 h 20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0" h="208">
                <a:moveTo>
                  <a:pt x="136" y="100"/>
                </a:moveTo>
                <a:cubicBezTo>
                  <a:pt x="132" y="100"/>
                  <a:pt x="132" y="100"/>
                  <a:pt x="132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27"/>
                  <a:pt x="56" y="8"/>
                  <a:pt x="80" y="8"/>
                </a:cubicBezTo>
                <a:cubicBezTo>
                  <a:pt x="105" y="8"/>
                  <a:pt x="124" y="27"/>
                  <a:pt x="124" y="52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6" y="100"/>
                </a:lnTo>
                <a:close/>
                <a:moveTo>
                  <a:pt x="152" y="200"/>
                </a:moveTo>
                <a:cubicBezTo>
                  <a:pt x="8" y="200"/>
                  <a:pt x="8" y="200"/>
                  <a:pt x="8" y="200"/>
                </a:cubicBezTo>
                <a:cubicBezTo>
                  <a:pt x="8" y="108"/>
                  <a:pt x="8" y="108"/>
                  <a:pt x="8" y="108"/>
                </a:cubicBezTo>
                <a:cubicBezTo>
                  <a:pt x="152" y="108"/>
                  <a:pt x="152" y="108"/>
                  <a:pt x="152" y="108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4" name="Freeform 84"/>
          <p:cNvSpPr>
            <a:spLocks noEditPoints="1"/>
          </p:cNvSpPr>
          <p:nvPr/>
        </p:nvSpPr>
        <p:spPr bwMode="auto">
          <a:xfrm>
            <a:off x="6413500" y="4165600"/>
            <a:ext cx="608013" cy="103188"/>
          </a:xfrm>
          <a:custGeom>
            <a:avLst/>
            <a:gdLst>
              <a:gd name="T0" fmla="*/ 0 w 148"/>
              <a:gd name="T1" fmla="*/ 0 h 25"/>
              <a:gd name="T2" fmla="*/ 0 w 148"/>
              <a:gd name="T3" fmla="*/ 2147483647 h 25"/>
              <a:gd name="T4" fmla="*/ 2147483647 w 148"/>
              <a:gd name="T5" fmla="*/ 2147483647 h 25"/>
              <a:gd name="T6" fmla="*/ 2147483647 w 148"/>
              <a:gd name="T7" fmla="*/ 0 h 25"/>
              <a:gd name="T8" fmla="*/ 0 w 148"/>
              <a:gd name="T9" fmla="*/ 0 h 25"/>
              <a:gd name="T10" fmla="*/ 2147483647 w 148"/>
              <a:gd name="T11" fmla="*/ 2147483647 h 25"/>
              <a:gd name="T12" fmla="*/ 2147483647 w 148"/>
              <a:gd name="T13" fmla="*/ 2147483647 h 25"/>
              <a:gd name="T14" fmla="*/ 2147483647 w 148"/>
              <a:gd name="T15" fmla="*/ 2147483647 h 25"/>
              <a:gd name="T16" fmla="*/ 2147483647 w 148"/>
              <a:gd name="T17" fmla="*/ 2147483647 h 25"/>
              <a:gd name="T18" fmla="*/ 2147483647 w 148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25">
                <a:moveTo>
                  <a:pt x="0" y="0"/>
                </a:moveTo>
                <a:lnTo>
                  <a:pt x="0" y="25"/>
                </a:lnTo>
                <a:lnTo>
                  <a:pt x="148" y="25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42" y="18"/>
                </a:moveTo>
                <a:lnTo>
                  <a:pt x="6" y="18"/>
                </a:lnTo>
                <a:lnTo>
                  <a:pt x="6" y="6"/>
                </a:lnTo>
                <a:lnTo>
                  <a:pt x="142" y="6"/>
                </a:lnTo>
                <a:lnTo>
                  <a:pt x="142" y="1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5" name="Freeform 85"/>
          <p:cNvSpPr>
            <a:spLocks noEditPoints="1"/>
          </p:cNvSpPr>
          <p:nvPr/>
        </p:nvSpPr>
        <p:spPr bwMode="auto">
          <a:xfrm>
            <a:off x="6413500" y="4329113"/>
            <a:ext cx="608013" cy="103187"/>
          </a:xfrm>
          <a:custGeom>
            <a:avLst/>
            <a:gdLst>
              <a:gd name="T0" fmla="*/ 0 w 148"/>
              <a:gd name="T1" fmla="*/ 2147483647 h 25"/>
              <a:gd name="T2" fmla="*/ 2147483647 w 148"/>
              <a:gd name="T3" fmla="*/ 2147483647 h 25"/>
              <a:gd name="T4" fmla="*/ 2147483647 w 148"/>
              <a:gd name="T5" fmla="*/ 0 h 25"/>
              <a:gd name="T6" fmla="*/ 0 w 148"/>
              <a:gd name="T7" fmla="*/ 0 h 25"/>
              <a:gd name="T8" fmla="*/ 0 w 148"/>
              <a:gd name="T9" fmla="*/ 2147483647 h 25"/>
              <a:gd name="T10" fmla="*/ 2147483647 w 148"/>
              <a:gd name="T11" fmla="*/ 2147483647 h 25"/>
              <a:gd name="T12" fmla="*/ 2147483647 w 148"/>
              <a:gd name="T13" fmla="*/ 2147483647 h 25"/>
              <a:gd name="T14" fmla="*/ 2147483647 w 148"/>
              <a:gd name="T15" fmla="*/ 2147483647 h 25"/>
              <a:gd name="T16" fmla="*/ 2147483647 w 148"/>
              <a:gd name="T17" fmla="*/ 2147483647 h 25"/>
              <a:gd name="T18" fmla="*/ 2147483647 w 148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25">
                <a:moveTo>
                  <a:pt x="0" y="25"/>
                </a:moveTo>
                <a:lnTo>
                  <a:pt x="148" y="25"/>
                </a:lnTo>
                <a:lnTo>
                  <a:pt x="148" y="0"/>
                </a:lnTo>
                <a:lnTo>
                  <a:pt x="0" y="0"/>
                </a:lnTo>
                <a:lnTo>
                  <a:pt x="0" y="25"/>
                </a:lnTo>
                <a:close/>
                <a:moveTo>
                  <a:pt x="6" y="6"/>
                </a:moveTo>
                <a:lnTo>
                  <a:pt x="142" y="6"/>
                </a:lnTo>
                <a:lnTo>
                  <a:pt x="142" y="19"/>
                </a:lnTo>
                <a:lnTo>
                  <a:pt x="6" y="19"/>
                </a:lnTo>
                <a:lnTo>
                  <a:pt x="6" y="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6" name="Freeform 86"/>
          <p:cNvSpPr>
            <a:spLocks noEditPoints="1"/>
          </p:cNvSpPr>
          <p:nvPr/>
        </p:nvSpPr>
        <p:spPr bwMode="auto">
          <a:xfrm>
            <a:off x="6413500" y="4494213"/>
            <a:ext cx="608013" cy="103187"/>
          </a:xfrm>
          <a:custGeom>
            <a:avLst/>
            <a:gdLst>
              <a:gd name="T0" fmla="*/ 0 w 148"/>
              <a:gd name="T1" fmla="*/ 2147483647 h 25"/>
              <a:gd name="T2" fmla="*/ 2147483647 w 148"/>
              <a:gd name="T3" fmla="*/ 2147483647 h 25"/>
              <a:gd name="T4" fmla="*/ 2147483647 w 148"/>
              <a:gd name="T5" fmla="*/ 0 h 25"/>
              <a:gd name="T6" fmla="*/ 0 w 148"/>
              <a:gd name="T7" fmla="*/ 0 h 25"/>
              <a:gd name="T8" fmla="*/ 0 w 148"/>
              <a:gd name="T9" fmla="*/ 2147483647 h 25"/>
              <a:gd name="T10" fmla="*/ 2147483647 w 148"/>
              <a:gd name="T11" fmla="*/ 2147483647 h 25"/>
              <a:gd name="T12" fmla="*/ 2147483647 w 148"/>
              <a:gd name="T13" fmla="*/ 2147483647 h 25"/>
              <a:gd name="T14" fmla="*/ 2147483647 w 148"/>
              <a:gd name="T15" fmla="*/ 2147483647 h 25"/>
              <a:gd name="T16" fmla="*/ 2147483647 w 148"/>
              <a:gd name="T17" fmla="*/ 2147483647 h 25"/>
              <a:gd name="T18" fmla="*/ 2147483647 w 148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25">
                <a:moveTo>
                  <a:pt x="0" y="25"/>
                </a:moveTo>
                <a:lnTo>
                  <a:pt x="148" y="25"/>
                </a:lnTo>
                <a:lnTo>
                  <a:pt x="148" y="0"/>
                </a:lnTo>
                <a:lnTo>
                  <a:pt x="0" y="0"/>
                </a:lnTo>
                <a:lnTo>
                  <a:pt x="0" y="25"/>
                </a:lnTo>
                <a:close/>
                <a:moveTo>
                  <a:pt x="6" y="6"/>
                </a:moveTo>
                <a:lnTo>
                  <a:pt x="142" y="6"/>
                </a:lnTo>
                <a:lnTo>
                  <a:pt x="142" y="19"/>
                </a:lnTo>
                <a:lnTo>
                  <a:pt x="6" y="19"/>
                </a:lnTo>
                <a:lnTo>
                  <a:pt x="6" y="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7" name="Freeform 87"/>
          <p:cNvSpPr>
            <a:spLocks noEditPoints="1"/>
          </p:cNvSpPr>
          <p:nvPr/>
        </p:nvSpPr>
        <p:spPr bwMode="auto">
          <a:xfrm>
            <a:off x="8037513" y="4095750"/>
            <a:ext cx="127000" cy="558800"/>
          </a:xfrm>
          <a:custGeom>
            <a:avLst/>
            <a:gdLst>
              <a:gd name="T0" fmla="*/ 2147483647 w 40"/>
              <a:gd name="T1" fmla="*/ 2147483647 h 176"/>
              <a:gd name="T2" fmla="*/ 2147483647 w 40"/>
              <a:gd name="T3" fmla="*/ 0 h 176"/>
              <a:gd name="T4" fmla="*/ 0 w 40"/>
              <a:gd name="T5" fmla="*/ 2147483647 h 176"/>
              <a:gd name="T6" fmla="*/ 2147483647 w 40"/>
              <a:gd name="T7" fmla="*/ 2147483647 h 176"/>
              <a:gd name="T8" fmla="*/ 2147483647 w 40"/>
              <a:gd name="T9" fmla="*/ 2147483647 h 176"/>
              <a:gd name="T10" fmla="*/ 2147483647 w 40"/>
              <a:gd name="T11" fmla="*/ 2147483647 h 176"/>
              <a:gd name="T12" fmla="*/ 2147483647 w 40"/>
              <a:gd name="T13" fmla="*/ 2147483647 h 176"/>
              <a:gd name="T14" fmla="*/ 2147483647 w 40"/>
              <a:gd name="T15" fmla="*/ 2147483647 h 176"/>
              <a:gd name="T16" fmla="*/ 2147483647 w 40"/>
              <a:gd name="T17" fmla="*/ 2147483647 h 176"/>
              <a:gd name="T18" fmla="*/ 2147483647 w 40"/>
              <a:gd name="T19" fmla="*/ 2147483647 h 176"/>
              <a:gd name="T20" fmla="*/ 2147483647 w 40"/>
              <a:gd name="T21" fmla="*/ 2147483647 h 176"/>
              <a:gd name="T22" fmla="*/ 2147483647 w 40"/>
              <a:gd name="T23" fmla="*/ 2147483647 h 176"/>
              <a:gd name="T24" fmla="*/ 2147483647 w 40"/>
              <a:gd name="T25" fmla="*/ 2147483647 h 1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" h="176">
                <a:moveTo>
                  <a:pt x="40" y="20"/>
                </a:moveTo>
                <a:cubicBezTo>
                  <a:pt x="40" y="8"/>
                  <a:pt x="31" y="0"/>
                  <a:pt x="20" y="0"/>
                </a:cubicBezTo>
                <a:cubicBezTo>
                  <a:pt x="9" y="0"/>
                  <a:pt x="0" y="8"/>
                  <a:pt x="0" y="20"/>
                </a:cubicBezTo>
                <a:cubicBezTo>
                  <a:pt x="0" y="29"/>
                  <a:pt x="7" y="37"/>
                  <a:pt x="16" y="39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24" y="176"/>
                  <a:pt x="24" y="176"/>
                  <a:pt x="24" y="176"/>
                </a:cubicBezTo>
                <a:cubicBezTo>
                  <a:pt x="24" y="39"/>
                  <a:pt x="24" y="39"/>
                  <a:pt x="24" y="39"/>
                </a:cubicBezTo>
                <a:cubicBezTo>
                  <a:pt x="34" y="37"/>
                  <a:pt x="40" y="29"/>
                  <a:pt x="40" y="20"/>
                </a:cubicBezTo>
                <a:close/>
                <a:moveTo>
                  <a:pt x="20" y="32"/>
                </a:moveTo>
                <a:cubicBezTo>
                  <a:pt x="14" y="32"/>
                  <a:pt x="8" y="26"/>
                  <a:pt x="8" y="20"/>
                </a:cubicBezTo>
                <a:cubicBezTo>
                  <a:pt x="8" y="13"/>
                  <a:pt x="14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6"/>
                  <a:pt x="27" y="32"/>
                  <a:pt x="20" y="3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8" name="Freeform 88"/>
          <p:cNvSpPr>
            <a:spLocks noEditPoints="1"/>
          </p:cNvSpPr>
          <p:nvPr/>
        </p:nvSpPr>
        <p:spPr bwMode="auto">
          <a:xfrm>
            <a:off x="7580313" y="4144963"/>
            <a:ext cx="128587" cy="558800"/>
          </a:xfrm>
          <a:custGeom>
            <a:avLst/>
            <a:gdLst>
              <a:gd name="T0" fmla="*/ 2147483647 w 40"/>
              <a:gd name="T1" fmla="*/ 2147483647 h 176"/>
              <a:gd name="T2" fmla="*/ 2147483647 w 40"/>
              <a:gd name="T3" fmla="*/ 0 h 176"/>
              <a:gd name="T4" fmla="*/ 2147483647 w 40"/>
              <a:gd name="T5" fmla="*/ 0 h 176"/>
              <a:gd name="T6" fmla="*/ 2147483647 w 40"/>
              <a:gd name="T7" fmla="*/ 2147483647 h 176"/>
              <a:gd name="T8" fmla="*/ 0 w 40"/>
              <a:gd name="T9" fmla="*/ 2147483647 h 176"/>
              <a:gd name="T10" fmla="*/ 2147483647 w 40"/>
              <a:gd name="T11" fmla="*/ 2147483647 h 176"/>
              <a:gd name="T12" fmla="*/ 2147483647 w 40"/>
              <a:gd name="T13" fmla="*/ 2147483647 h 176"/>
              <a:gd name="T14" fmla="*/ 2147483647 w 40"/>
              <a:gd name="T15" fmla="*/ 2147483647 h 176"/>
              <a:gd name="T16" fmla="*/ 2147483647 w 40"/>
              <a:gd name="T17" fmla="*/ 2147483647 h 176"/>
              <a:gd name="T18" fmla="*/ 2147483647 w 40"/>
              <a:gd name="T19" fmla="*/ 2147483647 h 176"/>
              <a:gd name="T20" fmla="*/ 2147483647 w 40"/>
              <a:gd name="T21" fmla="*/ 2147483647 h 176"/>
              <a:gd name="T22" fmla="*/ 2147483647 w 40"/>
              <a:gd name="T23" fmla="*/ 2147483647 h 176"/>
              <a:gd name="T24" fmla="*/ 2147483647 w 40"/>
              <a:gd name="T25" fmla="*/ 2147483647 h 1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" h="176">
                <a:moveTo>
                  <a:pt x="24" y="136"/>
                </a:moveTo>
                <a:cubicBezTo>
                  <a:pt x="24" y="0"/>
                  <a:pt x="24" y="0"/>
                  <a:pt x="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" y="138"/>
                  <a:pt x="0" y="146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1" y="176"/>
                  <a:pt x="40" y="167"/>
                  <a:pt x="40" y="156"/>
                </a:cubicBezTo>
                <a:cubicBezTo>
                  <a:pt x="40" y="146"/>
                  <a:pt x="34" y="138"/>
                  <a:pt x="24" y="136"/>
                </a:cubicBezTo>
                <a:close/>
                <a:moveTo>
                  <a:pt x="20" y="168"/>
                </a:moveTo>
                <a:cubicBezTo>
                  <a:pt x="14" y="168"/>
                  <a:pt x="8" y="162"/>
                  <a:pt x="8" y="156"/>
                </a:cubicBezTo>
                <a:cubicBezTo>
                  <a:pt x="8" y="149"/>
                  <a:pt x="14" y="144"/>
                  <a:pt x="20" y="144"/>
                </a:cubicBezTo>
                <a:cubicBezTo>
                  <a:pt x="27" y="144"/>
                  <a:pt x="32" y="149"/>
                  <a:pt x="32" y="156"/>
                </a:cubicBezTo>
                <a:cubicBezTo>
                  <a:pt x="32" y="162"/>
                  <a:pt x="27" y="168"/>
                  <a:pt x="20" y="16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9" name="Freeform 89"/>
          <p:cNvSpPr>
            <a:spLocks noEditPoints="1"/>
          </p:cNvSpPr>
          <p:nvPr/>
        </p:nvSpPr>
        <p:spPr bwMode="auto">
          <a:xfrm>
            <a:off x="7810500" y="4144963"/>
            <a:ext cx="128588" cy="509587"/>
          </a:xfrm>
          <a:custGeom>
            <a:avLst/>
            <a:gdLst>
              <a:gd name="T0" fmla="*/ 2147483647 w 40"/>
              <a:gd name="T1" fmla="*/ 2147483647 h 160"/>
              <a:gd name="T2" fmla="*/ 2147483647 w 40"/>
              <a:gd name="T3" fmla="*/ 0 h 160"/>
              <a:gd name="T4" fmla="*/ 2147483647 w 40"/>
              <a:gd name="T5" fmla="*/ 0 h 160"/>
              <a:gd name="T6" fmla="*/ 2147483647 w 40"/>
              <a:gd name="T7" fmla="*/ 2147483647 h 160"/>
              <a:gd name="T8" fmla="*/ 0 w 40"/>
              <a:gd name="T9" fmla="*/ 2147483647 h 160"/>
              <a:gd name="T10" fmla="*/ 2147483647 w 40"/>
              <a:gd name="T11" fmla="*/ 2147483647 h 160"/>
              <a:gd name="T12" fmla="*/ 2147483647 w 40"/>
              <a:gd name="T13" fmla="*/ 2147483647 h 160"/>
              <a:gd name="T14" fmla="*/ 2147483647 w 40"/>
              <a:gd name="T15" fmla="*/ 2147483647 h 160"/>
              <a:gd name="T16" fmla="*/ 2147483647 w 40"/>
              <a:gd name="T17" fmla="*/ 2147483647 h 160"/>
              <a:gd name="T18" fmla="*/ 2147483647 w 40"/>
              <a:gd name="T19" fmla="*/ 2147483647 h 160"/>
              <a:gd name="T20" fmla="*/ 2147483647 w 40"/>
              <a:gd name="T21" fmla="*/ 2147483647 h 160"/>
              <a:gd name="T22" fmla="*/ 2147483647 w 40"/>
              <a:gd name="T23" fmla="*/ 2147483647 h 160"/>
              <a:gd name="T24" fmla="*/ 2147483647 w 40"/>
              <a:gd name="T25" fmla="*/ 2147483647 h 160"/>
              <a:gd name="T26" fmla="*/ 2147483647 w 40"/>
              <a:gd name="T27" fmla="*/ 2147483647 h 160"/>
              <a:gd name="T28" fmla="*/ 2147483647 w 40"/>
              <a:gd name="T29" fmla="*/ 2147483647 h 160"/>
              <a:gd name="T30" fmla="*/ 2147483647 w 40"/>
              <a:gd name="T31" fmla="*/ 2147483647 h 16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0" h="160">
                <a:moveTo>
                  <a:pt x="24" y="60"/>
                </a:moveTo>
                <a:cubicBezTo>
                  <a:pt x="24" y="0"/>
                  <a:pt x="24" y="0"/>
                  <a:pt x="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2"/>
                  <a:pt x="0" y="70"/>
                  <a:pt x="0" y="80"/>
                </a:cubicBezTo>
                <a:cubicBezTo>
                  <a:pt x="0" y="89"/>
                  <a:pt x="7" y="97"/>
                  <a:pt x="16" y="99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4" y="99"/>
                  <a:pt x="24" y="99"/>
                  <a:pt x="24" y="99"/>
                </a:cubicBezTo>
                <a:cubicBezTo>
                  <a:pt x="34" y="97"/>
                  <a:pt x="40" y="89"/>
                  <a:pt x="40" y="80"/>
                </a:cubicBezTo>
                <a:cubicBezTo>
                  <a:pt x="40" y="70"/>
                  <a:pt x="34" y="62"/>
                  <a:pt x="24" y="60"/>
                </a:cubicBezTo>
                <a:close/>
                <a:moveTo>
                  <a:pt x="20" y="92"/>
                </a:moveTo>
                <a:cubicBezTo>
                  <a:pt x="14" y="92"/>
                  <a:pt x="8" y="86"/>
                  <a:pt x="8" y="80"/>
                </a:cubicBezTo>
                <a:cubicBezTo>
                  <a:pt x="8" y="73"/>
                  <a:pt x="14" y="68"/>
                  <a:pt x="20" y="68"/>
                </a:cubicBezTo>
                <a:cubicBezTo>
                  <a:pt x="27" y="68"/>
                  <a:pt x="32" y="73"/>
                  <a:pt x="32" y="80"/>
                </a:cubicBezTo>
                <a:cubicBezTo>
                  <a:pt x="32" y="86"/>
                  <a:pt x="27" y="92"/>
                  <a:pt x="20" y="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0" name="Freeform 90"/>
          <p:cNvSpPr>
            <a:spLocks noEditPoints="1"/>
          </p:cNvSpPr>
          <p:nvPr/>
        </p:nvSpPr>
        <p:spPr bwMode="auto">
          <a:xfrm>
            <a:off x="8650288" y="4235450"/>
            <a:ext cx="357187" cy="328613"/>
          </a:xfrm>
          <a:custGeom>
            <a:avLst/>
            <a:gdLst>
              <a:gd name="T0" fmla="*/ 0 w 112"/>
              <a:gd name="T1" fmla="*/ 2147483647 h 104"/>
              <a:gd name="T2" fmla="*/ 0 w 112"/>
              <a:gd name="T3" fmla="*/ 2147483647 h 104"/>
              <a:gd name="T4" fmla="*/ 2147483647 w 112"/>
              <a:gd name="T5" fmla="*/ 2147483647 h 104"/>
              <a:gd name="T6" fmla="*/ 2147483647 w 112"/>
              <a:gd name="T7" fmla="*/ 2147483647 h 104"/>
              <a:gd name="T8" fmla="*/ 2147483647 w 112"/>
              <a:gd name="T9" fmla="*/ 0 h 104"/>
              <a:gd name="T10" fmla="*/ 2147483647 w 112"/>
              <a:gd name="T11" fmla="*/ 0 h 104"/>
              <a:gd name="T12" fmla="*/ 0 w 112"/>
              <a:gd name="T13" fmla="*/ 2147483647 h 104"/>
              <a:gd name="T14" fmla="*/ 2147483647 w 112"/>
              <a:gd name="T15" fmla="*/ 2147483647 h 104"/>
              <a:gd name="T16" fmla="*/ 2147483647 w 112"/>
              <a:gd name="T17" fmla="*/ 2147483647 h 104"/>
              <a:gd name="T18" fmla="*/ 2147483647 w 112"/>
              <a:gd name="T19" fmla="*/ 2147483647 h 104"/>
              <a:gd name="T20" fmla="*/ 2147483647 w 112"/>
              <a:gd name="T21" fmla="*/ 2147483647 h 104"/>
              <a:gd name="T22" fmla="*/ 2147483647 w 112"/>
              <a:gd name="T23" fmla="*/ 2147483647 h 104"/>
              <a:gd name="T24" fmla="*/ 2147483647 w 112"/>
              <a:gd name="T25" fmla="*/ 2147483647 h 104"/>
              <a:gd name="T26" fmla="*/ 2147483647 w 112"/>
              <a:gd name="T27" fmla="*/ 2147483647 h 1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12" h="104">
                <a:moveTo>
                  <a:pt x="0" y="11"/>
                </a:move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0"/>
                  <a:pt x="112" y="0"/>
                  <a:pt x="1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lose/>
                <a:moveTo>
                  <a:pt x="104" y="96"/>
                </a:move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8" y="94"/>
                  <a:pt x="8" y="92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9"/>
                  <a:pt x="9" y="8"/>
                  <a:pt x="12" y="8"/>
                </a:cubicBezTo>
                <a:cubicBezTo>
                  <a:pt x="104" y="8"/>
                  <a:pt x="104" y="8"/>
                  <a:pt x="104" y="8"/>
                </a:cubicBezTo>
                <a:lnTo>
                  <a:pt x="104" y="9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1" name="Freeform 91"/>
          <p:cNvSpPr>
            <a:spLocks noEditPoints="1"/>
          </p:cNvSpPr>
          <p:nvPr/>
        </p:nvSpPr>
        <p:spPr bwMode="auto">
          <a:xfrm>
            <a:off x="9032875" y="4235450"/>
            <a:ext cx="382588" cy="328613"/>
          </a:xfrm>
          <a:custGeom>
            <a:avLst/>
            <a:gdLst>
              <a:gd name="T0" fmla="*/ 2147483647 w 120"/>
              <a:gd name="T1" fmla="*/ 2147483647 h 104"/>
              <a:gd name="T2" fmla="*/ 2147483647 w 120"/>
              <a:gd name="T3" fmla="*/ 2147483647 h 104"/>
              <a:gd name="T4" fmla="*/ 2147483647 w 120"/>
              <a:gd name="T5" fmla="*/ 2147483647 h 104"/>
              <a:gd name="T6" fmla="*/ 2147483647 w 120"/>
              <a:gd name="T7" fmla="*/ 0 h 104"/>
              <a:gd name="T8" fmla="*/ 0 w 120"/>
              <a:gd name="T9" fmla="*/ 0 h 104"/>
              <a:gd name="T10" fmla="*/ 0 w 120"/>
              <a:gd name="T11" fmla="*/ 2147483647 h 104"/>
              <a:gd name="T12" fmla="*/ 2147483647 w 120"/>
              <a:gd name="T13" fmla="*/ 2147483647 h 104"/>
              <a:gd name="T14" fmla="*/ 2147483647 w 120"/>
              <a:gd name="T15" fmla="*/ 2147483647 h 104"/>
              <a:gd name="T16" fmla="*/ 2147483647 w 120"/>
              <a:gd name="T17" fmla="*/ 2147483647 h 104"/>
              <a:gd name="T18" fmla="*/ 2147483647 w 120"/>
              <a:gd name="T19" fmla="*/ 2147483647 h 104"/>
              <a:gd name="T20" fmla="*/ 2147483647 w 120"/>
              <a:gd name="T21" fmla="*/ 2147483647 h 104"/>
              <a:gd name="T22" fmla="*/ 2147483647 w 120"/>
              <a:gd name="T23" fmla="*/ 2147483647 h 104"/>
              <a:gd name="T24" fmla="*/ 2147483647 w 120"/>
              <a:gd name="T25" fmla="*/ 2147483647 h 104"/>
              <a:gd name="T26" fmla="*/ 2147483647 w 120"/>
              <a:gd name="T27" fmla="*/ 2147483647 h 104"/>
              <a:gd name="T28" fmla="*/ 0 w 120"/>
              <a:gd name="T29" fmla="*/ 2147483647 h 104"/>
              <a:gd name="T30" fmla="*/ 0 w 120"/>
              <a:gd name="T31" fmla="*/ 2147483647 h 104"/>
              <a:gd name="T32" fmla="*/ 2147483647 w 120"/>
              <a:gd name="T33" fmla="*/ 2147483647 h 104"/>
              <a:gd name="T34" fmla="*/ 2147483647 w 120"/>
              <a:gd name="T35" fmla="*/ 2147483647 h 104"/>
              <a:gd name="T36" fmla="*/ 2147483647 w 120"/>
              <a:gd name="T37" fmla="*/ 2147483647 h 104"/>
              <a:gd name="T38" fmla="*/ 2147483647 w 120"/>
              <a:gd name="T39" fmla="*/ 2147483647 h 104"/>
              <a:gd name="T40" fmla="*/ 2147483647 w 120"/>
              <a:gd name="T41" fmla="*/ 2147483647 h 104"/>
              <a:gd name="T42" fmla="*/ 2147483647 w 120"/>
              <a:gd name="T43" fmla="*/ 2147483647 h 104"/>
              <a:gd name="T44" fmla="*/ 2147483647 w 120"/>
              <a:gd name="T45" fmla="*/ 2147483647 h 104"/>
              <a:gd name="T46" fmla="*/ 2147483647 w 120"/>
              <a:gd name="T47" fmla="*/ 2147483647 h 10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" h="104">
                <a:moveTo>
                  <a:pt x="120" y="52"/>
                </a:moveTo>
                <a:cubicBezTo>
                  <a:pt x="120" y="38"/>
                  <a:pt x="109" y="28"/>
                  <a:pt x="96" y="2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0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1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4"/>
                  <a:pt x="86" y="96"/>
                  <a:pt x="84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4"/>
                  <a:pt x="0" y="104"/>
                  <a:pt x="0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90" y="104"/>
                  <a:pt x="96" y="98"/>
                  <a:pt x="96" y="92"/>
                </a:cubicBezTo>
                <a:cubicBezTo>
                  <a:pt x="96" y="76"/>
                  <a:pt x="96" y="76"/>
                  <a:pt x="96" y="76"/>
                </a:cubicBezTo>
                <a:cubicBezTo>
                  <a:pt x="109" y="75"/>
                  <a:pt x="120" y="65"/>
                  <a:pt x="120" y="52"/>
                </a:cubicBezTo>
                <a:close/>
                <a:moveTo>
                  <a:pt x="96" y="68"/>
                </a:moveTo>
                <a:cubicBezTo>
                  <a:pt x="96" y="36"/>
                  <a:pt x="96" y="36"/>
                  <a:pt x="96" y="36"/>
                </a:cubicBezTo>
                <a:cubicBezTo>
                  <a:pt x="104" y="36"/>
                  <a:pt x="112" y="43"/>
                  <a:pt x="112" y="52"/>
                </a:cubicBezTo>
                <a:cubicBezTo>
                  <a:pt x="112" y="60"/>
                  <a:pt x="104" y="67"/>
                  <a:pt x="96" y="6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2" name="Freeform 92"/>
          <p:cNvSpPr>
            <a:spLocks noEditPoints="1"/>
          </p:cNvSpPr>
          <p:nvPr/>
        </p:nvSpPr>
        <p:spPr bwMode="auto">
          <a:xfrm>
            <a:off x="9847263" y="4000500"/>
            <a:ext cx="612775" cy="736600"/>
          </a:xfrm>
          <a:custGeom>
            <a:avLst/>
            <a:gdLst>
              <a:gd name="T0" fmla="*/ 2147483647 w 192"/>
              <a:gd name="T1" fmla="*/ 2147483647 h 232"/>
              <a:gd name="T2" fmla="*/ 2147483647 w 192"/>
              <a:gd name="T3" fmla="*/ 2147483647 h 232"/>
              <a:gd name="T4" fmla="*/ 2147483647 w 192"/>
              <a:gd name="T5" fmla="*/ 2147483647 h 232"/>
              <a:gd name="T6" fmla="*/ 2147483647 w 192"/>
              <a:gd name="T7" fmla="*/ 2147483647 h 232"/>
              <a:gd name="T8" fmla="*/ 2147483647 w 192"/>
              <a:gd name="T9" fmla="*/ 2147483647 h 232"/>
              <a:gd name="T10" fmla="*/ 2147483647 w 192"/>
              <a:gd name="T11" fmla="*/ 2147483647 h 232"/>
              <a:gd name="T12" fmla="*/ 2147483647 w 192"/>
              <a:gd name="T13" fmla="*/ 0 h 232"/>
              <a:gd name="T14" fmla="*/ 2147483647 w 192"/>
              <a:gd name="T15" fmla="*/ 2147483647 h 232"/>
              <a:gd name="T16" fmla="*/ 0 w 192"/>
              <a:gd name="T17" fmla="*/ 2147483647 h 232"/>
              <a:gd name="T18" fmla="*/ 2147483647 w 192"/>
              <a:gd name="T19" fmla="*/ 2147483647 h 232"/>
              <a:gd name="T20" fmla="*/ 2147483647 w 192"/>
              <a:gd name="T21" fmla="*/ 2147483647 h 232"/>
              <a:gd name="T22" fmla="*/ 2147483647 w 192"/>
              <a:gd name="T23" fmla="*/ 2147483647 h 232"/>
              <a:gd name="T24" fmla="*/ 2147483647 w 192"/>
              <a:gd name="T25" fmla="*/ 2147483647 h 232"/>
              <a:gd name="T26" fmla="*/ 2147483647 w 192"/>
              <a:gd name="T27" fmla="*/ 2147483647 h 232"/>
              <a:gd name="T28" fmla="*/ 2147483647 w 192"/>
              <a:gd name="T29" fmla="*/ 2147483647 h 232"/>
              <a:gd name="T30" fmla="*/ 2147483647 w 192"/>
              <a:gd name="T31" fmla="*/ 2147483647 h 23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92" h="232">
                <a:moveTo>
                  <a:pt x="184" y="136"/>
                </a:moveTo>
                <a:cubicBezTo>
                  <a:pt x="184" y="184"/>
                  <a:pt x="145" y="224"/>
                  <a:pt x="96" y="224"/>
                </a:cubicBezTo>
                <a:cubicBezTo>
                  <a:pt x="48" y="224"/>
                  <a:pt x="8" y="184"/>
                  <a:pt x="8" y="136"/>
                </a:cubicBezTo>
                <a:cubicBezTo>
                  <a:pt x="8" y="87"/>
                  <a:pt x="48" y="48"/>
                  <a:pt x="96" y="48"/>
                </a:cubicBezTo>
                <a:cubicBezTo>
                  <a:pt x="96" y="88"/>
                  <a:pt x="96" y="88"/>
                  <a:pt x="96" y="88"/>
                </a:cubicBezTo>
                <a:cubicBezTo>
                  <a:pt x="172" y="44"/>
                  <a:pt x="172" y="44"/>
                  <a:pt x="172" y="44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40"/>
                  <a:pt x="96" y="40"/>
                  <a:pt x="96" y="40"/>
                </a:cubicBezTo>
                <a:cubicBezTo>
                  <a:pt x="43" y="40"/>
                  <a:pt x="0" y="83"/>
                  <a:pt x="0" y="136"/>
                </a:cubicBezTo>
                <a:cubicBezTo>
                  <a:pt x="0" y="189"/>
                  <a:pt x="43" y="232"/>
                  <a:pt x="96" y="232"/>
                </a:cubicBezTo>
                <a:cubicBezTo>
                  <a:pt x="149" y="232"/>
                  <a:pt x="192" y="189"/>
                  <a:pt x="192" y="136"/>
                </a:cubicBezTo>
                <a:lnTo>
                  <a:pt x="184" y="136"/>
                </a:lnTo>
                <a:close/>
                <a:moveTo>
                  <a:pt x="104" y="13"/>
                </a:moveTo>
                <a:cubicBezTo>
                  <a:pt x="156" y="44"/>
                  <a:pt x="156" y="44"/>
                  <a:pt x="156" y="44"/>
                </a:cubicBezTo>
                <a:cubicBezTo>
                  <a:pt x="104" y="74"/>
                  <a:pt x="104" y="74"/>
                  <a:pt x="104" y="74"/>
                </a:cubicBezTo>
                <a:lnTo>
                  <a:pt x="104" y="1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3" name="Freeform 93"/>
          <p:cNvSpPr>
            <a:spLocks noEditPoints="1"/>
          </p:cNvSpPr>
          <p:nvPr/>
        </p:nvSpPr>
        <p:spPr bwMode="auto">
          <a:xfrm>
            <a:off x="1957388" y="5334000"/>
            <a:ext cx="379412" cy="377825"/>
          </a:xfrm>
          <a:custGeom>
            <a:avLst/>
            <a:gdLst>
              <a:gd name="T0" fmla="*/ 2147483647 w 120"/>
              <a:gd name="T1" fmla="*/ 0 h 120"/>
              <a:gd name="T2" fmla="*/ 0 w 120"/>
              <a:gd name="T3" fmla="*/ 2147483647 h 120"/>
              <a:gd name="T4" fmla="*/ 2147483647 w 120"/>
              <a:gd name="T5" fmla="*/ 2147483647 h 120"/>
              <a:gd name="T6" fmla="*/ 2147483647 w 120"/>
              <a:gd name="T7" fmla="*/ 2147483647 h 120"/>
              <a:gd name="T8" fmla="*/ 2147483647 w 120"/>
              <a:gd name="T9" fmla="*/ 0 h 120"/>
              <a:gd name="T10" fmla="*/ 2147483647 w 120"/>
              <a:gd name="T11" fmla="*/ 2147483647 h 120"/>
              <a:gd name="T12" fmla="*/ 2147483647 w 120"/>
              <a:gd name="T13" fmla="*/ 2147483647 h 120"/>
              <a:gd name="T14" fmla="*/ 2147483647 w 120"/>
              <a:gd name="T15" fmla="*/ 2147483647 h 120"/>
              <a:gd name="T16" fmla="*/ 2147483647 w 120"/>
              <a:gd name="T17" fmla="*/ 2147483647 h 120"/>
              <a:gd name="T18" fmla="*/ 2147483647 w 120"/>
              <a:gd name="T19" fmla="*/ 2147483647 h 1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0" h="120">
                <a:moveTo>
                  <a:pt x="60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94" y="120"/>
                  <a:pt x="120" y="93"/>
                  <a:pt x="120" y="60"/>
                </a:cubicBezTo>
                <a:cubicBezTo>
                  <a:pt x="120" y="27"/>
                  <a:pt x="94" y="0"/>
                  <a:pt x="60" y="0"/>
                </a:cubicBezTo>
                <a:close/>
                <a:moveTo>
                  <a:pt x="60" y="112"/>
                </a:moveTo>
                <a:cubicBezTo>
                  <a:pt x="32" y="112"/>
                  <a:pt x="8" y="88"/>
                  <a:pt x="8" y="60"/>
                </a:cubicBezTo>
                <a:cubicBezTo>
                  <a:pt x="8" y="31"/>
                  <a:pt x="32" y="8"/>
                  <a:pt x="60" y="8"/>
                </a:cubicBezTo>
                <a:cubicBezTo>
                  <a:pt x="89" y="8"/>
                  <a:pt x="112" y="31"/>
                  <a:pt x="112" y="60"/>
                </a:cubicBezTo>
                <a:cubicBezTo>
                  <a:pt x="112" y="88"/>
                  <a:pt x="89" y="112"/>
                  <a:pt x="60" y="11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4" name="Rectangle 94"/>
          <p:cNvSpPr>
            <a:spLocks noChangeArrowheads="1"/>
          </p:cNvSpPr>
          <p:nvPr/>
        </p:nvSpPr>
        <p:spPr bwMode="auto">
          <a:xfrm>
            <a:off x="2135188" y="5143500"/>
            <a:ext cx="23812" cy="152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5" name="Rectangle 95"/>
          <p:cNvSpPr>
            <a:spLocks noChangeArrowheads="1"/>
          </p:cNvSpPr>
          <p:nvPr/>
        </p:nvSpPr>
        <p:spPr bwMode="auto">
          <a:xfrm>
            <a:off x="2135188" y="5753100"/>
            <a:ext cx="23812" cy="152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6" name="Rectangle 96"/>
          <p:cNvSpPr>
            <a:spLocks noChangeArrowheads="1"/>
          </p:cNvSpPr>
          <p:nvPr/>
        </p:nvSpPr>
        <p:spPr bwMode="auto">
          <a:xfrm>
            <a:off x="1765300" y="5510213"/>
            <a:ext cx="150813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7" name="Rectangle 97"/>
          <p:cNvSpPr>
            <a:spLocks noChangeArrowheads="1"/>
          </p:cNvSpPr>
          <p:nvPr/>
        </p:nvSpPr>
        <p:spPr bwMode="auto">
          <a:xfrm>
            <a:off x="2373313" y="5510213"/>
            <a:ext cx="152400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8" name="Freeform 98"/>
          <p:cNvSpPr>
            <a:spLocks/>
          </p:cNvSpPr>
          <p:nvPr/>
        </p:nvSpPr>
        <p:spPr bwMode="auto">
          <a:xfrm>
            <a:off x="2303463" y="5243513"/>
            <a:ext cx="123825" cy="122237"/>
          </a:xfrm>
          <a:custGeom>
            <a:avLst/>
            <a:gdLst>
              <a:gd name="T0" fmla="*/ 2147483647 w 30"/>
              <a:gd name="T1" fmla="*/ 2147483647 h 30"/>
              <a:gd name="T2" fmla="*/ 2147483647 w 30"/>
              <a:gd name="T3" fmla="*/ 0 h 30"/>
              <a:gd name="T4" fmla="*/ 0 w 30"/>
              <a:gd name="T5" fmla="*/ 2147483647 h 30"/>
              <a:gd name="T6" fmla="*/ 2147483647 w 30"/>
              <a:gd name="T7" fmla="*/ 2147483647 h 30"/>
              <a:gd name="T8" fmla="*/ 2147483647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30" y="4"/>
                </a:moveTo>
                <a:lnTo>
                  <a:pt x="25" y="0"/>
                </a:lnTo>
                <a:lnTo>
                  <a:pt x="0" y="26"/>
                </a:lnTo>
                <a:lnTo>
                  <a:pt x="4" y="30"/>
                </a:lnTo>
                <a:lnTo>
                  <a:pt x="30" y="4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9" name="Freeform 99"/>
          <p:cNvSpPr>
            <a:spLocks/>
          </p:cNvSpPr>
          <p:nvPr/>
        </p:nvSpPr>
        <p:spPr bwMode="auto">
          <a:xfrm>
            <a:off x="1871663" y="5675313"/>
            <a:ext cx="123825" cy="122237"/>
          </a:xfrm>
          <a:custGeom>
            <a:avLst/>
            <a:gdLst>
              <a:gd name="T0" fmla="*/ 0 w 30"/>
              <a:gd name="T1" fmla="*/ 2147483647 h 30"/>
              <a:gd name="T2" fmla="*/ 2147483647 w 30"/>
              <a:gd name="T3" fmla="*/ 2147483647 h 30"/>
              <a:gd name="T4" fmla="*/ 2147483647 w 30"/>
              <a:gd name="T5" fmla="*/ 2147483647 h 30"/>
              <a:gd name="T6" fmla="*/ 2147483647 w 30"/>
              <a:gd name="T7" fmla="*/ 0 h 30"/>
              <a:gd name="T8" fmla="*/ 0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0" y="26"/>
                </a:moveTo>
                <a:lnTo>
                  <a:pt x="4" y="30"/>
                </a:lnTo>
                <a:lnTo>
                  <a:pt x="30" y="5"/>
                </a:lnTo>
                <a:lnTo>
                  <a:pt x="25" y="0"/>
                </a:lnTo>
                <a:lnTo>
                  <a:pt x="0" y="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0" name="Freeform 100"/>
          <p:cNvSpPr>
            <a:spLocks/>
          </p:cNvSpPr>
          <p:nvPr/>
        </p:nvSpPr>
        <p:spPr bwMode="auto">
          <a:xfrm>
            <a:off x="1871663" y="5243513"/>
            <a:ext cx="123825" cy="122237"/>
          </a:xfrm>
          <a:custGeom>
            <a:avLst/>
            <a:gdLst>
              <a:gd name="T0" fmla="*/ 2147483647 w 30"/>
              <a:gd name="T1" fmla="*/ 2147483647 h 30"/>
              <a:gd name="T2" fmla="*/ 2147483647 w 30"/>
              <a:gd name="T3" fmla="*/ 0 h 30"/>
              <a:gd name="T4" fmla="*/ 0 w 30"/>
              <a:gd name="T5" fmla="*/ 2147483647 h 30"/>
              <a:gd name="T6" fmla="*/ 2147483647 w 30"/>
              <a:gd name="T7" fmla="*/ 2147483647 h 30"/>
              <a:gd name="T8" fmla="*/ 2147483647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30" y="26"/>
                </a:moveTo>
                <a:lnTo>
                  <a:pt x="4" y="0"/>
                </a:lnTo>
                <a:lnTo>
                  <a:pt x="0" y="4"/>
                </a:lnTo>
                <a:lnTo>
                  <a:pt x="25" y="30"/>
                </a:lnTo>
                <a:lnTo>
                  <a:pt x="30" y="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1" name="Freeform 101"/>
          <p:cNvSpPr>
            <a:spLocks/>
          </p:cNvSpPr>
          <p:nvPr/>
        </p:nvSpPr>
        <p:spPr bwMode="auto">
          <a:xfrm>
            <a:off x="2303463" y="5675313"/>
            <a:ext cx="123825" cy="122237"/>
          </a:xfrm>
          <a:custGeom>
            <a:avLst/>
            <a:gdLst>
              <a:gd name="T0" fmla="*/ 0 w 30"/>
              <a:gd name="T1" fmla="*/ 2147483647 h 30"/>
              <a:gd name="T2" fmla="*/ 2147483647 w 30"/>
              <a:gd name="T3" fmla="*/ 2147483647 h 30"/>
              <a:gd name="T4" fmla="*/ 2147483647 w 30"/>
              <a:gd name="T5" fmla="*/ 2147483647 h 30"/>
              <a:gd name="T6" fmla="*/ 2147483647 w 30"/>
              <a:gd name="T7" fmla="*/ 0 h 30"/>
              <a:gd name="T8" fmla="*/ 0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0" y="5"/>
                </a:moveTo>
                <a:lnTo>
                  <a:pt x="25" y="30"/>
                </a:lnTo>
                <a:lnTo>
                  <a:pt x="30" y="26"/>
                </a:lnTo>
                <a:lnTo>
                  <a:pt x="4" y="0"/>
                </a:lnTo>
                <a:lnTo>
                  <a:pt x="0" y="5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2" name="Freeform 102"/>
          <p:cNvSpPr>
            <a:spLocks noEditPoints="1"/>
          </p:cNvSpPr>
          <p:nvPr/>
        </p:nvSpPr>
        <p:spPr bwMode="auto">
          <a:xfrm>
            <a:off x="3035300" y="5238750"/>
            <a:ext cx="633413" cy="630238"/>
          </a:xfrm>
          <a:custGeom>
            <a:avLst/>
            <a:gdLst>
              <a:gd name="T0" fmla="*/ 2147483647 w 200"/>
              <a:gd name="T1" fmla="*/ 2147483647 h 199"/>
              <a:gd name="T2" fmla="*/ 2147483647 w 200"/>
              <a:gd name="T3" fmla="*/ 2147483647 h 199"/>
              <a:gd name="T4" fmla="*/ 2147483647 w 200"/>
              <a:gd name="T5" fmla="*/ 2147483647 h 199"/>
              <a:gd name="T6" fmla="*/ 2147483647 w 200"/>
              <a:gd name="T7" fmla="*/ 2147483647 h 199"/>
              <a:gd name="T8" fmla="*/ 2147483647 w 200"/>
              <a:gd name="T9" fmla="*/ 2147483647 h 199"/>
              <a:gd name="T10" fmla="*/ 2147483647 w 200"/>
              <a:gd name="T11" fmla="*/ 2147483647 h 199"/>
              <a:gd name="T12" fmla="*/ 2147483647 w 200"/>
              <a:gd name="T13" fmla="*/ 2147483647 h 199"/>
              <a:gd name="T14" fmla="*/ 2147483647 w 200"/>
              <a:gd name="T15" fmla="*/ 0 h 199"/>
              <a:gd name="T16" fmla="*/ 0 w 200"/>
              <a:gd name="T17" fmla="*/ 2147483647 h 199"/>
              <a:gd name="T18" fmla="*/ 2147483647 w 200"/>
              <a:gd name="T19" fmla="*/ 2147483647 h 199"/>
              <a:gd name="T20" fmla="*/ 2147483647 w 200"/>
              <a:gd name="T21" fmla="*/ 2147483647 h 199"/>
              <a:gd name="T22" fmla="*/ 2147483647 w 200"/>
              <a:gd name="T23" fmla="*/ 2147483647 h 199"/>
              <a:gd name="T24" fmla="*/ 2147483647 w 200"/>
              <a:gd name="T25" fmla="*/ 2147483647 h 199"/>
              <a:gd name="T26" fmla="*/ 2147483647 w 200"/>
              <a:gd name="T27" fmla="*/ 0 h 1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00" h="199">
                <a:moveTo>
                  <a:pt x="54" y="17"/>
                </a:moveTo>
                <a:cubicBezTo>
                  <a:pt x="47" y="30"/>
                  <a:pt x="44" y="44"/>
                  <a:pt x="44" y="59"/>
                </a:cubicBezTo>
                <a:cubicBezTo>
                  <a:pt x="44" y="111"/>
                  <a:pt x="87" y="154"/>
                  <a:pt x="139" y="154"/>
                </a:cubicBezTo>
                <a:cubicBezTo>
                  <a:pt x="154" y="154"/>
                  <a:pt x="169" y="150"/>
                  <a:pt x="183" y="143"/>
                </a:cubicBezTo>
                <a:cubicBezTo>
                  <a:pt x="166" y="172"/>
                  <a:pt x="136" y="191"/>
                  <a:pt x="101" y="191"/>
                </a:cubicBezTo>
                <a:cubicBezTo>
                  <a:pt x="50" y="191"/>
                  <a:pt x="8" y="149"/>
                  <a:pt x="8" y="98"/>
                </a:cubicBezTo>
                <a:cubicBezTo>
                  <a:pt x="8" y="64"/>
                  <a:pt x="26" y="34"/>
                  <a:pt x="54" y="17"/>
                </a:cubicBezTo>
                <a:moveTo>
                  <a:pt x="76" y="0"/>
                </a:moveTo>
                <a:cubicBezTo>
                  <a:pt x="32" y="11"/>
                  <a:pt x="0" y="50"/>
                  <a:pt x="0" y="98"/>
                </a:cubicBezTo>
                <a:cubicBezTo>
                  <a:pt x="0" y="154"/>
                  <a:pt x="45" y="199"/>
                  <a:pt x="101" y="199"/>
                </a:cubicBezTo>
                <a:cubicBezTo>
                  <a:pt x="149" y="199"/>
                  <a:pt x="189" y="166"/>
                  <a:pt x="200" y="121"/>
                </a:cubicBezTo>
                <a:cubicBezTo>
                  <a:pt x="184" y="136"/>
                  <a:pt x="163" y="146"/>
                  <a:pt x="139" y="146"/>
                </a:cubicBezTo>
                <a:cubicBezTo>
                  <a:pt x="91" y="146"/>
                  <a:pt x="52" y="107"/>
                  <a:pt x="52" y="59"/>
                </a:cubicBezTo>
                <a:cubicBezTo>
                  <a:pt x="52" y="36"/>
                  <a:pt x="61" y="15"/>
                  <a:pt x="76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3" name="Freeform 103"/>
          <p:cNvSpPr>
            <a:spLocks noEditPoints="1"/>
          </p:cNvSpPr>
          <p:nvPr/>
        </p:nvSpPr>
        <p:spPr bwMode="auto">
          <a:xfrm>
            <a:off x="4133850" y="5218113"/>
            <a:ext cx="609600" cy="609600"/>
          </a:xfrm>
          <a:custGeom>
            <a:avLst/>
            <a:gdLst>
              <a:gd name="T0" fmla="*/ 0 w 148"/>
              <a:gd name="T1" fmla="*/ 0 h 148"/>
              <a:gd name="T2" fmla="*/ 0 w 148"/>
              <a:gd name="T3" fmla="*/ 2147483647 h 148"/>
              <a:gd name="T4" fmla="*/ 2147483647 w 148"/>
              <a:gd name="T5" fmla="*/ 2147483647 h 148"/>
              <a:gd name="T6" fmla="*/ 2147483647 w 148"/>
              <a:gd name="T7" fmla="*/ 0 h 148"/>
              <a:gd name="T8" fmla="*/ 0 w 148"/>
              <a:gd name="T9" fmla="*/ 0 h 148"/>
              <a:gd name="T10" fmla="*/ 2147483647 w 148"/>
              <a:gd name="T11" fmla="*/ 2147483647 h 148"/>
              <a:gd name="T12" fmla="*/ 2147483647 w 148"/>
              <a:gd name="T13" fmla="*/ 2147483647 h 148"/>
              <a:gd name="T14" fmla="*/ 2147483647 w 148"/>
              <a:gd name="T15" fmla="*/ 2147483647 h 148"/>
              <a:gd name="T16" fmla="*/ 2147483647 w 148"/>
              <a:gd name="T17" fmla="*/ 2147483647 h 148"/>
              <a:gd name="T18" fmla="*/ 2147483647 w 148"/>
              <a:gd name="T19" fmla="*/ 2147483647 h 148"/>
              <a:gd name="T20" fmla="*/ 2147483647 w 148"/>
              <a:gd name="T21" fmla="*/ 2147483647 h 148"/>
              <a:gd name="T22" fmla="*/ 2147483647 w 148"/>
              <a:gd name="T23" fmla="*/ 2147483647 h 148"/>
              <a:gd name="T24" fmla="*/ 2147483647 w 148"/>
              <a:gd name="T25" fmla="*/ 2147483647 h 148"/>
              <a:gd name="T26" fmla="*/ 2147483647 w 148"/>
              <a:gd name="T27" fmla="*/ 2147483647 h 148"/>
              <a:gd name="T28" fmla="*/ 2147483647 w 148"/>
              <a:gd name="T29" fmla="*/ 2147483647 h 14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48" h="148">
                <a:moveTo>
                  <a:pt x="0" y="0"/>
                </a:moveTo>
                <a:lnTo>
                  <a:pt x="0" y="148"/>
                </a:lnTo>
                <a:lnTo>
                  <a:pt x="148" y="148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42" y="6"/>
                </a:moveTo>
                <a:lnTo>
                  <a:pt x="142" y="34"/>
                </a:lnTo>
                <a:lnTo>
                  <a:pt x="6" y="34"/>
                </a:lnTo>
                <a:lnTo>
                  <a:pt x="6" y="6"/>
                </a:lnTo>
                <a:lnTo>
                  <a:pt x="142" y="6"/>
                </a:lnTo>
                <a:close/>
                <a:moveTo>
                  <a:pt x="6" y="142"/>
                </a:moveTo>
                <a:lnTo>
                  <a:pt x="6" y="40"/>
                </a:lnTo>
                <a:lnTo>
                  <a:pt x="142" y="40"/>
                </a:lnTo>
                <a:lnTo>
                  <a:pt x="142" y="142"/>
                </a:lnTo>
                <a:lnTo>
                  <a:pt x="6" y="142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4" name="Rectangle 104"/>
          <p:cNvSpPr>
            <a:spLocks noChangeArrowheads="1"/>
          </p:cNvSpPr>
          <p:nvPr/>
        </p:nvSpPr>
        <p:spPr bwMode="auto">
          <a:xfrm>
            <a:off x="4322763" y="5284788"/>
            <a:ext cx="41275" cy="36512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55" name="Rectangle 105"/>
          <p:cNvSpPr>
            <a:spLocks noChangeArrowheads="1"/>
          </p:cNvSpPr>
          <p:nvPr/>
        </p:nvSpPr>
        <p:spPr bwMode="auto">
          <a:xfrm>
            <a:off x="4516438" y="5284788"/>
            <a:ext cx="36512" cy="36512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56" name="Freeform 106"/>
          <p:cNvSpPr>
            <a:spLocks/>
          </p:cNvSpPr>
          <p:nvPr/>
        </p:nvSpPr>
        <p:spPr bwMode="auto">
          <a:xfrm>
            <a:off x="4298950" y="5468938"/>
            <a:ext cx="77788" cy="201612"/>
          </a:xfrm>
          <a:custGeom>
            <a:avLst/>
            <a:gdLst>
              <a:gd name="T0" fmla="*/ 2147483647 w 24"/>
              <a:gd name="T1" fmla="*/ 2147483647 h 63"/>
              <a:gd name="T2" fmla="*/ 2147483647 w 24"/>
              <a:gd name="T3" fmla="*/ 2147483647 h 63"/>
              <a:gd name="T4" fmla="*/ 0 w 24"/>
              <a:gd name="T5" fmla="*/ 2147483647 h 63"/>
              <a:gd name="T6" fmla="*/ 0 w 24"/>
              <a:gd name="T7" fmla="*/ 2147483647 h 63"/>
              <a:gd name="T8" fmla="*/ 2147483647 w 24"/>
              <a:gd name="T9" fmla="*/ 2147483647 h 63"/>
              <a:gd name="T10" fmla="*/ 2147483647 w 24"/>
              <a:gd name="T11" fmla="*/ 2147483647 h 63"/>
              <a:gd name="T12" fmla="*/ 2147483647 w 24"/>
              <a:gd name="T13" fmla="*/ 2147483647 h 63"/>
              <a:gd name="T14" fmla="*/ 2147483647 w 24"/>
              <a:gd name="T15" fmla="*/ 0 h 63"/>
              <a:gd name="T16" fmla="*/ 2147483647 w 24"/>
              <a:gd name="T17" fmla="*/ 0 h 63"/>
              <a:gd name="T18" fmla="*/ 2147483647 w 24"/>
              <a:gd name="T19" fmla="*/ 2147483647 h 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63">
                <a:moveTo>
                  <a:pt x="17" y="1"/>
                </a:moveTo>
                <a:cubicBezTo>
                  <a:pt x="15" y="11"/>
                  <a:pt x="11" y="11"/>
                  <a:pt x="1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8"/>
                  <a:pt x="0" y="18"/>
                  <a:pt x="0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63"/>
                  <a:pt x="16" y="63"/>
                  <a:pt x="16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0"/>
                  <a:pt x="24" y="0"/>
                  <a:pt x="24" y="0"/>
                </a:cubicBezTo>
                <a:cubicBezTo>
                  <a:pt x="17" y="0"/>
                  <a:pt x="17" y="0"/>
                  <a:pt x="17" y="0"/>
                </a:cubicBezTo>
                <a:lnTo>
                  <a:pt x="17" y="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7" name="Freeform 107"/>
          <p:cNvSpPr>
            <a:spLocks/>
          </p:cNvSpPr>
          <p:nvPr/>
        </p:nvSpPr>
        <p:spPr bwMode="auto">
          <a:xfrm>
            <a:off x="4433888" y="5473700"/>
            <a:ext cx="139700" cy="196850"/>
          </a:xfrm>
          <a:custGeom>
            <a:avLst/>
            <a:gdLst>
              <a:gd name="T0" fmla="*/ 2147483647 w 44"/>
              <a:gd name="T1" fmla="*/ 2147483647 h 63"/>
              <a:gd name="T2" fmla="*/ 2147483647 w 44"/>
              <a:gd name="T3" fmla="*/ 2147483647 h 63"/>
              <a:gd name="T4" fmla="*/ 2147483647 w 44"/>
              <a:gd name="T5" fmla="*/ 2147483647 h 63"/>
              <a:gd name="T6" fmla="*/ 2147483647 w 44"/>
              <a:gd name="T7" fmla="*/ 2147483647 h 63"/>
              <a:gd name="T8" fmla="*/ 2147483647 w 44"/>
              <a:gd name="T9" fmla="*/ 0 h 63"/>
              <a:gd name="T10" fmla="*/ 2147483647 w 44"/>
              <a:gd name="T11" fmla="*/ 0 h 63"/>
              <a:gd name="T12" fmla="*/ 2147483647 w 44"/>
              <a:gd name="T13" fmla="*/ 2147483647 h 63"/>
              <a:gd name="T14" fmla="*/ 2147483647 w 44"/>
              <a:gd name="T15" fmla="*/ 2147483647 h 63"/>
              <a:gd name="T16" fmla="*/ 2147483647 w 44"/>
              <a:gd name="T17" fmla="*/ 2147483647 h 63"/>
              <a:gd name="T18" fmla="*/ 2147483647 w 44"/>
              <a:gd name="T19" fmla="*/ 2147483647 h 63"/>
              <a:gd name="T20" fmla="*/ 2147483647 w 44"/>
              <a:gd name="T21" fmla="*/ 2147483647 h 63"/>
              <a:gd name="T22" fmla="*/ 2147483647 w 44"/>
              <a:gd name="T23" fmla="*/ 2147483647 h 63"/>
              <a:gd name="T24" fmla="*/ 2147483647 w 44"/>
              <a:gd name="T25" fmla="*/ 2147483647 h 63"/>
              <a:gd name="T26" fmla="*/ 2147483647 w 44"/>
              <a:gd name="T27" fmla="*/ 2147483647 h 63"/>
              <a:gd name="T28" fmla="*/ 0 w 44"/>
              <a:gd name="T29" fmla="*/ 2147483647 h 63"/>
              <a:gd name="T30" fmla="*/ 0 w 44"/>
              <a:gd name="T31" fmla="*/ 2147483647 h 63"/>
              <a:gd name="T32" fmla="*/ 2147483647 w 44"/>
              <a:gd name="T33" fmla="*/ 2147483647 h 63"/>
              <a:gd name="T34" fmla="*/ 2147483647 w 44"/>
              <a:gd name="T35" fmla="*/ 2147483647 h 63"/>
              <a:gd name="T36" fmla="*/ 2147483647 w 44"/>
              <a:gd name="T37" fmla="*/ 2147483647 h 6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" h="63">
                <a:moveTo>
                  <a:pt x="22" y="19"/>
                </a:moveTo>
                <a:cubicBezTo>
                  <a:pt x="18" y="19"/>
                  <a:pt x="15" y="20"/>
                  <a:pt x="12" y="22"/>
                </a:cubicBezTo>
                <a:cubicBezTo>
                  <a:pt x="14" y="8"/>
                  <a:pt x="14" y="8"/>
                  <a:pt x="14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0"/>
                  <a:pt x="41" y="0"/>
                  <a:pt x="41" y="0"/>
                </a:cubicBezTo>
                <a:cubicBezTo>
                  <a:pt x="8" y="0"/>
                  <a:pt x="8" y="0"/>
                  <a:pt x="8" y="0"/>
                </a:cubicBezTo>
                <a:cubicBezTo>
                  <a:pt x="2" y="34"/>
                  <a:pt x="2" y="34"/>
                  <a:pt x="2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3"/>
                  <a:pt x="9" y="33"/>
                  <a:pt x="9" y="33"/>
                </a:cubicBezTo>
                <a:cubicBezTo>
                  <a:pt x="12" y="29"/>
                  <a:pt x="17" y="26"/>
                  <a:pt x="21" y="26"/>
                </a:cubicBezTo>
                <a:cubicBezTo>
                  <a:pt x="29" y="26"/>
                  <a:pt x="35" y="32"/>
                  <a:pt x="35" y="40"/>
                </a:cubicBezTo>
                <a:cubicBezTo>
                  <a:pt x="35" y="48"/>
                  <a:pt x="31" y="55"/>
                  <a:pt x="22" y="55"/>
                </a:cubicBezTo>
                <a:cubicBezTo>
                  <a:pt x="14" y="55"/>
                  <a:pt x="9" y="50"/>
                  <a:pt x="9" y="43"/>
                </a:cubicBezTo>
                <a:cubicBezTo>
                  <a:pt x="9" y="41"/>
                  <a:pt x="9" y="41"/>
                  <a:pt x="9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5"/>
                  <a:pt x="9" y="63"/>
                  <a:pt x="21" y="63"/>
                </a:cubicBezTo>
                <a:cubicBezTo>
                  <a:pt x="34" y="63"/>
                  <a:pt x="44" y="53"/>
                  <a:pt x="44" y="41"/>
                </a:cubicBezTo>
                <a:cubicBezTo>
                  <a:pt x="44" y="28"/>
                  <a:pt x="35" y="19"/>
                  <a:pt x="22" y="19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8" name="Freeform 108"/>
          <p:cNvSpPr>
            <a:spLocks noEditPoints="1"/>
          </p:cNvSpPr>
          <p:nvPr/>
        </p:nvSpPr>
        <p:spPr bwMode="auto">
          <a:xfrm>
            <a:off x="5256213" y="5181600"/>
            <a:ext cx="638175" cy="633413"/>
          </a:xfrm>
          <a:custGeom>
            <a:avLst/>
            <a:gdLst>
              <a:gd name="T0" fmla="*/ 2147483647 w 200"/>
              <a:gd name="T1" fmla="*/ 2147483647 h 200"/>
              <a:gd name="T2" fmla="*/ 2147483647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2147483647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2147483647 w 200"/>
              <a:gd name="T21" fmla="*/ 2147483647 h 200"/>
              <a:gd name="T22" fmla="*/ 2147483647 w 200"/>
              <a:gd name="T23" fmla="*/ 2147483647 h 200"/>
              <a:gd name="T24" fmla="*/ 2147483647 w 200"/>
              <a:gd name="T25" fmla="*/ 2147483647 h 200"/>
              <a:gd name="T26" fmla="*/ 2147483647 w 200"/>
              <a:gd name="T27" fmla="*/ 2147483647 h 200"/>
              <a:gd name="T28" fmla="*/ 2147483647 w 200"/>
              <a:gd name="T29" fmla="*/ 2147483647 h 200"/>
              <a:gd name="T30" fmla="*/ 2147483647 w 200"/>
              <a:gd name="T31" fmla="*/ 2147483647 h 200"/>
              <a:gd name="T32" fmla="*/ 2147483647 w 200"/>
              <a:gd name="T33" fmla="*/ 2147483647 h 200"/>
              <a:gd name="T34" fmla="*/ 2147483647 w 200"/>
              <a:gd name="T35" fmla="*/ 2147483647 h 200"/>
              <a:gd name="T36" fmla="*/ 2147483647 w 200"/>
              <a:gd name="T37" fmla="*/ 2147483647 h 200"/>
              <a:gd name="T38" fmla="*/ 2147483647 w 200"/>
              <a:gd name="T39" fmla="*/ 2147483647 h 200"/>
              <a:gd name="T40" fmla="*/ 2147483647 w 200"/>
              <a:gd name="T41" fmla="*/ 2147483647 h 200"/>
              <a:gd name="T42" fmla="*/ 2147483647 w 200"/>
              <a:gd name="T43" fmla="*/ 2147483647 h 200"/>
              <a:gd name="T44" fmla="*/ 2147483647 w 200"/>
              <a:gd name="T45" fmla="*/ 2147483647 h 200"/>
              <a:gd name="T46" fmla="*/ 2147483647 w 200"/>
              <a:gd name="T47" fmla="*/ 2147483647 h 200"/>
              <a:gd name="T48" fmla="*/ 2147483647 w 200"/>
              <a:gd name="T49" fmla="*/ 2147483647 h 200"/>
              <a:gd name="T50" fmla="*/ 2147483647 w 200"/>
              <a:gd name="T51" fmla="*/ 2147483647 h 200"/>
              <a:gd name="T52" fmla="*/ 2147483647 w 200"/>
              <a:gd name="T53" fmla="*/ 2147483647 h 200"/>
              <a:gd name="T54" fmla="*/ 2147483647 w 200"/>
              <a:gd name="T55" fmla="*/ 2147483647 h 200"/>
              <a:gd name="T56" fmla="*/ 2147483647 w 200"/>
              <a:gd name="T57" fmla="*/ 2147483647 h 200"/>
              <a:gd name="T58" fmla="*/ 2147483647 w 200"/>
              <a:gd name="T59" fmla="*/ 2147483647 h 200"/>
              <a:gd name="T60" fmla="*/ 2147483647 w 200"/>
              <a:gd name="T61" fmla="*/ 2147483647 h 200"/>
              <a:gd name="T62" fmla="*/ 2147483647 w 200"/>
              <a:gd name="T63" fmla="*/ 2147483647 h 200"/>
              <a:gd name="T64" fmla="*/ 2147483647 w 200"/>
              <a:gd name="T65" fmla="*/ 2147483647 h 200"/>
              <a:gd name="T66" fmla="*/ 2147483647 w 200"/>
              <a:gd name="T67" fmla="*/ 2147483647 h 200"/>
              <a:gd name="T68" fmla="*/ 2147483647 w 200"/>
              <a:gd name="T69" fmla="*/ 2147483647 h 200"/>
              <a:gd name="T70" fmla="*/ 2147483647 w 200"/>
              <a:gd name="T71" fmla="*/ 0 h 200"/>
              <a:gd name="T72" fmla="*/ 2147483647 w 200"/>
              <a:gd name="T73" fmla="*/ 2147483647 h 200"/>
              <a:gd name="T74" fmla="*/ 2147483647 w 200"/>
              <a:gd name="T75" fmla="*/ 2147483647 h 200"/>
              <a:gd name="T76" fmla="*/ 2147483647 w 200"/>
              <a:gd name="T77" fmla="*/ 2147483647 h 200"/>
              <a:gd name="T78" fmla="*/ 0 w 200"/>
              <a:gd name="T79" fmla="*/ 2147483647 h 200"/>
              <a:gd name="T80" fmla="*/ 2147483647 w 200"/>
              <a:gd name="T81" fmla="*/ 2147483647 h 200"/>
              <a:gd name="T82" fmla="*/ 2147483647 w 200"/>
              <a:gd name="T83" fmla="*/ 2147483647 h 200"/>
              <a:gd name="T84" fmla="*/ 2147483647 w 200"/>
              <a:gd name="T85" fmla="*/ 2147483647 h 200"/>
              <a:gd name="T86" fmla="*/ 2147483647 w 200"/>
              <a:gd name="T87" fmla="*/ 2147483647 h 200"/>
              <a:gd name="T88" fmla="*/ 2147483647 w 200"/>
              <a:gd name="T89" fmla="*/ 2147483647 h 200"/>
              <a:gd name="T90" fmla="*/ 2147483647 w 200"/>
              <a:gd name="T91" fmla="*/ 2147483647 h 200"/>
              <a:gd name="T92" fmla="*/ 2147483647 w 200"/>
              <a:gd name="T93" fmla="*/ 2147483647 h 200"/>
              <a:gd name="T94" fmla="*/ 2147483647 w 200"/>
              <a:gd name="T95" fmla="*/ 2147483647 h 200"/>
              <a:gd name="T96" fmla="*/ 2147483647 w 200"/>
              <a:gd name="T97" fmla="*/ 2147483647 h 200"/>
              <a:gd name="T98" fmla="*/ 2147483647 w 200"/>
              <a:gd name="T99" fmla="*/ 2147483647 h 200"/>
              <a:gd name="T100" fmla="*/ 2147483647 w 200"/>
              <a:gd name="T101" fmla="*/ 2147483647 h 200"/>
              <a:gd name="T102" fmla="*/ 2147483647 w 200"/>
              <a:gd name="T103" fmla="*/ 2147483647 h 200"/>
              <a:gd name="T104" fmla="*/ 2147483647 w 200"/>
              <a:gd name="T105" fmla="*/ 2147483647 h 200"/>
              <a:gd name="T106" fmla="*/ 2147483647 w 200"/>
              <a:gd name="T107" fmla="*/ 2147483647 h 2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00" h="200">
                <a:moveTo>
                  <a:pt x="112" y="8"/>
                </a:moveTo>
                <a:cubicBezTo>
                  <a:pt x="112" y="21"/>
                  <a:pt x="112" y="21"/>
                  <a:pt x="112" y="21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5" y="30"/>
                  <a:pt x="132" y="33"/>
                  <a:pt x="138" y="37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7" y="36"/>
                  <a:pt x="147" y="36"/>
                  <a:pt x="147" y="36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164" y="53"/>
                  <a:pt x="164" y="53"/>
                  <a:pt x="164" y="53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6" y="68"/>
                  <a:pt x="169" y="75"/>
                  <a:pt x="170" y="81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77" y="112"/>
                  <a:pt x="177" y="112"/>
                  <a:pt x="177" y="112"/>
                </a:cubicBezTo>
                <a:cubicBezTo>
                  <a:pt x="171" y="112"/>
                  <a:pt x="171" y="112"/>
                  <a:pt x="171" y="112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68" y="124"/>
                  <a:pt x="165" y="130"/>
                  <a:pt x="162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57" y="173"/>
                  <a:pt x="157" y="173"/>
                  <a:pt x="157" y="173"/>
                </a:cubicBezTo>
                <a:cubicBezTo>
                  <a:pt x="146" y="162"/>
                  <a:pt x="146" y="162"/>
                  <a:pt x="146" y="162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31" y="164"/>
                  <a:pt x="125" y="166"/>
                  <a:pt x="118" y="168"/>
                </a:cubicBezTo>
                <a:cubicBezTo>
                  <a:pt x="112" y="169"/>
                  <a:pt x="112" y="169"/>
                  <a:pt x="112" y="169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69"/>
                  <a:pt x="88" y="169"/>
                  <a:pt x="88" y="169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6" y="166"/>
                  <a:pt x="70" y="164"/>
                  <a:pt x="65" y="161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35" y="130"/>
                  <a:pt x="33" y="124"/>
                  <a:pt x="31" y="117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30" y="81"/>
                  <a:pt x="30" y="81"/>
                  <a:pt x="30" y="81"/>
                </a:cubicBezTo>
                <a:cubicBezTo>
                  <a:pt x="32" y="75"/>
                  <a:pt x="35" y="68"/>
                  <a:pt x="38" y="62"/>
                </a:cubicBezTo>
                <a:cubicBezTo>
                  <a:pt x="41" y="57"/>
                  <a:pt x="41" y="57"/>
                  <a:pt x="41" y="57"/>
                </a:cubicBezTo>
                <a:cubicBezTo>
                  <a:pt x="37" y="53"/>
                  <a:pt x="37" y="53"/>
                  <a:pt x="37" y="53"/>
                </a:cubicBezTo>
                <a:cubicBezTo>
                  <a:pt x="27" y="43"/>
                  <a:pt x="27" y="43"/>
                  <a:pt x="27" y="43"/>
                </a:cubicBezTo>
                <a:cubicBezTo>
                  <a:pt x="44" y="26"/>
                  <a:pt x="44" y="26"/>
                  <a:pt x="44" y="26"/>
                </a:cubicBezTo>
                <a:cubicBezTo>
                  <a:pt x="53" y="36"/>
                  <a:pt x="53" y="36"/>
                  <a:pt x="53" y="36"/>
                </a:cubicBezTo>
                <a:cubicBezTo>
                  <a:pt x="58" y="40"/>
                  <a:pt x="58" y="40"/>
                  <a:pt x="58" y="40"/>
                </a:cubicBezTo>
                <a:cubicBezTo>
                  <a:pt x="63" y="37"/>
                  <a:pt x="63" y="37"/>
                  <a:pt x="63" y="37"/>
                </a:cubicBezTo>
                <a:cubicBezTo>
                  <a:pt x="69" y="33"/>
                  <a:pt x="76" y="30"/>
                  <a:pt x="82" y="29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8"/>
                  <a:pt x="88" y="8"/>
                  <a:pt x="88" y="8"/>
                </a:cubicBezTo>
                <a:cubicBezTo>
                  <a:pt x="112" y="8"/>
                  <a:pt x="112" y="8"/>
                  <a:pt x="112" y="8"/>
                </a:cubicBezTo>
                <a:moveTo>
                  <a:pt x="100" y="136"/>
                </a:moveTo>
                <a:cubicBezTo>
                  <a:pt x="120" y="136"/>
                  <a:pt x="136" y="119"/>
                  <a:pt x="136" y="100"/>
                </a:cubicBezTo>
                <a:cubicBezTo>
                  <a:pt x="136" y="80"/>
                  <a:pt x="120" y="64"/>
                  <a:pt x="100" y="64"/>
                </a:cubicBezTo>
                <a:cubicBezTo>
                  <a:pt x="81" y="64"/>
                  <a:pt x="64" y="80"/>
                  <a:pt x="64" y="100"/>
                </a:cubicBezTo>
                <a:cubicBezTo>
                  <a:pt x="64" y="119"/>
                  <a:pt x="81" y="136"/>
                  <a:pt x="100" y="136"/>
                </a:cubicBezTo>
                <a:moveTo>
                  <a:pt x="120" y="0"/>
                </a:moveTo>
                <a:cubicBezTo>
                  <a:pt x="80" y="0"/>
                  <a:pt x="80" y="0"/>
                  <a:pt x="80" y="0"/>
                </a:cubicBezTo>
                <a:cubicBezTo>
                  <a:pt x="80" y="21"/>
                  <a:pt x="80" y="21"/>
                  <a:pt x="80" y="21"/>
                </a:cubicBezTo>
                <a:cubicBezTo>
                  <a:pt x="73" y="23"/>
                  <a:pt x="66" y="26"/>
                  <a:pt x="59" y="30"/>
                </a:cubicBezTo>
                <a:cubicBezTo>
                  <a:pt x="44" y="15"/>
                  <a:pt x="44" y="15"/>
                  <a:pt x="44" y="15"/>
                </a:cubicBezTo>
                <a:cubicBezTo>
                  <a:pt x="16" y="43"/>
                  <a:pt x="16" y="43"/>
                  <a:pt x="16" y="43"/>
                </a:cubicBezTo>
                <a:cubicBezTo>
                  <a:pt x="31" y="58"/>
                  <a:pt x="31" y="58"/>
                  <a:pt x="31" y="58"/>
                </a:cubicBezTo>
                <a:cubicBezTo>
                  <a:pt x="27" y="65"/>
                  <a:pt x="25" y="72"/>
                  <a:pt x="2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7"/>
                  <a:pt x="28" y="133"/>
                  <a:pt x="32" y="140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7" y="171"/>
                  <a:pt x="73" y="174"/>
                  <a:pt x="80" y="176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7" y="174"/>
                  <a:pt x="134" y="171"/>
                  <a:pt x="140" y="168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85" y="156"/>
                  <a:pt x="185" y="156"/>
                  <a:pt x="185" y="156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73" y="133"/>
                  <a:pt x="175" y="127"/>
                  <a:pt x="177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6" y="72"/>
                  <a:pt x="174" y="65"/>
                  <a:pt x="170" y="58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35" y="26"/>
                  <a:pt x="128" y="23"/>
                  <a:pt x="120" y="21"/>
                </a:cubicBezTo>
                <a:cubicBezTo>
                  <a:pt x="120" y="0"/>
                  <a:pt x="120" y="0"/>
                  <a:pt x="120" y="0"/>
                </a:cubicBezTo>
                <a:close/>
                <a:moveTo>
                  <a:pt x="100" y="128"/>
                </a:moveTo>
                <a:cubicBezTo>
                  <a:pt x="85" y="128"/>
                  <a:pt x="72" y="115"/>
                  <a:pt x="72" y="100"/>
                </a:cubicBezTo>
                <a:cubicBezTo>
                  <a:pt x="72" y="84"/>
                  <a:pt x="85" y="72"/>
                  <a:pt x="100" y="72"/>
                </a:cubicBezTo>
                <a:cubicBezTo>
                  <a:pt x="116" y="72"/>
                  <a:pt x="128" y="84"/>
                  <a:pt x="128" y="100"/>
                </a:cubicBezTo>
                <a:cubicBezTo>
                  <a:pt x="128" y="115"/>
                  <a:pt x="116" y="128"/>
                  <a:pt x="100" y="12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9" name="Freeform 109"/>
          <p:cNvSpPr>
            <a:spLocks noEditPoints="1"/>
          </p:cNvSpPr>
          <p:nvPr/>
        </p:nvSpPr>
        <p:spPr bwMode="auto">
          <a:xfrm>
            <a:off x="6491288" y="5103813"/>
            <a:ext cx="504825" cy="765175"/>
          </a:xfrm>
          <a:custGeom>
            <a:avLst/>
            <a:gdLst>
              <a:gd name="T0" fmla="*/ 2147483647 w 160"/>
              <a:gd name="T1" fmla="*/ 2147483647 h 240"/>
              <a:gd name="T2" fmla="*/ 2147483647 w 160"/>
              <a:gd name="T3" fmla="*/ 2147483647 h 240"/>
              <a:gd name="T4" fmla="*/ 2147483647 w 160"/>
              <a:gd name="T5" fmla="*/ 2147483647 h 240"/>
              <a:gd name="T6" fmla="*/ 2147483647 w 160"/>
              <a:gd name="T7" fmla="*/ 2147483647 h 240"/>
              <a:gd name="T8" fmla="*/ 2147483647 w 160"/>
              <a:gd name="T9" fmla="*/ 2147483647 h 240"/>
              <a:gd name="T10" fmla="*/ 2147483647 w 160"/>
              <a:gd name="T11" fmla="*/ 2147483647 h 240"/>
              <a:gd name="T12" fmla="*/ 2147483647 w 160"/>
              <a:gd name="T13" fmla="*/ 2147483647 h 240"/>
              <a:gd name="T14" fmla="*/ 2147483647 w 160"/>
              <a:gd name="T15" fmla="*/ 2147483647 h 240"/>
              <a:gd name="T16" fmla="*/ 2147483647 w 160"/>
              <a:gd name="T17" fmla="*/ 2147483647 h 240"/>
              <a:gd name="T18" fmla="*/ 2147483647 w 160"/>
              <a:gd name="T19" fmla="*/ 2147483647 h 240"/>
              <a:gd name="T20" fmla="*/ 2147483647 w 160"/>
              <a:gd name="T21" fmla="*/ 2147483647 h 240"/>
              <a:gd name="T22" fmla="*/ 2147483647 w 160"/>
              <a:gd name="T23" fmla="*/ 2147483647 h 240"/>
              <a:gd name="T24" fmla="*/ 2147483647 w 160"/>
              <a:gd name="T25" fmla="*/ 0 h 240"/>
              <a:gd name="T26" fmla="*/ 0 w 160"/>
              <a:gd name="T27" fmla="*/ 2147483647 h 240"/>
              <a:gd name="T28" fmla="*/ 2147483647 w 160"/>
              <a:gd name="T29" fmla="*/ 2147483647 h 240"/>
              <a:gd name="T30" fmla="*/ 2147483647 w 160"/>
              <a:gd name="T31" fmla="*/ 2147483647 h 240"/>
              <a:gd name="T32" fmla="*/ 2147483647 w 160"/>
              <a:gd name="T33" fmla="*/ 2147483647 h 240"/>
              <a:gd name="T34" fmla="*/ 2147483647 w 160"/>
              <a:gd name="T35" fmla="*/ 2147483647 h 240"/>
              <a:gd name="T36" fmla="*/ 2147483647 w 160"/>
              <a:gd name="T37" fmla="*/ 0 h 240"/>
              <a:gd name="T38" fmla="*/ 2147483647 w 160"/>
              <a:gd name="T39" fmla="*/ 2147483647 h 240"/>
              <a:gd name="T40" fmla="*/ 2147483647 w 160"/>
              <a:gd name="T41" fmla="*/ 2147483647 h 240"/>
              <a:gd name="T42" fmla="*/ 2147483647 w 160"/>
              <a:gd name="T43" fmla="*/ 2147483647 h 240"/>
              <a:gd name="T44" fmla="*/ 2147483647 w 160"/>
              <a:gd name="T45" fmla="*/ 2147483647 h 240"/>
              <a:gd name="T46" fmla="*/ 2147483647 w 160"/>
              <a:gd name="T47" fmla="*/ 2147483647 h 24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0" h="240">
                <a:moveTo>
                  <a:pt x="80" y="8"/>
                </a:moveTo>
                <a:cubicBezTo>
                  <a:pt x="120" y="8"/>
                  <a:pt x="152" y="40"/>
                  <a:pt x="152" y="80"/>
                </a:cubicBezTo>
                <a:cubicBezTo>
                  <a:pt x="152" y="92"/>
                  <a:pt x="149" y="105"/>
                  <a:pt x="143" y="116"/>
                </a:cubicBezTo>
                <a:cubicBezTo>
                  <a:pt x="80" y="224"/>
                  <a:pt x="80" y="224"/>
                  <a:pt x="80" y="224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2" y="105"/>
                  <a:pt x="8" y="92"/>
                  <a:pt x="8" y="80"/>
                </a:cubicBezTo>
                <a:cubicBezTo>
                  <a:pt x="8" y="40"/>
                  <a:pt x="41" y="8"/>
                  <a:pt x="80" y="8"/>
                </a:cubicBezTo>
                <a:moveTo>
                  <a:pt x="80" y="108"/>
                </a:moveTo>
                <a:cubicBezTo>
                  <a:pt x="96" y="108"/>
                  <a:pt x="108" y="95"/>
                  <a:pt x="108" y="80"/>
                </a:cubicBezTo>
                <a:cubicBezTo>
                  <a:pt x="108" y="64"/>
                  <a:pt x="96" y="52"/>
                  <a:pt x="80" y="52"/>
                </a:cubicBezTo>
                <a:cubicBezTo>
                  <a:pt x="65" y="52"/>
                  <a:pt x="52" y="64"/>
                  <a:pt x="52" y="80"/>
                </a:cubicBezTo>
                <a:cubicBezTo>
                  <a:pt x="52" y="95"/>
                  <a:pt x="65" y="108"/>
                  <a:pt x="80" y="108"/>
                </a:cubicBezTo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close/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0" name="Freeform 110"/>
          <p:cNvSpPr>
            <a:spLocks noEditPoints="1"/>
          </p:cNvSpPr>
          <p:nvPr/>
        </p:nvSpPr>
        <p:spPr bwMode="auto">
          <a:xfrm>
            <a:off x="7543800" y="5222875"/>
            <a:ext cx="609600" cy="546100"/>
          </a:xfrm>
          <a:custGeom>
            <a:avLst/>
            <a:gdLst>
              <a:gd name="T0" fmla="*/ 2147483647 w 148"/>
              <a:gd name="T1" fmla="*/ 2147483647 h 133"/>
              <a:gd name="T2" fmla="*/ 2147483647 w 148"/>
              <a:gd name="T3" fmla="*/ 0 h 133"/>
              <a:gd name="T4" fmla="*/ 2147483647 w 148"/>
              <a:gd name="T5" fmla="*/ 0 h 133"/>
              <a:gd name="T6" fmla="*/ 2147483647 w 148"/>
              <a:gd name="T7" fmla="*/ 2147483647 h 133"/>
              <a:gd name="T8" fmla="*/ 0 w 148"/>
              <a:gd name="T9" fmla="*/ 2147483647 h 133"/>
              <a:gd name="T10" fmla="*/ 0 w 148"/>
              <a:gd name="T11" fmla="*/ 2147483647 h 133"/>
              <a:gd name="T12" fmla="*/ 2147483647 w 148"/>
              <a:gd name="T13" fmla="*/ 2147483647 h 133"/>
              <a:gd name="T14" fmla="*/ 2147483647 w 148"/>
              <a:gd name="T15" fmla="*/ 2147483647 h 133"/>
              <a:gd name="T16" fmla="*/ 2147483647 w 148"/>
              <a:gd name="T17" fmla="*/ 2147483647 h 133"/>
              <a:gd name="T18" fmla="*/ 2147483647 w 148"/>
              <a:gd name="T19" fmla="*/ 2147483647 h 133"/>
              <a:gd name="T20" fmla="*/ 2147483647 w 148"/>
              <a:gd name="T21" fmla="*/ 2147483647 h 133"/>
              <a:gd name="T22" fmla="*/ 2147483647 w 148"/>
              <a:gd name="T23" fmla="*/ 2147483647 h 133"/>
              <a:gd name="T24" fmla="*/ 2147483647 w 148"/>
              <a:gd name="T25" fmla="*/ 2147483647 h 133"/>
              <a:gd name="T26" fmla="*/ 2147483647 w 148"/>
              <a:gd name="T27" fmla="*/ 2147483647 h 133"/>
              <a:gd name="T28" fmla="*/ 2147483647 w 148"/>
              <a:gd name="T29" fmla="*/ 2147483647 h 133"/>
              <a:gd name="T30" fmla="*/ 2147483647 w 148"/>
              <a:gd name="T31" fmla="*/ 2147483647 h 133"/>
              <a:gd name="T32" fmla="*/ 2147483647 w 148"/>
              <a:gd name="T33" fmla="*/ 2147483647 h 133"/>
              <a:gd name="T34" fmla="*/ 2147483647 w 148"/>
              <a:gd name="T35" fmla="*/ 2147483647 h 133"/>
              <a:gd name="T36" fmla="*/ 2147483647 w 148"/>
              <a:gd name="T37" fmla="*/ 2147483647 h 133"/>
              <a:gd name="T38" fmla="*/ 2147483647 w 148"/>
              <a:gd name="T39" fmla="*/ 2147483647 h 133"/>
              <a:gd name="T40" fmla="*/ 2147483647 w 148"/>
              <a:gd name="T41" fmla="*/ 2147483647 h 133"/>
              <a:gd name="T42" fmla="*/ 2147483647 w 148"/>
              <a:gd name="T43" fmla="*/ 2147483647 h 133"/>
              <a:gd name="T44" fmla="*/ 2147483647 w 148"/>
              <a:gd name="T45" fmla="*/ 2147483647 h 133"/>
              <a:gd name="T46" fmla="*/ 2147483647 w 148"/>
              <a:gd name="T47" fmla="*/ 2147483647 h 133"/>
              <a:gd name="T48" fmla="*/ 2147483647 w 148"/>
              <a:gd name="T49" fmla="*/ 2147483647 h 133"/>
              <a:gd name="T50" fmla="*/ 2147483647 w 148"/>
              <a:gd name="T51" fmla="*/ 2147483647 h 133"/>
              <a:gd name="T52" fmla="*/ 2147483647 w 148"/>
              <a:gd name="T53" fmla="*/ 2147483647 h 133"/>
              <a:gd name="T54" fmla="*/ 2147483647 w 148"/>
              <a:gd name="T55" fmla="*/ 2147483647 h 133"/>
              <a:gd name="T56" fmla="*/ 2147483647 w 148"/>
              <a:gd name="T57" fmla="*/ 2147483647 h 133"/>
              <a:gd name="T58" fmla="*/ 2147483647 w 148"/>
              <a:gd name="T59" fmla="*/ 2147483647 h 133"/>
              <a:gd name="T60" fmla="*/ 2147483647 w 148"/>
              <a:gd name="T61" fmla="*/ 2147483647 h 133"/>
              <a:gd name="T62" fmla="*/ 2147483647 w 148"/>
              <a:gd name="T63" fmla="*/ 2147483647 h 133"/>
              <a:gd name="T64" fmla="*/ 2147483647 w 148"/>
              <a:gd name="T65" fmla="*/ 2147483647 h 133"/>
              <a:gd name="T66" fmla="*/ 2147483647 w 148"/>
              <a:gd name="T67" fmla="*/ 2147483647 h 133"/>
              <a:gd name="T68" fmla="*/ 2147483647 w 148"/>
              <a:gd name="T69" fmla="*/ 2147483647 h 133"/>
              <a:gd name="T70" fmla="*/ 2147483647 w 148"/>
              <a:gd name="T71" fmla="*/ 2147483647 h 133"/>
              <a:gd name="T72" fmla="*/ 2147483647 w 148"/>
              <a:gd name="T73" fmla="*/ 2147483647 h 133"/>
              <a:gd name="T74" fmla="*/ 2147483647 w 148"/>
              <a:gd name="T75" fmla="*/ 2147483647 h 133"/>
              <a:gd name="T76" fmla="*/ 2147483647 w 148"/>
              <a:gd name="T77" fmla="*/ 2147483647 h 13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48" h="133">
                <a:moveTo>
                  <a:pt x="96" y="15"/>
                </a:moveTo>
                <a:lnTo>
                  <a:pt x="96" y="0"/>
                </a:lnTo>
                <a:lnTo>
                  <a:pt x="52" y="0"/>
                </a:lnTo>
                <a:lnTo>
                  <a:pt x="52" y="15"/>
                </a:lnTo>
                <a:lnTo>
                  <a:pt x="0" y="15"/>
                </a:lnTo>
                <a:lnTo>
                  <a:pt x="0" y="133"/>
                </a:lnTo>
                <a:lnTo>
                  <a:pt x="148" y="133"/>
                </a:lnTo>
                <a:lnTo>
                  <a:pt x="148" y="15"/>
                </a:lnTo>
                <a:lnTo>
                  <a:pt x="96" y="15"/>
                </a:lnTo>
                <a:close/>
                <a:moveTo>
                  <a:pt x="59" y="6"/>
                </a:moveTo>
                <a:lnTo>
                  <a:pt x="90" y="6"/>
                </a:lnTo>
                <a:lnTo>
                  <a:pt x="90" y="15"/>
                </a:lnTo>
                <a:lnTo>
                  <a:pt x="59" y="15"/>
                </a:lnTo>
                <a:lnTo>
                  <a:pt x="59" y="6"/>
                </a:lnTo>
                <a:close/>
                <a:moveTo>
                  <a:pt x="52" y="21"/>
                </a:moveTo>
                <a:lnTo>
                  <a:pt x="96" y="21"/>
                </a:lnTo>
                <a:lnTo>
                  <a:pt x="142" y="21"/>
                </a:lnTo>
                <a:lnTo>
                  <a:pt x="142" y="71"/>
                </a:lnTo>
                <a:lnTo>
                  <a:pt x="96" y="71"/>
                </a:lnTo>
                <a:lnTo>
                  <a:pt x="96" y="59"/>
                </a:lnTo>
                <a:lnTo>
                  <a:pt x="52" y="59"/>
                </a:lnTo>
                <a:lnTo>
                  <a:pt x="52" y="71"/>
                </a:lnTo>
                <a:lnTo>
                  <a:pt x="6" y="71"/>
                </a:lnTo>
                <a:lnTo>
                  <a:pt x="6" y="21"/>
                </a:lnTo>
                <a:lnTo>
                  <a:pt x="52" y="21"/>
                </a:lnTo>
                <a:close/>
                <a:moveTo>
                  <a:pt x="90" y="65"/>
                </a:moveTo>
                <a:lnTo>
                  <a:pt x="90" y="83"/>
                </a:lnTo>
                <a:lnTo>
                  <a:pt x="59" y="83"/>
                </a:lnTo>
                <a:lnTo>
                  <a:pt x="59" y="65"/>
                </a:lnTo>
                <a:lnTo>
                  <a:pt x="90" y="65"/>
                </a:lnTo>
                <a:close/>
                <a:moveTo>
                  <a:pt x="6" y="126"/>
                </a:moveTo>
                <a:lnTo>
                  <a:pt x="6" y="77"/>
                </a:lnTo>
                <a:lnTo>
                  <a:pt x="52" y="77"/>
                </a:lnTo>
                <a:lnTo>
                  <a:pt x="52" y="89"/>
                </a:lnTo>
                <a:lnTo>
                  <a:pt x="96" y="89"/>
                </a:lnTo>
                <a:lnTo>
                  <a:pt x="96" y="77"/>
                </a:lnTo>
                <a:lnTo>
                  <a:pt x="142" y="77"/>
                </a:lnTo>
                <a:lnTo>
                  <a:pt x="142" y="126"/>
                </a:lnTo>
                <a:lnTo>
                  <a:pt x="6" y="1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1" name="Freeform 111"/>
          <p:cNvSpPr>
            <a:spLocks noEditPoints="1"/>
          </p:cNvSpPr>
          <p:nvPr/>
        </p:nvSpPr>
        <p:spPr bwMode="auto">
          <a:xfrm>
            <a:off x="8704263" y="5205413"/>
            <a:ext cx="608012" cy="609600"/>
          </a:xfrm>
          <a:custGeom>
            <a:avLst/>
            <a:gdLst>
              <a:gd name="T0" fmla="*/ 0 w 148"/>
              <a:gd name="T1" fmla="*/ 0 h 148"/>
              <a:gd name="T2" fmla="*/ 0 w 148"/>
              <a:gd name="T3" fmla="*/ 2147483647 h 148"/>
              <a:gd name="T4" fmla="*/ 2147483647 w 148"/>
              <a:gd name="T5" fmla="*/ 2147483647 h 148"/>
              <a:gd name="T6" fmla="*/ 2147483647 w 148"/>
              <a:gd name="T7" fmla="*/ 0 h 148"/>
              <a:gd name="T8" fmla="*/ 0 w 148"/>
              <a:gd name="T9" fmla="*/ 0 h 148"/>
              <a:gd name="T10" fmla="*/ 2147483647 w 148"/>
              <a:gd name="T11" fmla="*/ 2147483647 h 148"/>
              <a:gd name="T12" fmla="*/ 2147483647 w 148"/>
              <a:gd name="T13" fmla="*/ 2147483647 h 148"/>
              <a:gd name="T14" fmla="*/ 2147483647 w 148"/>
              <a:gd name="T15" fmla="*/ 2147483647 h 148"/>
              <a:gd name="T16" fmla="*/ 2147483647 w 148"/>
              <a:gd name="T17" fmla="*/ 2147483647 h 148"/>
              <a:gd name="T18" fmla="*/ 2147483647 w 148"/>
              <a:gd name="T19" fmla="*/ 2147483647 h 1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148">
                <a:moveTo>
                  <a:pt x="0" y="0"/>
                </a:moveTo>
                <a:lnTo>
                  <a:pt x="0" y="148"/>
                </a:lnTo>
                <a:lnTo>
                  <a:pt x="148" y="148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42" y="142"/>
                </a:moveTo>
                <a:lnTo>
                  <a:pt x="6" y="142"/>
                </a:lnTo>
                <a:lnTo>
                  <a:pt x="6" y="6"/>
                </a:lnTo>
                <a:lnTo>
                  <a:pt x="142" y="6"/>
                </a:lnTo>
                <a:lnTo>
                  <a:pt x="142" y="142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2" name="Freeform 112"/>
          <p:cNvSpPr>
            <a:spLocks/>
          </p:cNvSpPr>
          <p:nvPr/>
        </p:nvSpPr>
        <p:spPr bwMode="auto">
          <a:xfrm>
            <a:off x="8818563" y="5334000"/>
            <a:ext cx="379412" cy="279400"/>
          </a:xfrm>
          <a:custGeom>
            <a:avLst/>
            <a:gdLst>
              <a:gd name="T0" fmla="*/ 2147483647 w 120"/>
              <a:gd name="T1" fmla="*/ 2147483647 h 88"/>
              <a:gd name="T2" fmla="*/ 2147483647 w 120"/>
              <a:gd name="T3" fmla="*/ 2147483647 h 88"/>
              <a:gd name="T4" fmla="*/ 2147483647 w 120"/>
              <a:gd name="T5" fmla="*/ 2147483647 h 88"/>
              <a:gd name="T6" fmla="*/ 2147483647 w 120"/>
              <a:gd name="T7" fmla="*/ 2147483647 h 88"/>
              <a:gd name="T8" fmla="*/ 2147483647 w 120"/>
              <a:gd name="T9" fmla="*/ 2147483647 h 88"/>
              <a:gd name="T10" fmla="*/ 2147483647 w 120"/>
              <a:gd name="T11" fmla="*/ 0 h 88"/>
              <a:gd name="T12" fmla="*/ 2147483647 w 120"/>
              <a:gd name="T13" fmla="*/ 0 h 88"/>
              <a:gd name="T14" fmla="*/ 2147483647 w 120"/>
              <a:gd name="T15" fmla="*/ 2147483647 h 88"/>
              <a:gd name="T16" fmla="*/ 2147483647 w 120"/>
              <a:gd name="T17" fmla="*/ 2147483647 h 88"/>
              <a:gd name="T18" fmla="*/ 2147483647 w 120"/>
              <a:gd name="T19" fmla="*/ 2147483647 h 88"/>
              <a:gd name="T20" fmla="*/ 2147483647 w 120"/>
              <a:gd name="T21" fmla="*/ 2147483647 h 88"/>
              <a:gd name="T22" fmla="*/ 2147483647 w 120"/>
              <a:gd name="T23" fmla="*/ 2147483647 h 88"/>
              <a:gd name="T24" fmla="*/ 2147483647 w 120"/>
              <a:gd name="T25" fmla="*/ 2147483647 h 88"/>
              <a:gd name="T26" fmla="*/ 2147483647 w 120"/>
              <a:gd name="T27" fmla="*/ 2147483647 h 88"/>
              <a:gd name="T28" fmla="*/ 2147483647 w 120"/>
              <a:gd name="T29" fmla="*/ 0 h 88"/>
              <a:gd name="T30" fmla="*/ 0 w 120"/>
              <a:gd name="T31" fmla="*/ 0 h 88"/>
              <a:gd name="T32" fmla="*/ 0 w 120"/>
              <a:gd name="T33" fmla="*/ 2147483647 h 88"/>
              <a:gd name="T34" fmla="*/ 2147483647 w 120"/>
              <a:gd name="T35" fmla="*/ 2147483647 h 88"/>
              <a:gd name="T36" fmla="*/ 2147483647 w 120"/>
              <a:gd name="T37" fmla="*/ 2147483647 h 8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0" h="88">
                <a:moveTo>
                  <a:pt x="8" y="36"/>
                </a:moveTo>
                <a:cubicBezTo>
                  <a:pt x="8" y="64"/>
                  <a:pt x="31" y="88"/>
                  <a:pt x="60" y="88"/>
                </a:cubicBezTo>
                <a:cubicBezTo>
                  <a:pt x="89" y="88"/>
                  <a:pt x="112" y="64"/>
                  <a:pt x="112" y="36"/>
                </a:cubicBezTo>
                <a:cubicBezTo>
                  <a:pt x="112" y="8"/>
                  <a:pt x="112" y="8"/>
                  <a:pt x="112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0"/>
                  <a:pt x="120" y="0"/>
                  <a:pt x="120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8"/>
                  <a:pt x="96" y="8"/>
                  <a:pt x="9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60"/>
                  <a:pt x="84" y="80"/>
                  <a:pt x="60" y="80"/>
                </a:cubicBezTo>
                <a:cubicBezTo>
                  <a:pt x="36" y="80"/>
                  <a:pt x="16" y="60"/>
                  <a:pt x="16" y="36"/>
                </a:cubicBezTo>
                <a:cubicBezTo>
                  <a:pt x="16" y="8"/>
                  <a:pt x="16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lnTo>
                  <a:pt x="8" y="3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3" name="Freeform 113"/>
          <p:cNvSpPr>
            <a:spLocks noEditPoints="1"/>
          </p:cNvSpPr>
          <p:nvPr/>
        </p:nvSpPr>
        <p:spPr bwMode="auto">
          <a:xfrm>
            <a:off x="9883775" y="5365750"/>
            <a:ext cx="584200" cy="431800"/>
          </a:xfrm>
          <a:custGeom>
            <a:avLst/>
            <a:gdLst>
              <a:gd name="T0" fmla="*/ 2147483647 w 184"/>
              <a:gd name="T1" fmla="*/ 2147483647 h 136"/>
              <a:gd name="T2" fmla="*/ 2147483647 w 184"/>
              <a:gd name="T3" fmla="*/ 2147483647 h 136"/>
              <a:gd name="T4" fmla="*/ 2147483647 w 184"/>
              <a:gd name="T5" fmla="*/ 0 h 136"/>
              <a:gd name="T6" fmla="*/ 2147483647 w 184"/>
              <a:gd name="T7" fmla="*/ 0 h 136"/>
              <a:gd name="T8" fmla="*/ 2147483647 w 184"/>
              <a:gd name="T9" fmla="*/ 0 h 136"/>
              <a:gd name="T10" fmla="*/ 0 w 184"/>
              <a:gd name="T11" fmla="*/ 0 h 136"/>
              <a:gd name="T12" fmla="*/ 0 w 184"/>
              <a:gd name="T13" fmla="*/ 2147483647 h 136"/>
              <a:gd name="T14" fmla="*/ 2147483647 w 184"/>
              <a:gd name="T15" fmla="*/ 2147483647 h 136"/>
              <a:gd name="T16" fmla="*/ 2147483647 w 184"/>
              <a:gd name="T17" fmla="*/ 2147483647 h 136"/>
              <a:gd name="T18" fmla="*/ 2147483647 w 184"/>
              <a:gd name="T19" fmla="*/ 2147483647 h 136"/>
              <a:gd name="T20" fmla="*/ 2147483647 w 184"/>
              <a:gd name="T21" fmla="*/ 2147483647 h 136"/>
              <a:gd name="T22" fmla="*/ 2147483647 w 184"/>
              <a:gd name="T23" fmla="*/ 2147483647 h 136"/>
              <a:gd name="T24" fmla="*/ 2147483647 w 184"/>
              <a:gd name="T25" fmla="*/ 2147483647 h 136"/>
              <a:gd name="T26" fmla="*/ 2147483647 w 184"/>
              <a:gd name="T27" fmla="*/ 2147483647 h 136"/>
              <a:gd name="T28" fmla="*/ 2147483647 w 184"/>
              <a:gd name="T29" fmla="*/ 2147483647 h 136"/>
              <a:gd name="T30" fmla="*/ 2147483647 w 184"/>
              <a:gd name="T31" fmla="*/ 2147483647 h 136"/>
              <a:gd name="T32" fmla="*/ 2147483647 w 184"/>
              <a:gd name="T33" fmla="*/ 2147483647 h 136"/>
              <a:gd name="T34" fmla="*/ 2147483647 w 184"/>
              <a:gd name="T35" fmla="*/ 2147483647 h 136"/>
              <a:gd name="T36" fmla="*/ 2147483647 w 184"/>
              <a:gd name="T37" fmla="*/ 2147483647 h 136"/>
              <a:gd name="T38" fmla="*/ 2147483647 w 184"/>
              <a:gd name="T39" fmla="*/ 2147483647 h 1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4" h="136">
                <a:moveTo>
                  <a:pt x="151" y="64"/>
                </a:moveTo>
                <a:cubicBezTo>
                  <a:pt x="184" y="64"/>
                  <a:pt x="184" y="64"/>
                  <a:pt x="184" y="64"/>
                </a:cubicBezTo>
                <a:cubicBezTo>
                  <a:pt x="184" y="0"/>
                  <a:pt x="184" y="0"/>
                  <a:pt x="18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02"/>
                  <a:pt x="34" y="136"/>
                  <a:pt x="76" y="136"/>
                </a:cubicBezTo>
                <a:cubicBezTo>
                  <a:pt x="116" y="136"/>
                  <a:pt x="149" y="104"/>
                  <a:pt x="151" y="64"/>
                </a:cubicBezTo>
                <a:close/>
                <a:moveTo>
                  <a:pt x="152" y="8"/>
                </a:moveTo>
                <a:cubicBezTo>
                  <a:pt x="176" y="8"/>
                  <a:pt x="176" y="8"/>
                  <a:pt x="176" y="8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52" y="56"/>
                  <a:pt x="152" y="56"/>
                  <a:pt x="152" y="56"/>
                </a:cubicBezTo>
                <a:lnTo>
                  <a:pt x="152" y="8"/>
                </a:lnTo>
                <a:close/>
                <a:moveTo>
                  <a:pt x="76" y="128"/>
                </a:moveTo>
                <a:cubicBezTo>
                  <a:pt x="38" y="128"/>
                  <a:pt x="8" y="97"/>
                  <a:pt x="8" y="60"/>
                </a:cubicBezTo>
                <a:cubicBezTo>
                  <a:pt x="8" y="8"/>
                  <a:pt x="8" y="8"/>
                  <a:pt x="8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4" y="97"/>
                  <a:pt x="113" y="128"/>
                  <a:pt x="76" y="12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4" name="Freeform 114"/>
          <p:cNvSpPr>
            <a:spLocks/>
          </p:cNvSpPr>
          <p:nvPr/>
        </p:nvSpPr>
        <p:spPr bwMode="auto">
          <a:xfrm>
            <a:off x="9883775" y="5797550"/>
            <a:ext cx="482600" cy="25400"/>
          </a:xfrm>
          <a:custGeom>
            <a:avLst/>
            <a:gdLst>
              <a:gd name="T0" fmla="*/ 0 w 117"/>
              <a:gd name="T1" fmla="*/ 2147483647 h 6"/>
              <a:gd name="T2" fmla="*/ 2147483647 w 117"/>
              <a:gd name="T3" fmla="*/ 2147483647 h 6"/>
              <a:gd name="T4" fmla="*/ 2147483647 w 117"/>
              <a:gd name="T5" fmla="*/ 0 h 6"/>
              <a:gd name="T6" fmla="*/ 2147483647 w 117"/>
              <a:gd name="T7" fmla="*/ 0 h 6"/>
              <a:gd name="T8" fmla="*/ 0 w 117"/>
              <a:gd name="T9" fmla="*/ 0 h 6"/>
              <a:gd name="T10" fmla="*/ 0 w 117"/>
              <a:gd name="T11" fmla="*/ 2147483647 h 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7" h="6">
                <a:moveTo>
                  <a:pt x="0" y="6"/>
                </a:moveTo>
                <a:lnTo>
                  <a:pt x="117" y="6"/>
                </a:lnTo>
                <a:lnTo>
                  <a:pt x="117" y="0"/>
                </a:lnTo>
                <a:lnTo>
                  <a:pt x="59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5" name="Rectangle 115"/>
          <p:cNvSpPr>
            <a:spLocks noChangeArrowheads="1"/>
          </p:cNvSpPr>
          <p:nvPr/>
        </p:nvSpPr>
        <p:spPr bwMode="auto">
          <a:xfrm>
            <a:off x="10012363" y="5176838"/>
            <a:ext cx="23812" cy="115887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66" name="Rectangle 116"/>
          <p:cNvSpPr>
            <a:spLocks noChangeArrowheads="1"/>
          </p:cNvSpPr>
          <p:nvPr/>
        </p:nvSpPr>
        <p:spPr bwMode="auto">
          <a:xfrm>
            <a:off x="10213975" y="5176838"/>
            <a:ext cx="23813" cy="115887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67" name="Rectangle 117"/>
          <p:cNvSpPr>
            <a:spLocks noChangeArrowheads="1"/>
          </p:cNvSpPr>
          <p:nvPr/>
        </p:nvSpPr>
        <p:spPr bwMode="auto">
          <a:xfrm>
            <a:off x="10110788" y="5140325"/>
            <a:ext cx="28575" cy="152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4480" y="458292"/>
            <a:ext cx="9083040" cy="5941416"/>
            <a:chOff x="2278064" y="3656013"/>
            <a:chExt cx="3543300" cy="2317750"/>
          </a:xfrm>
          <a:solidFill>
            <a:srgbClr val="00B6DD"/>
          </a:solidFill>
        </p:grpSpPr>
        <p:sp>
          <p:nvSpPr>
            <p:cNvPr id="3" name="Freeform 25"/>
            <p:cNvSpPr>
              <a:spLocks/>
            </p:cNvSpPr>
            <p:nvPr/>
          </p:nvSpPr>
          <p:spPr bwMode="auto">
            <a:xfrm>
              <a:off x="5200651" y="3768725"/>
              <a:ext cx="115888" cy="14288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5200651" y="3802063"/>
              <a:ext cx="115888" cy="15875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5200651" y="3836988"/>
              <a:ext cx="115888" cy="14288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224339" y="3754438"/>
              <a:ext cx="220663" cy="96838"/>
            </a:xfrm>
            <a:custGeom>
              <a:avLst/>
              <a:gdLst>
                <a:gd name="T0" fmla="*/ 115 w 231"/>
                <a:gd name="T1" fmla="*/ 0 h 103"/>
                <a:gd name="T2" fmla="*/ 0 w 231"/>
                <a:gd name="T3" fmla="*/ 51 h 103"/>
                <a:gd name="T4" fmla="*/ 115 w 231"/>
                <a:gd name="T5" fmla="*/ 103 h 103"/>
                <a:gd name="T6" fmla="*/ 231 w 231"/>
                <a:gd name="T7" fmla="*/ 51 h 103"/>
                <a:gd name="T8" fmla="*/ 115 w 231"/>
                <a:gd name="T9" fmla="*/ 0 h 103"/>
                <a:gd name="T10" fmla="*/ 115 w 231"/>
                <a:gd name="T11" fmla="*/ 88 h 103"/>
                <a:gd name="T12" fmla="*/ 79 w 231"/>
                <a:gd name="T13" fmla="*/ 51 h 103"/>
                <a:gd name="T14" fmla="*/ 115 w 231"/>
                <a:gd name="T15" fmla="*/ 15 h 103"/>
                <a:gd name="T16" fmla="*/ 152 w 231"/>
                <a:gd name="T17" fmla="*/ 51 h 103"/>
                <a:gd name="T18" fmla="*/ 115 w 231"/>
                <a:gd name="T19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03">
                  <a:moveTo>
                    <a:pt x="115" y="0"/>
                  </a:moveTo>
                  <a:cubicBezTo>
                    <a:pt x="62" y="0"/>
                    <a:pt x="7" y="22"/>
                    <a:pt x="0" y="51"/>
                  </a:cubicBezTo>
                  <a:cubicBezTo>
                    <a:pt x="7" y="80"/>
                    <a:pt x="62" y="103"/>
                    <a:pt x="115" y="103"/>
                  </a:cubicBezTo>
                  <a:cubicBezTo>
                    <a:pt x="168" y="103"/>
                    <a:pt x="224" y="80"/>
                    <a:pt x="231" y="51"/>
                  </a:cubicBezTo>
                  <a:cubicBezTo>
                    <a:pt x="224" y="22"/>
                    <a:pt x="168" y="0"/>
                    <a:pt x="115" y="0"/>
                  </a:cubicBezTo>
                  <a:close/>
                  <a:moveTo>
                    <a:pt x="115" y="88"/>
                  </a:moveTo>
                  <a:cubicBezTo>
                    <a:pt x="95" y="88"/>
                    <a:pt x="79" y="72"/>
                    <a:pt x="79" y="51"/>
                  </a:cubicBezTo>
                  <a:cubicBezTo>
                    <a:pt x="79" y="31"/>
                    <a:pt x="95" y="15"/>
                    <a:pt x="115" y="15"/>
                  </a:cubicBezTo>
                  <a:cubicBezTo>
                    <a:pt x="136" y="15"/>
                    <a:pt x="152" y="31"/>
                    <a:pt x="152" y="51"/>
                  </a:cubicBezTo>
                  <a:cubicBezTo>
                    <a:pt x="152" y="72"/>
                    <a:pt x="136" y="88"/>
                    <a:pt x="115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Oval 29"/>
            <p:cNvSpPr>
              <a:spLocks noChangeArrowheads="1"/>
            </p:cNvSpPr>
            <p:nvPr/>
          </p:nvSpPr>
          <p:spPr bwMode="auto">
            <a:xfrm>
              <a:off x="4314826" y="3783013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718051" y="3705225"/>
              <a:ext cx="171450" cy="44450"/>
            </a:xfrm>
            <a:custGeom>
              <a:avLst/>
              <a:gdLst>
                <a:gd name="T0" fmla="*/ 176 w 179"/>
                <a:gd name="T1" fmla="*/ 33 h 47"/>
                <a:gd name="T2" fmla="*/ 90 w 179"/>
                <a:gd name="T3" fmla="*/ 0 h 47"/>
                <a:gd name="T4" fmla="*/ 3 w 179"/>
                <a:gd name="T5" fmla="*/ 33 h 47"/>
                <a:gd name="T6" fmla="*/ 3 w 179"/>
                <a:gd name="T7" fmla="*/ 44 h 47"/>
                <a:gd name="T8" fmla="*/ 15 w 179"/>
                <a:gd name="T9" fmla="*/ 43 h 47"/>
                <a:gd name="T10" fmla="*/ 90 w 179"/>
                <a:gd name="T11" fmla="*/ 16 h 47"/>
                <a:gd name="T12" fmla="*/ 165 w 179"/>
                <a:gd name="T13" fmla="*/ 43 h 47"/>
                <a:gd name="T14" fmla="*/ 170 w 179"/>
                <a:gd name="T15" fmla="*/ 46 h 47"/>
                <a:gd name="T16" fmla="*/ 176 w 179"/>
                <a:gd name="T17" fmla="*/ 44 h 47"/>
                <a:gd name="T18" fmla="*/ 176 w 179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47">
                  <a:moveTo>
                    <a:pt x="176" y="33"/>
                  </a:moveTo>
                  <a:cubicBezTo>
                    <a:pt x="159" y="13"/>
                    <a:pt x="125" y="0"/>
                    <a:pt x="90" y="0"/>
                  </a:cubicBezTo>
                  <a:cubicBezTo>
                    <a:pt x="54" y="0"/>
                    <a:pt x="21" y="13"/>
                    <a:pt x="3" y="33"/>
                  </a:cubicBezTo>
                  <a:cubicBezTo>
                    <a:pt x="0" y="36"/>
                    <a:pt x="0" y="41"/>
                    <a:pt x="3" y="44"/>
                  </a:cubicBezTo>
                  <a:cubicBezTo>
                    <a:pt x="7" y="47"/>
                    <a:pt x="12" y="47"/>
                    <a:pt x="15" y="43"/>
                  </a:cubicBezTo>
                  <a:cubicBezTo>
                    <a:pt x="30" y="27"/>
                    <a:pt x="58" y="16"/>
                    <a:pt x="90" y="16"/>
                  </a:cubicBezTo>
                  <a:cubicBezTo>
                    <a:pt x="121" y="16"/>
                    <a:pt x="150" y="27"/>
                    <a:pt x="165" y="43"/>
                  </a:cubicBezTo>
                  <a:cubicBezTo>
                    <a:pt x="166" y="45"/>
                    <a:pt x="168" y="46"/>
                    <a:pt x="170" y="46"/>
                  </a:cubicBezTo>
                  <a:cubicBezTo>
                    <a:pt x="172" y="46"/>
                    <a:pt x="174" y="45"/>
                    <a:pt x="176" y="44"/>
                  </a:cubicBezTo>
                  <a:cubicBezTo>
                    <a:pt x="179" y="41"/>
                    <a:pt x="179" y="36"/>
                    <a:pt x="17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4737101" y="3738563"/>
              <a:ext cx="134938" cy="38100"/>
            </a:xfrm>
            <a:custGeom>
              <a:avLst/>
              <a:gdLst>
                <a:gd name="T0" fmla="*/ 71 w 142"/>
                <a:gd name="T1" fmla="*/ 0 h 40"/>
                <a:gd name="T2" fmla="*/ 2 w 142"/>
                <a:gd name="T3" fmla="*/ 26 h 40"/>
                <a:gd name="T4" fmla="*/ 3 w 142"/>
                <a:gd name="T5" fmla="*/ 37 h 40"/>
                <a:gd name="T6" fmla="*/ 14 w 142"/>
                <a:gd name="T7" fmla="*/ 36 h 40"/>
                <a:gd name="T8" fmla="*/ 71 w 142"/>
                <a:gd name="T9" fmla="*/ 16 h 40"/>
                <a:gd name="T10" fmla="*/ 127 w 142"/>
                <a:gd name="T11" fmla="*/ 36 h 40"/>
                <a:gd name="T12" fmla="*/ 133 w 142"/>
                <a:gd name="T13" fmla="*/ 39 h 40"/>
                <a:gd name="T14" fmla="*/ 138 w 142"/>
                <a:gd name="T15" fmla="*/ 37 h 40"/>
                <a:gd name="T16" fmla="*/ 139 w 142"/>
                <a:gd name="T17" fmla="*/ 26 h 40"/>
                <a:gd name="T18" fmla="*/ 71 w 142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40">
                  <a:moveTo>
                    <a:pt x="71" y="0"/>
                  </a:moveTo>
                  <a:cubicBezTo>
                    <a:pt x="43" y="0"/>
                    <a:pt x="17" y="10"/>
                    <a:pt x="2" y="26"/>
                  </a:cubicBezTo>
                  <a:cubicBezTo>
                    <a:pt x="0" y="29"/>
                    <a:pt x="0" y="34"/>
                    <a:pt x="3" y="37"/>
                  </a:cubicBezTo>
                  <a:cubicBezTo>
                    <a:pt x="6" y="40"/>
                    <a:pt x="11" y="40"/>
                    <a:pt x="14" y="36"/>
                  </a:cubicBezTo>
                  <a:cubicBezTo>
                    <a:pt x="26" y="24"/>
                    <a:pt x="47" y="16"/>
                    <a:pt x="71" y="16"/>
                  </a:cubicBezTo>
                  <a:cubicBezTo>
                    <a:pt x="94" y="16"/>
                    <a:pt x="116" y="24"/>
                    <a:pt x="127" y="36"/>
                  </a:cubicBezTo>
                  <a:cubicBezTo>
                    <a:pt x="128" y="38"/>
                    <a:pt x="131" y="39"/>
                    <a:pt x="133" y="39"/>
                  </a:cubicBezTo>
                  <a:cubicBezTo>
                    <a:pt x="135" y="39"/>
                    <a:pt x="137" y="38"/>
                    <a:pt x="138" y="37"/>
                  </a:cubicBezTo>
                  <a:cubicBezTo>
                    <a:pt x="141" y="34"/>
                    <a:pt x="142" y="29"/>
                    <a:pt x="139" y="26"/>
                  </a:cubicBezTo>
                  <a:cubicBezTo>
                    <a:pt x="125" y="10"/>
                    <a:pt x="99" y="0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754564" y="3771900"/>
              <a:ext cx="98425" cy="31750"/>
            </a:xfrm>
            <a:custGeom>
              <a:avLst/>
              <a:gdLst>
                <a:gd name="T0" fmla="*/ 53 w 105"/>
                <a:gd name="T1" fmla="*/ 0 h 33"/>
                <a:gd name="T2" fmla="*/ 3 w 105"/>
                <a:gd name="T3" fmla="*/ 19 h 33"/>
                <a:gd name="T4" fmla="*/ 4 w 105"/>
                <a:gd name="T5" fmla="*/ 30 h 33"/>
                <a:gd name="T6" fmla="*/ 15 w 105"/>
                <a:gd name="T7" fmla="*/ 30 h 33"/>
                <a:gd name="T8" fmla="*/ 53 w 105"/>
                <a:gd name="T9" fmla="*/ 16 h 33"/>
                <a:gd name="T10" fmla="*/ 90 w 105"/>
                <a:gd name="T11" fmla="*/ 30 h 33"/>
                <a:gd name="T12" fmla="*/ 96 w 105"/>
                <a:gd name="T13" fmla="*/ 32 h 33"/>
                <a:gd name="T14" fmla="*/ 101 w 105"/>
                <a:gd name="T15" fmla="*/ 30 h 33"/>
                <a:gd name="T16" fmla="*/ 102 w 105"/>
                <a:gd name="T17" fmla="*/ 19 h 33"/>
                <a:gd name="T18" fmla="*/ 53 w 105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33">
                  <a:moveTo>
                    <a:pt x="53" y="0"/>
                  </a:moveTo>
                  <a:cubicBezTo>
                    <a:pt x="32" y="0"/>
                    <a:pt x="14" y="7"/>
                    <a:pt x="3" y="19"/>
                  </a:cubicBezTo>
                  <a:cubicBezTo>
                    <a:pt x="0" y="22"/>
                    <a:pt x="1" y="27"/>
                    <a:pt x="4" y="30"/>
                  </a:cubicBezTo>
                  <a:cubicBezTo>
                    <a:pt x="7" y="33"/>
                    <a:pt x="12" y="33"/>
                    <a:pt x="15" y="30"/>
                  </a:cubicBezTo>
                  <a:cubicBezTo>
                    <a:pt x="22" y="21"/>
                    <a:pt x="37" y="16"/>
                    <a:pt x="53" y="16"/>
                  </a:cubicBezTo>
                  <a:cubicBezTo>
                    <a:pt x="68" y="16"/>
                    <a:pt x="83" y="21"/>
                    <a:pt x="90" y="30"/>
                  </a:cubicBezTo>
                  <a:cubicBezTo>
                    <a:pt x="92" y="31"/>
                    <a:pt x="94" y="32"/>
                    <a:pt x="96" y="32"/>
                  </a:cubicBezTo>
                  <a:cubicBezTo>
                    <a:pt x="98" y="32"/>
                    <a:pt x="100" y="32"/>
                    <a:pt x="101" y="30"/>
                  </a:cubicBezTo>
                  <a:cubicBezTo>
                    <a:pt x="105" y="27"/>
                    <a:pt x="105" y="22"/>
                    <a:pt x="102" y="19"/>
                  </a:cubicBezTo>
                  <a:cubicBezTo>
                    <a:pt x="92" y="7"/>
                    <a:pt x="73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4779964" y="3803650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641976" y="3667125"/>
              <a:ext cx="85725" cy="184150"/>
            </a:xfrm>
            <a:custGeom>
              <a:avLst/>
              <a:gdLst>
                <a:gd name="T0" fmla="*/ 90 w 90"/>
                <a:gd name="T1" fmla="*/ 14 h 195"/>
                <a:gd name="T2" fmla="*/ 76 w 90"/>
                <a:gd name="T3" fmla="*/ 0 h 195"/>
                <a:gd name="T4" fmla="*/ 14 w 90"/>
                <a:gd name="T5" fmla="*/ 0 h 195"/>
                <a:gd name="T6" fmla="*/ 0 w 90"/>
                <a:gd name="T7" fmla="*/ 14 h 195"/>
                <a:gd name="T8" fmla="*/ 0 w 90"/>
                <a:gd name="T9" fmla="*/ 195 h 195"/>
                <a:gd name="T10" fmla="*/ 45 w 90"/>
                <a:gd name="T11" fmla="*/ 138 h 195"/>
                <a:gd name="T12" fmla="*/ 90 w 90"/>
                <a:gd name="T13" fmla="*/ 195 h 195"/>
                <a:gd name="T14" fmla="*/ 90 w 90"/>
                <a:gd name="T15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95">
                  <a:moveTo>
                    <a:pt x="90" y="14"/>
                  </a:moveTo>
                  <a:cubicBezTo>
                    <a:pt x="90" y="6"/>
                    <a:pt x="84" y="0"/>
                    <a:pt x="7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90" y="195"/>
                    <a:pt x="90" y="195"/>
                    <a:pt x="90" y="195"/>
                  </a:cubicBezTo>
                  <a:lnTo>
                    <a:pt x="9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2282826" y="3656013"/>
              <a:ext cx="195263" cy="195263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6" y="57"/>
                    <a:pt x="186" y="103"/>
                  </a:cubicBezTo>
                  <a:cubicBezTo>
                    <a:pt x="186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2336801" y="3711575"/>
              <a:ext cx="85725" cy="85725"/>
            </a:xfrm>
            <a:custGeom>
              <a:avLst/>
              <a:gdLst>
                <a:gd name="T0" fmla="*/ 31 w 91"/>
                <a:gd name="T1" fmla="*/ 29 h 91"/>
                <a:gd name="T2" fmla="*/ 26 w 91"/>
                <a:gd name="T3" fmla="*/ 38 h 91"/>
                <a:gd name="T4" fmla="*/ 25 w 91"/>
                <a:gd name="T5" fmla="*/ 38 h 91"/>
                <a:gd name="T6" fmla="*/ 1 w 91"/>
                <a:gd name="T7" fmla="*/ 88 h 91"/>
                <a:gd name="T8" fmla="*/ 1 w 91"/>
                <a:gd name="T9" fmla="*/ 90 h 91"/>
                <a:gd name="T10" fmla="*/ 3 w 91"/>
                <a:gd name="T11" fmla="*/ 91 h 91"/>
                <a:gd name="T12" fmla="*/ 53 w 91"/>
                <a:gd name="T13" fmla="*/ 66 h 91"/>
                <a:gd name="T14" fmla="*/ 53 w 91"/>
                <a:gd name="T15" fmla="*/ 66 h 91"/>
                <a:gd name="T16" fmla="*/ 62 w 91"/>
                <a:gd name="T17" fmla="*/ 60 h 91"/>
                <a:gd name="T18" fmla="*/ 68 w 91"/>
                <a:gd name="T19" fmla="*/ 46 h 91"/>
                <a:gd name="T20" fmla="*/ 91 w 91"/>
                <a:gd name="T21" fmla="*/ 0 h 91"/>
                <a:gd name="T22" fmla="*/ 46 w 91"/>
                <a:gd name="T23" fmla="*/ 23 h 91"/>
                <a:gd name="T24" fmla="*/ 31 w 91"/>
                <a:gd name="T25" fmla="*/ 29 h 91"/>
                <a:gd name="T26" fmla="*/ 7 w 91"/>
                <a:gd name="T27" fmla="*/ 84 h 91"/>
                <a:gd name="T28" fmla="*/ 27 w 91"/>
                <a:gd name="T29" fmla="*/ 44 h 91"/>
                <a:gd name="T30" fmla="*/ 33 w 91"/>
                <a:gd name="T31" fmla="*/ 58 h 91"/>
                <a:gd name="T32" fmla="*/ 47 w 91"/>
                <a:gd name="T33" fmla="*/ 64 h 91"/>
                <a:gd name="T34" fmla="*/ 7 w 91"/>
                <a:gd name="T35" fmla="*/ 84 h 91"/>
                <a:gd name="T36" fmla="*/ 55 w 91"/>
                <a:gd name="T37" fmla="*/ 37 h 91"/>
                <a:gd name="T38" fmla="*/ 55 w 91"/>
                <a:gd name="T39" fmla="*/ 52 h 91"/>
                <a:gd name="T40" fmla="*/ 39 w 91"/>
                <a:gd name="T41" fmla="*/ 52 h 91"/>
                <a:gd name="T42" fmla="*/ 39 w 91"/>
                <a:gd name="T43" fmla="*/ 37 h 91"/>
                <a:gd name="T44" fmla="*/ 55 w 91"/>
                <a:gd name="T45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91">
                  <a:moveTo>
                    <a:pt x="31" y="29"/>
                  </a:moveTo>
                  <a:cubicBezTo>
                    <a:pt x="28" y="32"/>
                    <a:pt x="27" y="35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1" y="91"/>
                    <a:pt x="2" y="91"/>
                    <a:pt x="3" y="91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6" y="65"/>
                    <a:pt x="60" y="63"/>
                    <a:pt x="62" y="60"/>
                  </a:cubicBezTo>
                  <a:cubicBezTo>
                    <a:pt x="66" y="56"/>
                    <a:pt x="68" y="51"/>
                    <a:pt x="68" y="46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0" y="23"/>
                    <a:pt x="35" y="25"/>
                    <a:pt x="31" y="29"/>
                  </a:cubicBezTo>
                  <a:close/>
                  <a:moveTo>
                    <a:pt x="7" y="84"/>
                  </a:moveTo>
                  <a:cubicBezTo>
                    <a:pt x="27" y="44"/>
                    <a:pt x="27" y="44"/>
                    <a:pt x="27" y="44"/>
                  </a:cubicBezTo>
                  <a:cubicBezTo>
                    <a:pt x="27" y="49"/>
                    <a:pt x="29" y="54"/>
                    <a:pt x="33" y="58"/>
                  </a:cubicBezTo>
                  <a:cubicBezTo>
                    <a:pt x="37" y="62"/>
                    <a:pt x="42" y="64"/>
                    <a:pt x="47" y="64"/>
                  </a:cubicBezTo>
                  <a:lnTo>
                    <a:pt x="7" y="84"/>
                  </a:lnTo>
                  <a:close/>
                  <a:moveTo>
                    <a:pt x="55" y="37"/>
                  </a:moveTo>
                  <a:cubicBezTo>
                    <a:pt x="59" y="41"/>
                    <a:pt x="59" y="48"/>
                    <a:pt x="55" y="52"/>
                  </a:cubicBezTo>
                  <a:cubicBezTo>
                    <a:pt x="50" y="57"/>
                    <a:pt x="43" y="57"/>
                    <a:pt x="39" y="52"/>
                  </a:cubicBezTo>
                  <a:cubicBezTo>
                    <a:pt x="34" y="48"/>
                    <a:pt x="34" y="41"/>
                    <a:pt x="39" y="37"/>
                  </a:cubicBezTo>
                  <a:cubicBezTo>
                    <a:pt x="43" y="32"/>
                    <a:pt x="50" y="32"/>
                    <a:pt x="5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2800351" y="3656013"/>
              <a:ext cx="195263" cy="195263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9" y="20"/>
                    <a:pt x="186" y="57"/>
                    <a:pt x="186" y="103"/>
                  </a:cubicBezTo>
                  <a:cubicBezTo>
                    <a:pt x="186" y="149"/>
                    <a:pt x="149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2894014" y="3683000"/>
              <a:ext cx="7938" cy="28575"/>
            </a:xfrm>
            <a:custGeom>
              <a:avLst/>
              <a:gdLst>
                <a:gd name="T0" fmla="*/ 4 w 8"/>
                <a:gd name="T1" fmla="*/ 31 h 31"/>
                <a:gd name="T2" fmla="*/ 8 w 8"/>
                <a:gd name="T3" fmla="*/ 27 h 31"/>
                <a:gd name="T4" fmla="*/ 8 w 8"/>
                <a:gd name="T5" fmla="*/ 4 h 31"/>
                <a:gd name="T6" fmla="*/ 4 w 8"/>
                <a:gd name="T7" fmla="*/ 0 h 31"/>
                <a:gd name="T8" fmla="*/ 0 w 8"/>
                <a:gd name="T9" fmla="*/ 4 h 31"/>
                <a:gd name="T10" fmla="*/ 0 w 8"/>
                <a:gd name="T11" fmla="*/ 27 h 31"/>
                <a:gd name="T12" fmla="*/ 4 w 8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4" y="31"/>
                  </a:moveTo>
                  <a:cubicBezTo>
                    <a:pt x="6" y="31"/>
                    <a:pt x="8" y="29"/>
                    <a:pt x="8" y="2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39"/>
            <p:cNvSpPr>
              <a:spLocks/>
            </p:cNvSpPr>
            <p:nvPr/>
          </p:nvSpPr>
          <p:spPr bwMode="auto">
            <a:xfrm>
              <a:off x="2894014" y="3795713"/>
              <a:ext cx="7938" cy="30163"/>
            </a:xfrm>
            <a:custGeom>
              <a:avLst/>
              <a:gdLst>
                <a:gd name="T0" fmla="*/ 4 w 8"/>
                <a:gd name="T1" fmla="*/ 0 h 31"/>
                <a:gd name="T2" fmla="*/ 0 w 8"/>
                <a:gd name="T3" fmla="*/ 4 h 31"/>
                <a:gd name="T4" fmla="*/ 0 w 8"/>
                <a:gd name="T5" fmla="*/ 27 h 31"/>
                <a:gd name="T6" fmla="*/ 4 w 8"/>
                <a:gd name="T7" fmla="*/ 31 h 31"/>
                <a:gd name="T8" fmla="*/ 8 w 8"/>
                <a:gd name="T9" fmla="*/ 27 h 31"/>
                <a:gd name="T10" fmla="*/ 8 w 8"/>
                <a:gd name="T11" fmla="*/ 4 h 31"/>
                <a:gd name="T12" fmla="*/ 4 w 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6" y="31"/>
                    <a:pt x="8" y="29"/>
                    <a:pt x="8" y="2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2940051" y="3749675"/>
              <a:ext cx="28575" cy="7938"/>
            </a:xfrm>
            <a:custGeom>
              <a:avLst/>
              <a:gdLst>
                <a:gd name="T0" fmla="*/ 27 w 31"/>
                <a:gd name="T1" fmla="*/ 0 h 8"/>
                <a:gd name="T2" fmla="*/ 4 w 31"/>
                <a:gd name="T3" fmla="*/ 0 h 8"/>
                <a:gd name="T4" fmla="*/ 0 w 31"/>
                <a:gd name="T5" fmla="*/ 4 h 8"/>
                <a:gd name="T6" fmla="*/ 4 w 31"/>
                <a:gd name="T7" fmla="*/ 8 h 8"/>
                <a:gd name="T8" fmla="*/ 27 w 31"/>
                <a:gd name="T9" fmla="*/ 8 h 8"/>
                <a:gd name="T10" fmla="*/ 31 w 31"/>
                <a:gd name="T11" fmla="*/ 4 h 8"/>
                <a:gd name="T12" fmla="*/ 27 w 3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1" y="6"/>
                    <a:pt x="31" y="4"/>
                  </a:cubicBezTo>
                  <a:cubicBezTo>
                    <a:pt x="31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2827339" y="3749675"/>
              <a:ext cx="28575" cy="7938"/>
            </a:xfrm>
            <a:custGeom>
              <a:avLst/>
              <a:gdLst>
                <a:gd name="T0" fmla="*/ 26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6 w 30"/>
                <a:gd name="T9" fmla="*/ 8 h 8"/>
                <a:gd name="T10" fmla="*/ 30 w 30"/>
                <a:gd name="T11" fmla="*/ 4 h 8"/>
                <a:gd name="T12" fmla="*/ 26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42"/>
            <p:cNvSpPr>
              <a:spLocks/>
            </p:cNvSpPr>
            <p:nvPr/>
          </p:nvSpPr>
          <p:spPr bwMode="auto">
            <a:xfrm>
              <a:off x="2857501" y="3721100"/>
              <a:ext cx="92075" cy="42863"/>
            </a:xfrm>
            <a:custGeom>
              <a:avLst/>
              <a:gdLst>
                <a:gd name="T0" fmla="*/ 40 w 97"/>
                <a:gd name="T1" fmla="*/ 44 h 44"/>
                <a:gd name="T2" fmla="*/ 40 w 97"/>
                <a:gd name="T3" fmla="*/ 44 h 44"/>
                <a:gd name="T4" fmla="*/ 42 w 97"/>
                <a:gd name="T5" fmla="*/ 44 h 44"/>
                <a:gd name="T6" fmla="*/ 42 w 97"/>
                <a:gd name="T7" fmla="*/ 44 h 44"/>
                <a:gd name="T8" fmla="*/ 42 w 97"/>
                <a:gd name="T9" fmla="*/ 44 h 44"/>
                <a:gd name="T10" fmla="*/ 42 w 97"/>
                <a:gd name="T11" fmla="*/ 44 h 44"/>
                <a:gd name="T12" fmla="*/ 42 w 97"/>
                <a:gd name="T13" fmla="*/ 44 h 44"/>
                <a:gd name="T14" fmla="*/ 43 w 97"/>
                <a:gd name="T15" fmla="*/ 44 h 44"/>
                <a:gd name="T16" fmla="*/ 44 w 97"/>
                <a:gd name="T17" fmla="*/ 44 h 44"/>
                <a:gd name="T18" fmla="*/ 45 w 97"/>
                <a:gd name="T19" fmla="*/ 44 h 44"/>
                <a:gd name="T20" fmla="*/ 45 w 97"/>
                <a:gd name="T21" fmla="*/ 44 h 44"/>
                <a:gd name="T22" fmla="*/ 93 w 97"/>
                <a:gd name="T23" fmla="*/ 12 h 44"/>
                <a:gd name="T24" fmla="*/ 95 w 97"/>
                <a:gd name="T25" fmla="*/ 4 h 44"/>
                <a:gd name="T26" fmla="*/ 86 w 97"/>
                <a:gd name="T27" fmla="*/ 2 h 44"/>
                <a:gd name="T28" fmla="*/ 42 w 97"/>
                <a:gd name="T29" fmla="*/ 31 h 44"/>
                <a:gd name="T30" fmla="*/ 10 w 97"/>
                <a:gd name="T31" fmla="*/ 10 h 44"/>
                <a:gd name="T32" fmla="*/ 2 w 97"/>
                <a:gd name="T33" fmla="*/ 11 h 44"/>
                <a:gd name="T34" fmla="*/ 3 w 97"/>
                <a:gd name="T35" fmla="*/ 19 h 44"/>
                <a:gd name="T36" fmla="*/ 38 w 97"/>
                <a:gd name="T37" fmla="*/ 43 h 44"/>
                <a:gd name="T38" fmla="*/ 39 w 97"/>
                <a:gd name="T39" fmla="*/ 44 h 44"/>
                <a:gd name="T40" fmla="*/ 40 w 97"/>
                <a:gd name="T4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44">
                  <a:moveTo>
                    <a:pt x="40" y="44"/>
                  </a:moveTo>
                  <a:cubicBezTo>
                    <a:pt x="40" y="44"/>
                    <a:pt x="40" y="44"/>
                    <a:pt x="40" y="44"/>
                  </a:cubicBezTo>
                  <a:cubicBezTo>
                    <a:pt x="41" y="44"/>
                    <a:pt x="41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3" y="44"/>
                    <a:pt x="43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6" y="10"/>
                    <a:pt x="97" y="7"/>
                    <a:pt x="95" y="4"/>
                  </a:cubicBezTo>
                  <a:cubicBezTo>
                    <a:pt x="93" y="1"/>
                    <a:pt x="89" y="0"/>
                    <a:pt x="86" y="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8"/>
                    <a:pt x="4" y="8"/>
                    <a:pt x="2" y="11"/>
                  </a:cubicBezTo>
                  <a:cubicBezTo>
                    <a:pt x="0" y="14"/>
                    <a:pt x="1" y="18"/>
                    <a:pt x="3" y="19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3381376" y="3733800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3448051" y="3733800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3381376" y="3798888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3448051" y="3798888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3783014" y="3733800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48"/>
            <p:cNvSpPr>
              <a:spLocks/>
            </p:cNvSpPr>
            <p:nvPr/>
          </p:nvSpPr>
          <p:spPr bwMode="auto">
            <a:xfrm>
              <a:off x="3849689" y="3733800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3783014" y="3798888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3849689" y="3798888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51"/>
            <p:cNvSpPr>
              <a:spLocks/>
            </p:cNvSpPr>
            <p:nvPr/>
          </p:nvSpPr>
          <p:spPr bwMode="auto">
            <a:xfrm>
              <a:off x="3916364" y="3733800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3916364" y="3798888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3783014" y="3667125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3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3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4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3849689" y="3667125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3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3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3916364" y="3667125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3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3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56"/>
            <p:cNvSpPr>
              <a:spLocks noEditPoints="1"/>
            </p:cNvSpPr>
            <p:nvPr/>
          </p:nvSpPr>
          <p:spPr bwMode="auto">
            <a:xfrm>
              <a:off x="2308226" y="4754563"/>
              <a:ext cx="142875" cy="174625"/>
            </a:xfrm>
            <a:custGeom>
              <a:avLst/>
              <a:gdLst>
                <a:gd name="T0" fmla="*/ 138 w 151"/>
                <a:gd name="T1" fmla="*/ 64 h 185"/>
                <a:gd name="T2" fmla="*/ 138 w 151"/>
                <a:gd name="T3" fmla="*/ 62 h 185"/>
                <a:gd name="T4" fmla="*/ 76 w 151"/>
                <a:gd name="T5" fmla="*/ 0 h 185"/>
                <a:gd name="T6" fmla="*/ 14 w 151"/>
                <a:gd name="T7" fmla="*/ 62 h 185"/>
                <a:gd name="T8" fmla="*/ 14 w 151"/>
                <a:gd name="T9" fmla="*/ 64 h 185"/>
                <a:gd name="T10" fmla="*/ 0 w 151"/>
                <a:gd name="T11" fmla="*/ 88 h 185"/>
                <a:gd name="T12" fmla="*/ 0 w 151"/>
                <a:gd name="T13" fmla="*/ 157 h 185"/>
                <a:gd name="T14" fmla="*/ 28 w 151"/>
                <a:gd name="T15" fmla="*/ 185 h 185"/>
                <a:gd name="T16" fmla="*/ 123 w 151"/>
                <a:gd name="T17" fmla="*/ 185 h 185"/>
                <a:gd name="T18" fmla="*/ 151 w 151"/>
                <a:gd name="T19" fmla="*/ 157 h 185"/>
                <a:gd name="T20" fmla="*/ 151 w 151"/>
                <a:gd name="T21" fmla="*/ 88 h 185"/>
                <a:gd name="T22" fmla="*/ 138 w 151"/>
                <a:gd name="T23" fmla="*/ 64 h 185"/>
                <a:gd name="T24" fmla="*/ 76 w 151"/>
                <a:gd name="T25" fmla="*/ 16 h 185"/>
                <a:gd name="T26" fmla="*/ 122 w 151"/>
                <a:gd name="T27" fmla="*/ 60 h 185"/>
                <a:gd name="T28" fmla="*/ 30 w 151"/>
                <a:gd name="T29" fmla="*/ 60 h 185"/>
                <a:gd name="T30" fmla="*/ 76 w 151"/>
                <a:gd name="T31" fmla="*/ 16 h 185"/>
                <a:gd name="T32" fmla="*/ 135 w 151"/>
                <a:gd name="T33" fmla="*/ 157 h 185"/>
                <a:gd name="T34" fmla="*/ 123 w 151"/>
                <a:gd name="T35" fmla="*/ 169 h 185"/>
                <a:gd name="T36" fmla="*/ 28 w 151"/>
                <a:gd name="T37" fmla="*/ 169 h 185"/>
                <a:gd name="T38" fmla="*/ 16 w 151"/>
                <a:gd name="T39" fmla="*/ 157 h 185"/>
                <a:gd name="T40" fmla="*/ 16 w 151"/>
                <a:gd name="T41" fmla="*/ 88 h 185"/>
                <a:gd name="T42" fmla="*/ 28 w 151"/>
                <a:gd name="T43" fmla="*/ 76 h 185"/>
                <a:gd name="T44" fmla="*/ 123 w 151"/>
                <a:gd name="T45" fmla="*/ 76 h 185"/>
                <a:gd name="T46" fmla="*/ 135 w 151"/>
                <a:gd name="T47" fmla="*/ 88 h 185"/>
                <a:gd name="T48" fmla="*/ 135 w 151"/>
                <a:gd name="T49" fmla="*/ 1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85">
                  <a:moveTo>
                    <a:pt x="138" y="64"/>
                  </a:moveTo>
                  <a:cubicBezTo>
                    <a:pt x="138" y="64"/>
                    <a:pt x="138" y="63"/>
                    <a:pt x="138" y="62"/>
                  </a:cubicBezTo>
                  <a:cubicBezTo>
                    <a:pt x="138" y="28"/>
                    <a:pt x="110" y="0"/>
                    <a:pt x="76" y="0"/>
                  </a:cubicBezTo>
                  <a:cubicBezTo>
                    <a:pt x="42" y="0"/>
                    <a:pt x="14" y="28"/>
                    <a:pt x="14" y="62"/>
                  </a:cubicBezTo>
                  <a:cubicBezTo>
                    <a:pt x="14" y="63"/>
                    <a:pt x="14" y="64"/>
                    <a:pt x="14" y="64"/>
                  </a:cubicBezTo>
                  <a:cubicBezTo>
                    <a:pt x="6" y="69"/>
                    <a:pt x="0" y="78"/>
                    <a:pt x="0" y="8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73"/>
                    <a:pt x="13" y="185"/>
                    <a:pt x="28" y="185"/>
                  </a:cubicBezTo>
                  <a:cubicBezTo>
                    <a:pt x="123" y="185"/>
                    <a:pt x="123" y="185"/>
                    <a:pt x="123" y="185"/>
                  </a:cubicBezTo>
                  <a:cubicBezTo>
                    <a:pt x="139" y="185"/>
                    <a:pt x="151" y="173"/>
                    <a:pt x="151" y="157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78"/>
                    <a:pt x="146" y="69"/>
                    <a:pt x="138" y="64"/>
                  </a:cubicBezTo>
                  <a:close/>
                  <a:moveTo>
                    <a:pt x="76" y="16"/>
                  </a:moveTo>
                  <a:cubicBezTo>
                    <a:pt x="101" y="16"/>
                    <a:pt x="121" y="36"/>
                    <a:pt x="122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36"/>
                    <a:pt x="51" y="16"/>
                    <a:pt x="76" y="16"/>
                  </a:cubicBezTo>
                  <a:close/>
                  <a:moveTo>
                    <a:pt x="135" y="157"/>
                  </a:moveTo>
                  <a:cubicBezTo>
                    <a:pt x="135" y="164"/>
                    <a:pt x="130" y="169"/>
                    <a:pt x="123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2" y="169"/>
                    <a:pt x="16" y="164"/>
                    <a:pt x="16" y="157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2"/>
                    <a:pt x="22" y="76"/>
                    <a:pt x="28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30" y="76"/>
                    <a:pt x="135" y="82"/>
                    <a:pt x="135" y="88"/>
                  </a:cubicBezTo>
                  <a:lnTo>
                    <a:pt x="135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2365376" y="4848225"/>
              <a:ext cx="28575" cy="52388"/>
            </a:xfrm>
            <a:custGeom>
              <a:avLst/>
              <a:gdLst>
                <a:gd name="T0" fmla="*/ 30 w 30"/>
                <a:gd name="T1" fmla="*/ 15 h 55"/>
                <a:gd name="T2" fmla="*/ 15 w 30"/>
                <a:gd name="T3" fmla="*/ 0 h 55"/>
                <a:gd name="T4" fmla="*/ 0 w 30"/>
                <a:gd name="T5" fmla="*/ 15 h 55"/>
                <a:gd name="T6" fmla="*/ 6 w 30"/>
                <a:gd name="T7" fmla="*/ 27 h 55"/>
                <a:gd name="T8" fmla="*/ 3 w 30"/>
                <a:gd name="T9" fmla="*/ 53 h 55"/>
                <a:gd name="T10" fmla="*/ 3 w 30"/>
                <a:gd name="T11" fmla="*/ 55 h 55"/>
                <a:gd name="T12" fmla="*/ 5 w 30"/>
                <a:gd name="T13" fmla="*/ 55 h 55"/>
                <a:gd name="T14" fmla="*/ 25 w 30"/>
                <a:gd name="T15" fmla="*/ 55 h 55"/>
                <a:gd name="T16" fmla="*/ 25 w 30"/>
                <a:gd name="T17" fmla="*/ 55 h 55"/>
                <a:gd name="T18" fmla="*/ 27 w 30"/>
                <a:gd name="T19" fmla="*/ 53 h 55"/>
                <a:gd name="T20" fmla="*/ 27 w 30"/>
                <a:gd name="T21" fmla="*/ 53 h 55"/>
                <a:gd name="T22" fmla="*/ 24 w 30"/>
                <a:gd name="T23" fmla="*/ 27 h 55"/>
                <a:gd name="T24" fmla="*/ 30 w 30"/>
                <a:gd name="T2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55">
                  <a:moveTo>
                    <a:pt x="30" y="15"/>
                  </a:move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0"/>
                    <a:pt x="2" y="24"/>
                    <a:pt x="6" y="27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4"/>
                    <a:pt x="3" y="55"/>
                  </a:cubicBezTo>
                  <a:cubicBezTo>
                    <a:pt x="4" y="55"/>
                    <a:pt x="4" y="55"/>
                    <a:pt x="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7" y="54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8" y="24"/>
                    <a:pt x="30" y="20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58"/>
            <p:cNvSpPr>
              <a:spLocks noEditPoints="1"/>
            </p:cNvSpPr>
            <p:nvPr/>
          </p:nvSpPr>
          <p:spPr bwMode="auto">
            <a:xfrm>
              <a:off x="2779714" y="4754563"/>
              <a:ext cx="236538" cy="174625"/>
            </a:xfrm>
            <a:custGeom>
              <a:avLst/>
              <a:gdLst>
                <a:gd name="T0" fmla="*/ 220 w 248"/>
                <a:gd name="T1" fmla="*/ 60 h 185"/>
                <a:gd name="T2" fmla="*/ 125 w 248"/>
                <a:gd name="T3" fmla="*/ 60 h 185"/>
                <a:gd name="T4" fmla="*/ 124 w 248"/>
                <a:gd name="T5" fmla="*/ 60 h 185"/>
                <a:gd name="T6" fmla="*/ 62 w 248"/>
                <a:gd name="T7" fmla="*/ 0 h 185"/>
                <a:gd name="T8" fmla="*/ 0 w 248"/>
                <a:gd name="T9" fmla="*/ 62 h 185"/>
                <a:gd name="T10" fmla="*/ 8 w 248"/>
                <a:gd name="T11" fmla="*/ 70 h 185"/>
                <a:gd name="T12" fmla="*/ 16 w 248"/>
                <a:gd name="T13" fmla="*/ 62 h 185"/>
                <a:gd name="T14" fmla="*/ 62 w 248"/>
                <a:gd name="T15" fmla="*/ 16 h 185"/>
                <a:gd name="T16" fmla="*/ 108 w 248"/>
                <a:gd name="T17" fmla="*/ 62 h 185"/>
                <a:gd name="T18" fmla="*/ 109 w 248"/>
                <a:gd name="T19" fmla="*/ 66 h 185"/>
                <a:gd name="T20" fmla="*/ 97 w 248"/>
                <a:gd name="T21" fmla="*/ 88 h 185"/>
                <a:gd name="T22" fmla="*/ 97 w 248"/>
                <a:gd name="T23" fmla="*/ 157 h 185"/>
                <a:gd name="T24" fmla="*/ 125 w 248"/>
                <a:gd name="T25" fmla="*/ 185 h 185"/>
                <a:gd name="T26" fmla="*/ 220 w 248"/>
                <a:gd name="T27" fmla="*/ 185 h 185"/>
                <a:gd name="T28" fmla="*/ 248 w 248"/>
                <a:gd name="T29" fmla="*/ 157 h 185"/>
                <a:gd name="T30" fmla="*/ 248 w 248"/>
                <a:gd name="T31" fmla="*/ 88 h 185"/>
                <a:gd name="T32" fmla="*/ 220 w 248"/>
                <a:gd name="T33" fmla="*/ 60 h 185"/>
                <a:gd name="T34" fmla="*/ 232 w 248"/>
                <a:gd name="T35" fmla="*/ 157 h 185"/>
                <a:gd name="T36" fmla="*/ 220 w 248"/>
                <a:gd name="T37" fmla="*/ 169 h 185"/>
                <a:gd name="T38" fmla="*/ 125 w 248"/>
                <a:gd name="T39" fmla="*/ 169 h 185"/>
                <a:gd name="T40" fmla="*/ 113 w 248"/>
                <a:gd name="T41" fmla="*/ 157 h 185"/>
                <a:gd name="T42" fmla="*/ 113 w 248"/>
                <a:gd name="T43" fmla="*/ 88 h 185"/>
                <a:gd name="T44" fmla="*/ 125 w 248"/>
                <a:gd name="T45" fmla="*/ 76 h 185"/>
                <a:gd name="T46" fmla="*/ 220 w 248"/>
                <a:gd name="T47" fmla="*/ 76 h 185"/>
                <a:gd name="T48" fmla="*/ 232 w 248"/>
                <a:gd name="T49" fmla="*/ 88 h 185"/>
                <a:gd name="T50" fmla="*/ 232 w 248"/>
                <a:gd name="T51" fmla="*/ 1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8" h="185">
                  <a:moveTo>
                    <a:pt x="220" y="60"/>
                  </a:moveTo>
                  <a:cubicBezTo>
                    <a:pt x="125" y="60"/>
                    <a:pt x="125" y="60"/>
                    <a:pt x="125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3" y="27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67"/>
                    <a:pt x="4" y="70"/>
                    <a:pt x="8" y="70"/>
                  </a:cubicBezTo>
                  <a:cubicBezTo>
                    <a:pt x="12" y="70"/>
                    <a:pt x="16" y="6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ubicBezTo>
                    <a:pt x="88" y="16"/>
                    <a:pt x="108" y="37"/>
                    <a:pt x="108" y="62"/>
                  </a:cubicBezTo>
                  <a:cubicBezTo>
                    <a:pt x="108" y="64"/>
                    <a:pt x="108" y="65"/>
                    <a:pt x="109" y="66"/>
                  </a:cubicBezTo>
                  <a:cubicBezTo>
                    <a:pt x="102" y="71"/>
                    <a:pt x="97" y="79"/>
                    <a:pt x="97" y="88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73"/>
                    <a:pt x="110" y="185"/>
                    <a:pt x="125" y="185"/>
                  </a:cubicBezTo>
                  <a:cubicBezTo>
                    <a:pt x="220" y="185"/>
                    <a:pt x="220" y="185"/>
                    <a:pt x="220" y="185"/>
                  </a:cubicBezTo>
                  <a:cubicBezTo>
                    <a:pt x="236" y="185"/>
                    <a:pt x="248" y="173"/>
                    <a:pt x="248" y="157"/>
                  </a:cubicBezTo>
                  <a:cubicBezTo>
                    <a:pt x="248" y="88"/>
                    <a:pt x="248" y="88"/>
                    <a:pt x="248" y="88"/>
                  </a:cubicBezTo>
                  <a:cubicBezTo>
                    <a:pt x="248" y="73"/>
                    <a:pt x="236" y="60"/>
                    <a:pt x="220" y="60"/>
                  </a:cubicBezTo>
                  <a:close/>
                  <a:moveTo>
                    <a:pt x="232" y="157"/>
                  </a:moveTo>
                  <a:cubicBezTo>
                    <a:pt x="232" y="164"/>
                    <a:pt x="227" y="169"/>
                    <a:pt x="220" y="169"/>
                  </a:cubicBezTo>
                  <a:cubicBezTo>
                    <a:pt x="125" y="169"/>
                    <a:pt x="125" y="169"/>
                    <a:pt x="125" y="169"/>
                  </a:cubicBezTo>
                  <a:cubicBezTo>
                    <a:pt x="118" y="169"/>
                    <a:pt x="113" y="164"/>
                    <a:pt x="113" y="157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2"/>
                    <a:pt x="118" y="76"/>
                    <a:pt x="125" y="76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7" y="76"/>
                    <a:pt x="232" y="82"/>
                    <a:pt x="232" y="88"/>
                  </a:cubicBezTo>
                  <a:lnTo>
                    <a:pt x="232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930526" y="4848225"/>
              <a:ext cx="28575" cy="52388"/>
            </a:xfrm>
            <a:custGeom>
              <a:avLst/>
              <a:gdLst>
                <a:gd name="T0" fmla="*/ 30 w 30"/>
                <a:gd name="T1" fmla="*/ 15 h 55"/>
                <a:gd name="T2" fmla="*/ 15 w 30"/>
                <a:gd name="T3" fmla="*/ 0 h 55"/>
                <a:gd name="T4" fmla="*/ 0 w 30"/>
                <a:gd name="T5" fmla="*/ 15 h 55"/>
                <a:gd name="T6" fmla="*/ 5 w 30"/>
                <a:gd name="T7" fmla="*/ 27 h 55"/>
                <a:gd name="T8" fmla="*/ 3 w 30"/>
                <a:gd name="T9" fmla="*/ 53 h 55"/>
                <a:gd name="T10" fmla="*/ 3 w 30"/>
                <a:gd name="T11" fmla="*/ 55 h 55"/>
                <a:gd name="T12" fmla="*/ 5 w 30"/>
                <a:gd name="T13" fmla="*/ 55 h 55"/>
                <a:gd name="T14" fmla="*/ 25 w 30"/>
                <a:gd name="T15" fmla="*/ 55 h 55"/>
                <a:gd name="T16" fmla="*/ 25 w 30"/>
                <a:gd name="T17" fmla="*/ 55 h 55"/>
                <a:gd name="T18" fmla="*/ 27 w 30"/>
                <a:gd name="T19" fmla="*/ 53 h 55"/>
                <a:gd name="T20" fmla="*/ 27 w 30"/>
                <a:gd name="T21" fmla="*/ 53 h 55"/>
                <a:gd name="T22" fmla="*/ 24 w 30"/>
                <a:gd name="T23" fmla="*/ 27 h 55"/>
                <a:gd name="T24" fmla="*/ 30 w 30"/>
                <a:gd name="T2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55">
                  <a:moveTo>
                    <a:pt x="30" y="15"/>
                  </a:moveTo>
                  <a:cubicBezTo>
                    <a:pt x="30" y="7"/>
                    <a:pt x="23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0"/>
                    <a:pt x="2" y="24"/>
                    <a:pt x="5" y="27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4"/>
                    <a:pt x="3" y="55"/>
                  </a:cubicBezTo>
                  <a:cubicBezTo>
                    <a:pt x="4" y="55"/>
                    <a:pt x="4" y="55"/>
                    <a:pt x="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7" y="54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4"/>
                    <a:pt x="30" y="20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3357564" y="4745038"/>
              <a:ext cx="166688" cy="184150"/>
            </a:xfrm>
            <a:custGeom>
              <a:avLst/>
              <a:gdLst>
                <a:gd name="T0" fmla="*/ 166 w 174"/>
                <a:gd name="T1" fmla="*/ 100 h 195"/>
                <a:gd name="T2" fmla="*/ 158 w 174"/>
                <a:gd name="T3" fmla="*/ 108 h 195"/>
                <a:gd name="T4" fmla="*/ 87 w 174"/>
                <a:gd name="T5" fmla="*/ 179 h 195"/>
                <a:gd name="T6" fmla="*/ 16 w 174"/>
                <a:gd name="T7" fmla="*/ 108 h 195"/>
                <a:gd name="T8" fmla="*/ 81 w 174"/>
                <a:gd name="T9" fmla="*/ 38 h 195"/>
                <a:gd name="T10" fmla="*/ 73 w 174"/>
                <a:gd name="T11" fmla="*/ 43 h 195"/>
                <a:gd name="T12" fmla="*/ 71 w 174"/>
                <a:gd name="T13" fmla="*/ 54 h 195"/>
                <a:gd name="T14" fmla="*/ 78 w 174"/>
                <a:gd name="T15" fmla="*/ 57 h 195"/>
                <a:gd name="T16" fmla="*/ 82 w 174"/>
                <a:gd name="T17" fmla="*/ 56 h 195"/>
                <a:gd name="T18" fmla="*/ 111 w 174"/>
                <a:gd name="T19" fmla="*/ 36 h 195"/>
                <a:gd name="T20" fmla="*/ 112 w 174"/>
                <a:gd name="T21" fmla="*/ 36 h 195"/>
                <a:gd name="T22" fmla="*/ 112 w 174"/>
                <a:gd name="T23" fmla="*/ 35 h 195"/>
                <a:gd name="T24" fmla="*/ 113 w 174"/>
                <a:gd name="T25" fmla="*/ 34 h 195"/>
                <a:gd name="T26" fmla="*/ 113 w 174"/>
                <a:gd name="T27" fmla="*/ 34 h 195"/>
                <a:gd name="T28" fmla="*/ 114 w 174"/>
                <a:gd name="T29" fmla="*/ 34 h 195"/>
                <a:gd name="T30" fmla="*/ 114 w 174"/>
                <a:gd name="T31" fmla="*/ 33 h 195"/>
                <a:gd name="T32" fmla="*/ 114 w 174"/>
                <a:gd name="T33" fmla="*/ 32 h 195"/>
                <a:gd name="T34" fmla="*/ 115 w 174"/>
                <a:gd name="T35" fmla="*/ 32 h 195"/>
                <a:gd name="T36" fmla="*/ 115 w 174"/>
                <a:gd name="T37" fmla="*/ 31 h 195"/>
                <a:gd name="T38" fmla="*/ 115 w 174"/>
                <a:gd name="T39" fmla="*/ 30 h 195"/>
                <a:gd name="T40" fmla="*/ 115 w 174"/>
                <a:gd name="T41" fmla="*/ 29 h 195"/>
                <a:gd name="T42" fmla="*/ 115 w 174"/>
                <a:gd name="T43" fmla="*/ 29 h 195"/>
                <a:gd name="T44" fmla="*/ 115 w 174"/>
                <a:gd name="T45" fmla="*/ 28 h 195"/>
                <a:gd name="T46" fmla="*/ 115 w 174"/>
                <a:gd name="T47" fmla="*/ 27 h 195"/>
                <a:gd name="T48" fmla="*/ 114 w 174"/>
                <a:gd name="T49" fmla="*/ 26 h 195"/>
                <a:gd name="T50" fmla="*/ 114 w 174"/>
                <a:gd name="T51" fmla="*/ 26 h 195"/>
                <a:gd name="T52" fmla="*/ 114 w 174"/>
                <a:gd name="T53" fmla="*/ 25 h 195"/>
                <a:gd name="T54" fmla="*/ 113 w 174"/>
                <a:gd name="T55" fmla="*/ 25 h 195"/>
                <a:gd name="T56" fmla="*/ 113 w 174"/>
                <a:gd name="T57" fmla="*/ 24 h 195"/>
                <a:gd name="T58" fmla="*/ 113 w 174"/>
                <a:gd name="T59" fmla="*/ 24 h 195"/>
                <a:gd name="T60" fmla="*/ 112 w 174"/>
                <a:gd name="T61" fmla="*/ 23 h 195"/>
                <a:gd name="T62" fmla="*/ 111 w 174"/>
                <a:gd name="T63" fmla="*/ 23 h 195"/>
                <a:gd name="T64" fmla="*/ 82 w 174"/>
                <a:gd name="T65" fmla="*/ 3 h 195"/>
                <a:gd name="T66" fmla="*/ 71 w 174"/>
                <a:gd name="T67" fmla="*/ 5 h 195"/>
                <a:gd name="T68" fmla="*/ 73 w 174"/>
                <a:gd name="T69" fmla="*/ 16 h 195"/>
                <a:gd name="T70" fmla="*/ 81 w 174"/>
                <a:gd name="T71" fmla="*/ 21 h 195"/>
                <a:gd name="T72" fmla="*/ 0 w 174"/>
                <a:gd name="T73" fmla="*/ 108 h 195"/>
                <a:gd name="T74" fmla="*/ 87 w 174"/>
                <a:gd name="T75" fmla="*/ 195 h 195"/>
                <a:gd name="T76" fmla="*/ 174 w 174"/>
                <a:gd name="T77" fmla="*/ 108 h 195"/>
                <a:gd name="T78" fmla="*/ 166 w 174"/>
                <a:gd name="T79" fmla="*/ 10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4" h="195">
                  <a:moveTo>
                    <a:pt x="166" y="100"/>
                  </a:moveTo>
                  <a:cubicBezTo>
                    <a:pt x="161" y="100"/>
                    <a:pt x="158" y="104"/>
                    <a:pt x="158" y="108"/>
                  </a:cubicBezTo>
                  <a:cubicBezTo>
                    <a:pt x="158" y="147"/>
                    <a:pt x="126" y="179"/>
                    <a:pt x="87" y="179"/>
                  </a:cubicBezTo>
                  <a:cubicBezTo>
                    <a:pt x="48" y="179"/>
                    <a:pt x="16" y="147"/>
                    <a:pt x="16" y="108"/>
                  </a:cubicBezTo>
                  <a:cubicBezTo>
                    <a:pt x="16" y="71"/>
                    <a:pt x="44" y="41"/>
                    <a:pt x="81" y="38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0" y="45"/>
                    <a:pt x="69" y="50"/>
                    <a:pt x="71" y="54"/>
                  </a:cubicBezTo>
                  <a:cubicBezTo>
                    <a:pt x="73" y="56"/>
                    <a:pt x="75" y="57"/>
                    <a:pt x="78" y="57"/>
                  </a:cubicBezTo>
                  <a:cubicBezTo>
                    <a:pt x="79" y="57"/>
                    <a:pt x="81" y="57"/>
                    <a:pt x="82" y="5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9" y="0"/>
                    <a:pt x="74" y="1"/>
                    <a:pt x="71" y="5"/>
                  </a:cubicBezTo>
                  <a:cubicBezTo>
                    <a:pt x="69" y="8"/>
                    <a:pt x="70" y="13"/>
                    <a:pt x="73" y="16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36" y="24"/>
                    <a:pt x="0" y="62"/>
                    <a:pt x="0" y="108"/>
                  </a:cubicBezTo>
                  <a:cubicBezTo>
                    <a:pt x="0" y="156"/>
                    <a:pt x="39" y="195"/>
                    <a:pt x="87" y="195"/>
                  </a:cubicBezTo>
                  <a:cubicBezTo>
                    <a:pt x="135" y="195"/>
                    <a:pt x="174" y="156"/>
                    <a:pt x="174" y="108"/>
                  </a:cubicBezTo>
                  <a:cubicBezTo>
                    <a:pt x="174" y="104"/>
                    <a:pt x="170" y="100"/>
                    <a:pt x="16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802064" y="4846638"/>
              <a:ext cx="157163" cy="82550"/>
            </a:xfrm>
            <a:custGeom>
              <a:avLst/>
              <a:gdLst>
                <a:gd name="T0" fmla="*/ 158 w 165"/>
                <a:gd name="T1" fmla="*/ 0 h 88"/>
                <a:gd name="T2" fmla="*/ 149 w 165"/>
                <a:gd name="T3" fmla="*/ 8 h 88"/>
                <a:gd name="T4" fmla="*/ 128 w 165"/>
                <a:gd name="T5" fmla="*/ 51 h 88"/>
                <a:gd name="T6" fmla="*/ 78 w 165"/>
                <a:gd name="T7" fmla="*/ 72 h 88"/>
                <a:gd name="T8" fmla="*/ 33 w 165"/>
                <a:gd name="T9" fmla="*/ 56 h 88"/>
                <a:gd name="T10" fmla="*/ 41 w 165"/>
                <a:gd name="T11" fmla="*/ 57 h 88"/>
                <a:gd name="T12" fmla="*/ 43 w 165"/>
                <a:gd name="T13" fmla="*/ 57 h 88"/>
                <a:gd name="T14" fmla="*/ 51 w 165"/>
                <a:gd name="T15" fmla="*/ 51 h 88"/>
                <a:gd name="T16" fmla="*/ 44 w 165"/>
                <a:gd name="T17" fmla="*/ 42 h 88"/>
                <a:gd name="T18" fmla="*/ 10 w 165"/>
                <a:gd name="T19" fmla="*/ 35 h 88"/>
                <a:gd name="T20" fmla="*/ 9 w 165"/>
                <a:gd name="T21" fmla="*/ 35 h 88"/>
                <a:gd name="T22" fmla="*/ 8 w 165"/>
                <a:gd name="T23" fmla="*/ 35 h 88"/>
                <a:gd name="T24" fmla="*/ 7 w 165"/>
                <a:gd name="T25" fmla="*/ 35 h 88"/>
                <a:gd name="T26" fmla="*/ 7 w 165"/>
                <a:gd name="T27" fmla="*/ 35 h 88"/>
                <a:gd name="T28" fmla="*/ 7 w 165"/>
                <a:gd name="T29" fmla="*/ 35 h 88"/>
                <a:gd name="T30" fmla="*/ 6 w 165"/>
                <a:gd name="T31" fmla="*/ 35 h 88"/>
                <a:gd name="T32" fmla="*/ 5 w 165"/>
                <a:gd name="T33" fmla="*/ 36 h 88"/>
                <a:gd name="T34" fmla="*/ 4 w 165"/>
                <a:gd name="T35" fmla="*/ 36 h 88"/>
                <a:gd name="T36" fmla="*/ 4 w 165"/>
                <a:gd name="T37" fmla="*/ 36 h 88"/>
                <a:gd name="T38" fmla="*/ 3 w 165"/>
                <a:gd name="T39" fmla="*/ 37 h 88"/>
                <a:gd name="T40" fmla="*/ 3 w 165"/>
                <a:gd name="T41" fmla="*/ 37 h 88"/>
                <a:gd name="T42" fmla="*/ 2 w 165"/>
                <a:gd name="T43" fmla="*/ 38 h 88"/>
                <a:gd name="T44" fmla="*/ 2 w 165"/>
                <a:gd name="T45" fmla="*/ 39 h 88"/>
                <a:gd name="T46" fmla="*/ 1 w 165"/>
                <a:gd name="T47" fmla="*/ 39 h 88"/>
                <a:gd name="T48" fmla="*/ 1 w 165"/>
                <a:gd name="T49" fmla="*/ 40 h 88"/>
                <a:gd name="T50" fmla="*/ 1 w 165"/>
                <a:gd name="T51" fmla="*/ 41 h 88"/>
                <a:gd name="T52" fmla="*/ 0 w 165"/>
                <a:gd name="T53" fmla="*/ 41 h 88"/>
                <a:gd name="T54" fmla="*/ 0 w 165"/>
                <a:gd name="T55" fmla="*/ 42 h 88"/>
                <a:gd name="T56" fmla="*/ 0 w 165"/>
                <a:gd name="T57" fmla="*/ 42 h 88"/>
                <a:gd name="T58" fmla="*/ 0 w 165"/>
                <a:gd name="T59" fmla="*/ 43 h 88"/>
                <a:gd name="T60" fmla="*/ 0 w 165"/>
                <a:gd name="T61" fmla="*/ 44 h 88"/>
                <a:gd name="T62" fmla="*/ 0 w 165"/>
                <a:gd name="T63" fmla="*/ 44 h 88"/>
                <a:gd name="T64" fmla="*/ 7 w 165"/>
                <a:gd name="T65" fmla="*/ 79 h 88"/>
                <a:gd name="T66" fmla="*/ 15 w 165"/>
                <a:gd name="T67" fmla="*/ 86 h 88"/>
                <a:gd name="T68" fmla="*/ 16 w 165"/>
                <a:gd name="T69" fmla="*/ 85 h 88"/>
                <a:gd name="T70" fmla="*/ 23 w 165"/>
                <a:gd name="T71" fmla="*/ 76 h 88"/>
                <a:gd name="T72" fmla="*/ 21 w 165"/>
                <a:gd name="T73" fmla="*/ 66 h 88"/>
                <a:gd name="T74" fmla="*/ 78 w 165"/>
                <a:gd name="T75" fmla="*/ 88 h 88"/>
                <a:gd name="T76" fmla="*/ 140 w 165"/>
                <a:gd name="T77" fmla="*/ 63 h 88"/>
                <a:gd name="T78" fmla="*/ 165 w 165"/>
                <a:gd name="T79" fmla="*/ 9 h 88"/>
                <a:gd name="T80" fmla="*/ 158 w 165"/>
                <a:gd name="T8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5" h="88">
                  <a:moveTo>
                    <a:pt x="158" y="0"/>
                  </a:moveTo>
                  <a:cubicBezTo>
                    <a:pt x="153" y="0"/>
                    <a:pt x="149" y="3"/>
                    <a:pt x="149" y="8"/>
                  </a:cubicBezTo>
                  <a:cubicBezTo>
                    <a:pt x="148" y="24"/>
                    <a:pt x="140" y="40"/>
                    <a:pt x="128" y="51"/>
                  </a:cubicBezTo>
                  <a:cubicBezTo>
                    <a:pt x="115" y="65"/>
                    <a:pt x="97" y="72"/>
                    <a:pt x="78" y="72"/>
                  </a:cubicBezTo>
                  <a:cubicBezTo>
                    <a:pt x="61" y="72"/>
                    <a:pt x="45" y="66"/>
                    <a:pt x="33" y="56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2" y="57"/>
                    <a:pt x="42" y="57"/>
                    <a:pt x="43" y="57"/>
                  </a:cubicBezTo>
                  <a:cubicBezTo>
                    <a:pt x="47" y="57"/>
                    <a:pt x="50" y="55"/>
                    <a:pt x="51" y="51"/>
                  </a:cubicBezTo>
                  <a:cubicBezTo>
                    <a:pt x="52" y="47"/>
                    <a:pt x="49" y="42"/>
                    <a:pt x="44" y="4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83"/>
                    <a:pt x="11" y="86"/>
                    <a:pt x="15" y="86"/>
                  </a:cubicBezTo>
                  <a:cubicBezTo>
                    <a:pt x="15" y="86"/>
                    <a:pt x="16" y="86"/>
                    <a:pt x="16" y="85"/>
                  </a:cubicBezTo>
                  <a:cubicBezTo>
                    <a:pt x="20" y="85"/>
                    <a:pt x="23" y="81"/>
                    <a:pt x="23" y="7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80"/>
                    <a:pt x="57" y="88"/>
                    <a:pt x="78" y="88"/>
                  </a:cubicBezTo>
                  <a:cubicBezTo>
                    <a:pt x="102" y="88"/>
                    <a:pt x="123" y="79"/>
                    <a:pt x="140" y="63"/>
                  </a:cubicBezTo>
                  <a:cubicBezTo>
                    <a:pt x="154" y="48"/>
                    <a:pt x="163" y="29"/>
                    <a:pt x="165" y="9"/>
                  </a:cubicBezTo>
                  <a:cubicBezTo>
                    <a:pt x="165" y="5"/>
                    <a:pt x="162" y="1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794126" y="4768850"/>
              <a:ext cx="157163" cy="84138"/>
            </a:xfrm>
            <a:custGeom>
              <a:avLst/>
              <a:gdLst>
                <a:gd name="T0" fmla="*/ 16 w 165"/>
                <a:gd name="T1" fmla="*/ 81 h 88"/>
                <a:gd name="T2" fmla="*/ 37 w 165"/>
                <a:gd name="T3" fmla="*/ 37 h 88"/>
                <a:gd name="T4" fmla="*/ 87 w 165"/>
                <a:gd name="T5" fmla="*/ 16 h 88"/>
                <a:gd name="T6" fmla="*/ 132 w 165"/>
                <a:gd name="T7" fmla="*/ 33 h 88"/>
                <a:gd name="T8" fmla="*/ 124 w 165"/>
                <a:gd name="T9" fmla="*/ 31 h 88"/>
                <a:gd name="T10" fmla="*/ 114 w 165"/>
                <a:gd name="T11" fmla="*/ 37 h 88"/>
                <a:gd name="T12" fmla="*/ 121 w 165"/>
                <a:gd name="T13" fmla="*/ 47 h 88"/>
                <a:gd name="T14" fmla="*/ 155 w 165"/>
                <a:gd name="T15" fmla="*/ 53 h 88"/>
                <a:gd name="T16" fmla="*/ 155 w 165"/>
                <a:gd name="T17" fmla="*/ 53 h 88"/>
                <a:gd name="T18" fmla="*/ 157 w 165"/>
                <a:gd name="T19" fmla="*/ 53 h 88"/>
                <a:gd name="T20" fmla="*/ 157 w 165"/>
                <a:gd name="T21" fmla="*/ 53 h 88"/>
                <a:gd name="T22" fmla="*/ 157 w 165"/>
                <a:gd name="T23" fmla="*/ 53 h 88"/>
                <a:gd name="T24" fmla="*/ 158 w 165"/>
                <a:gd name="T25" fmla="*/ 53 h 88"/>
                <a:gd name="T26" fmla="*/ 158 w 165"/>
                <a:gd name="T27" fmla="*/ 53 h 88"/>
                <a:gd name="T28" fmla="*/ 158 w 165"/>
                <a:gd name="T29" fmla="*/ 53 h 88"/>
                <a:gd name="T30" fmla="*/ 160 w 165"/>
                <a:gd name="T31" fmla="*/ 53 h 88"/>
                <a:gd name="T32" fmla="*/ 160 w 165"/>
                <a:gd name="T33" fmla="*/ 52 h 88"/>
                <a:gd name="T34" fmla="*/ 161 w 165"/>
                <a:gd name="T35" fmla="*/ 52 h 88"/>
                <a:gd name="T36" fmla="*/ 161 w 165"/>
                <a:gd name="T37" fmla="*/ 52 h 88"/>
                <a:gd name="T38" fmla="*/ 162 w 165"/>
                <a:gd name="T39" fmla="*/ 51 h 88"/>
                <a:gd name="T40" fmla="*/ 163 w 165"/>
                <a:gd name="T41" fmla="*/ 51 h 88"/>
                <a:gd name="T42" fmla="*/ 163 w 165"/>
                <a:gd name="T43" fmla="*/ 50 h 88"/>
                <a:gd name="T44" fmla="*/ 163 w 165"/>
                <a:gd name="T45" fmla="*/ 50 h 88"/>
                <a:gd name="T46" fmla="*/ 164 w 165"/>
                <a:gd name="T47" fmla="*/ 49 h 88"/>
                <a:gd name="T48" fmla="*/ 164 w 165"/>
                <a:gd name="T49" fmla="*/ 48 h 88"/>
                <a:gd name="T50" fmla="*/ 164 w 165"/>
                <a:gd name="T51" fmla="*/ 47 h 88"/>
                <a:gd name="T52" fmla="*/ 165 w 165"/>
                <a:gd name="T53" fmla="*/ 47 h 88"/>
                <a:gd name="T54" fmla="*/ 165 w 165"/>
                <a:gd name="T55" fmla="*/ 47 h 88"/>
                <a:gd name="T56" fmla="*/ 165 w 165"/>
                <a:gd name="T57" fmla="*/ 46 h 88"/>
                <a:gd name="T58" fmla="*/ 165 w 165"/>
                <a:gd name="T59" fmla="*/ 45 h 88"/>
                <a:gd name="T60" fmla="*/ 165 w 165"/>
                <a:gd name="T61" fmla="*/ 44 h 88"/>
                <a:gd name="T62" fmla="*/ 165 w 165"/>
                <a:gd name="T63" fmla="*/ 44 h 88"/>
                <a:gd name="T64" fmla="*/ 158 w 165"/>
                <a:gd name="T65" fmla="*/ 9 h 88"/>
                <a:gd name="T66" fmla="*/ 149 w 165"/>
                <a:gd name="T67" fmla="*/ 3 h 88"/>
                <a:gd name="T68" fmla="*/ 143 w 165"/>
                <a:gd name="T69" fmla="*/ 12 h 88"/>
                <a:gd name="T70" fmla="*/ 144 w 165"/>
                <a:gd name="T71" fmla="*/ 22 h 88"/>
                <a:gd name="T72" fmla="*/ 87 w 165"/>
                <a:gd name="T73" fmla="*/ 0 h 88"/>
                <a:gd name="T74" fmla="*/ 25 w 165"/>
                <a:gd name="T75" fmla="*/ 25 h 88"/>
                <a:gd name="T76" fmla="*/ 0 w 165"/>
                <a:gd name="T77" fmla="*/ 79 h 88"/>
                <a:gd name="T78" fmla="*/ 7 w 165"/>
                <a:gd name="T79" fmla="*/ 88 h 88"/>
                <a:gd name="T80" fmla="*/ 8 w 165"/>
                <a:gd name="T81" fmla="*/ 88 h 88"/>
                <a:gd name="T82" fmla="*/ 16 w 165"/>
                <a:gd name="T83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5" h="88">
                  <a:moveTo>
                    <a:pt x="16" y="81"/>
                  </a:moveTo>
                  <a:cubicBezTo>
                    <a:pt x="18" y="64"/>
                    <a:pt x="25" y="49"/>
                    <a:pt x="37" y="37"/>
                  </a:cubicBezTo>
                  <a:cubicBezTo>
                    <a:pt x="50" y="23"/>
                    <a:pt x="68" y="16"/>
                    <a:pt x="87" y="16"/>
                  </a:cubicBezTo>
                  <a:cubicBezTo>
                    <a:pt x="104" y="16"/>
                    <a:pt x="120" y="22"/>
                    <a:pt x="132" y="3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19" y="30"/>
                    <a:pt x="115" y="33"/>
                    <a:pt x="114" y="37"/>
                  </a:cubicBezTo>
                  <a:cubicBezTo>
                    <a:pt x="114" y="42"/>
                    <a:pt x="116" y="46"/>
                    <a:pt x="121" y="47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6" y="53"/>
                    <a:pt x="156" y="53"/>
                    <a:pt x="157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8" y="53"/>
                    <a:pt x="158" y="53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59" y="53"/>
                    <a:pt x="159" y="53"/>
                    <a:pt x="160" y="53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5"/>
                    <a:pt x="153" y="2"/>
                    <a:pt x="149" y="3"/>
                  </a:cubicBezTo>
                  <a:cubicBezTo>
                    <a:pt x="145" y="4"/>
                    <a:pt x="142" y="8"/>
                    <a:pt x="143" y="1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28" y="8"/>
                    <a:pt x="108" y="0"/>
                    <a:pt x="87" y="0"/>
                  </a:cubicBezTo>
                  <a:cubicBezTo>
                    <a:pt x="64" y="0"/>
                    <a:pt x="42" y="9"/>
                    <a:pt x="25" y="25"/>
                  </a:cubicBezTo>
                  <a:cubicBezTo>
                    <a:pt x="11" y="40"/>
                    <a:pt x="2" y="59"/>
                    <a:pt x="0" y="79"/>
                  </a:cubicBezTo>
                  <a:cubicBezTo>
                    <a:pt x="0" y="84"/>
                    <a:pt x="3" y="88"/>
                    <a:pt x="7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2" y="88"/>
                    <a:pt x="16" y="85"/>
                    <a:pt x="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63"/>
            <p:cNvSpPr>
              <a:spLocks noEditPoints="1"/>
            </p:cNvSpPr>
            <p:nvPr/>
          </p:nvSpPr>
          <p:spPr bwMode="auto">
            <a:xfrm>
              <a:off x="4257676" y="4722813"/>
              <a:ext cx="152400" cy="206375"/>
            </a:xfrm>
            <a:custGeom>
              <a:avLst/>
              <a:gdLst>
                <a:gd name="T0" fmla="*/ 148 w 160"/>
                <a:gd name="T1" fmla="*/ 25 h 217"/>
                <a:gd name="T2" fmla="*/ 121 w 160"/>
                <a:gd name="T3" fmla="*/ 25 h 217"/>
                <a:gd name="T4" fmla="*/ 121 w 160"/>
                <a:gd name="T5" fmla="*/ 13 h 217"/>
                <a:gd name="T6" fmla="*/ 108 w 160"/>
                <a:gd name="T7" fmla="*/ 0 h 217"/>
                <a:gd name="T8" fmla="*/ 53 w 160"/>
                <a:gd name="T9" fmla="*/ 0 h 217"/>
                <a:gd name="T10" fmla="*/ 40 w 160"/>
                <a:gd name="T11" fmla="*/ 13 h 217"/>
                <a:gd name="T12" fmla="*/ 40 w 160"/>
                <a:gd name="T13" fmla="*/ 25 h 217"/>
                <a:gd name="T14" fmla="*/ 13 w 160"/>
                <a:gd name="T15" fmla="*/ 25 h 217"/>
                <a:gd name="T16" fmla="*/ 0 w 160"/>
                <a:gd name="T17" fmla="*/ 38 h 217"/>
                <a:gd name="T18" fmla="*/ 0 w 160"/>
                <a:gd name="T19" fmla="*/ 65 h 217"/>
                <a:gd name="T20" fmla="*/ 13 w 160"/>
                <a:gd name="T21" fmla="*/ 78 h 217"/>
                <a:gd name="T22" fmla="*/ 18 w 160"/>
                <a:gd name="T23" fmla="*/ 78 h 217"/>
                <a:gd name="T24" fmla="*/ 18 w 160"/>
                <a:gd name="T25" fmla="*/ 80 h 217"/>
                <a:gd name="T26" fmla="*/ 18 w 160"/>
                <a:gd name="T27" fmla="*/ 204 h 217"/>
                <a:gd name="T28" fmla="*/ 31 w 160"/>
                <a:gd name="T29" fmla="*/ 217 h 217"/>
                <a:gd name="T30" fmla="*/ 130 w 160"/>
                <a:gd name="T31" fmla="*/ 217 h 217"/>
                <a:gd name="T32" fmla="*/ 143 w 160"/>
                <a:gd name="T33" fmla="*/ 204 h 217"/>
                <a:gd name="T34" fmla="*/ 143 w 160"/>
                <a:gd name="T35" fmla="*/ 80 h 217"/>
                <a:gd name="T36" fmla="*/ 143 w 160"/>
                <a:gd name="T37" fmla="*/ 78 h 217"/>
                <a:gd name="T38" fmla="*/ 148 w 160"/>
                <a:gd name="T39" fmla="*/ 78 h 217"/>
                <a:gd name="T40" fmla="*/ 160 w 160"/>
                <a:gd name="T41" fmla="*/ 65 h 217"/>
                <a:gd name="T42" fmla="*/ 160 w 160"/>
                <a:gd name="T43" fmla="*/ 38 h 217"/>
                <a:gd name="T44" fmla="*/ 148 w 160"/>
                <a:gd name="T45" fmla="*/ 25 h 217"/>
                <a:gd name="T46" fmla="*/ 53 w 160"/>
                <a:gd name="T47" fmla="*/ 13 h 217"/>
                <a:gd name="T48" fmla="*/ 108 w 160"/>
                <a:gd name="T49" fmla="*/ 13 h 217"/>
                <a:gd name="T50" fmla="*/ 108 w 160"/>
                <a:gd name="T51" fmla="*/ 25 h 217"/>
                <a:gd name="T52" fmla="*/ 53 w 160"/>
                <a:gd name="T53" fmla="*/ 25 h 217"/>
                <a:gd name="T54" fmla="*/ 53 w 160"/>
                <a:gd name="T55" fmla="*/ 13 h 217"/>
                <a:gd name="T56" fmla="*/ 31 w 160"/>
                <a:gd name="T57" fmla="*/ 204 h 217"/>
                <a:gd name="T58" fmla="*/ 31 w 160"/>
                <a:gd name="T59" fmla="*/ 80 h 217"/>
                <a:gd name="T60" fmla="*/ 130 w 160"/>
                <a:gd name="T61" fmla="*/ 80 h 217"/>
                <a:gd name="T62" fmla="*/ 130 w 160"/>
                <a:gd name="T63" fmla="*/ 204 h 217"/>
                <a:gd name="T64" fmla="*/ 31 w 160"/>
                <a:gd name="T65" fmla="*/ 204 h 217"/>
                <a:gd name="T66" fmla="*/ 13 w 160"/>
                <a:gd name="T67" fmla="*/ 65 h 217"/>
                <a:gd name="T68" fmla="*/ 13 w 160"/>
                <a:gd name="T69" fmla="*/ 38 h 217"/>
                <a:gd name="T70" fmla="*/ 46 w 160"/>
                <a:gd name="T71" fmla="*/ 38 h 217"/>
                <a:gd name="T72" fmla="*/ 114 w 160"/>
                <a:gd name="T73" fmla="*/ 38 h 217"/>
                <a:gd name="T74" fmla="*/ 148 w 160"/>
                <a:gd name="T75" fmla="*/ 38 h 217"/>
                <a:gd name="T76" fmla="*/ 148 w 160"/>
                <a:gd name="T77" fmla="*/ 65 h 217"/>
                <a:gd name="T78" fmla="*/ 13 w 160"/>
                <a:gd name="T79" fmla="*/ 6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217">
                  <a:moveTo>
                    <a:pt x="148" y="25"/>
                  </a:moveTo>
                  <a:cubicBezTo>
                    <a:pt x="121" y="25"/>
                    <a:pt x="121" y="25"/>
                    <a:pt x="121" y="25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5"/>
                    <a:pt x="115" y="0"/>
                    <a:pt x="10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0"/>
                    <a:pt x="40" y="5"/>
                    <a:pt x="40" y="13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31"/>
                    <a:pt x="0" y="3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2"/>
                    <a:pt x="6" y="78"/>
                    <a:pt x="1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9"/>
                    <a:pt x="18" y="79"/>
                    <a:pt x="18" y="80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11"/>
                    <a:pt x="23" y="217"/>
                    <a:pt x="31" y="217"/>
                  </a:cubicBezTo>
                  <a:cubicBezTo>
                    <a:pt x="130" y="217"/>
                    <a:pt x="130" y="217"/>
                    <a:pt x="130" y="217"/>
                  </a:cubicBezTo>
                  <a:cubicBezTo>
                    <a:pt x="137" y="217"/>
                    <a:pt x="143" y="211"/>
                    <a:pt x="143" y="204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143" y="79"/>
                    <a:pt x="143" y="79"/>
                    <a:pt x="143" y="78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55" y="78"/>
                    <a:pt x="160" y="72"/>
                    <a:pt x="160" y="65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31"/>
                    <a:pt x="155" y="25"/>
                    <a:pt x="148" y="25"/>
                  </a:cubicBezTo>
                  <a:close/>
                  <a:moveTo>
                    <a:pt x="53" y="13"/>
                  </a:moveTo>
                  <a:cubicBezTo>
                    <a:pt x="108" y="13"/>
                    <a:pt x="108" y="13"/>
                    <a:pt x="108" y="13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53" y="25"/>
                    <a:pt x="53" y="25"/>
                    <a:pt x="53" y="25"/>
                  </a:cubicBezTo>
                  <a:lnTo>
                    <a:pt x="53" y="13"/>
                  </a:lnTo>
                  <a:close/>
                  <a:moveTo>
                    <a:pt x="31" y="204"/>
                  </a:moveTo>
                  <a:cubicBezTo>
                    <a:pt x="31" y="80"/>
                    <a:pt x="31" y="80"/>
                    <a:pt x="31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204"/>
                    <a:pt x="130" y="204"/>
                    <a:pt x="130" y="204"/>
                  </a:cubicBezTo>
                  <a:lnTo>
                    <a:pt x="31" y="204"/>
                  </a:lnTo>
                  <a:close/>
                  <a:moveTo>
                    <a:pt x="13" y="65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65"/>
                    <a:pt x="148" y="65"/>
                    <a:pt x="148" y="65"/>
                  </a:cubicBezTo>
                  <a:lnTo>
                    <a:pt x="1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4298951" y="4805363"/>
              <a:ext cx="12700" cy="106363"/>
            </a:xfrm>
            <a:custGeom>
              <a:avLst/>
              <a:gdLst>
                <a:gd name="T0" fmla="*/ 6 w 13"/>
                <a:gd name="T1" fmla="*/ 0 h 111"/>
                <a:gd name="T2" fmla="*/ 0 w 13"/>
                <a:gd name="T3" fmla="*/ 6 h 111"/>
                <a:gd name="T4" fmla="*/ 0 w 13"/>
                <a:gd name="T5" fmla="*/ 104 h 111"/>
                <a:gd name="T6" fmla="*/ 6 w 13"/>
                <a:gd name="T7" fmla="*/ 111 h 111"/>
                <a:gd name="T8" fmla="*/ 13 w 13"/>
                <a:gd name="T9" fmla="*/ 104 h 111"/>
                <a:gd name="T10" fmla="*/ 13 w 13"/>
                <a:gd name="T11" fmla="*/ 6 h 111"/>
                <a:gd name="T12" fmla="*/ 6 w 13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8"/>
                    <a:pt x="3" y="111"/>
                    <a:pt x="6" y="111"/>
                  </a:cubicBezTo>
                  <a:cubicBezTo>
                    <a:pt x="10" y="111"/>
                    <a:pt x="13" y="108"/>
                    <a:pt x="13" y="10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4329114" y="4805363"/>
              <a:ext cx="11113" cy="106363"/>
            </a:xfrm>
            <a:custGeom>
              <a:avLst/>
              <a:gdLst>
                <a:gd name="T0" fmla="*/ 6 w 13"/>
                <a:gd name="T1" fmla="*/ 0 h 111"/>
                <a:gd name="T2" fmla="*/ 0 w 13"/>
                <a:gd name="T3" fmla="*/ 6 h 111"/>
                <a:gd name="T4" fmla="*/ 0 w 13"/>
                <a:gd name="T5" fmla="*/ 104 h 111"/>
                <a:gd name="T6" fmla="*/ 6 w 13"/>
                <a:gd name="T7" fmla="*/ 111 h 111"/>
                <a:gd name="T8" fmla="*/ 13 w 13"/>
                <a:gd name="T9" fmla="*/ 104 h 111"/>
                <a:gd name="T10" fmla="*/ 13 w 13"/>
                <a:gd name="T11" fmla="*/ 6 h 111"/>
                <a:gd name="T12" fmla="*/ 6 w 13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8"/>
                    <a:pt x="3" y="111"/>
                    <a:pt x="6" y="111"/>
                  </a:cubicBezTo>
                  <a:cubicBezTo>
                    <a:pt x="10" y="111"/>
                    <a:pt x="13" y="108"/>
                    <a:pt x="13" y="10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4357689" y="4805363"/>
              <a:ext cx="12700" cy="106363"/>
            </a:xfrm>
            <a:custGeom>
              <a:avLst/>
              <a:gdLst>
                <a:gd name="T0" fmla="*/ 7 w 13"/>
                <a:gd name="T1" fmla="*/ 0 h 111"/>
                <a:gd name="T2" fmla="*/ 0 w 13"/>
                <a:gd name="T3" fmla="*/ 6 h 111"/>
                <a:gd name="T4" fmla="*/ 0 w 13"/>
                <a:gd name="T5" fmla="*/ 104 h 111"/>
                <a:gd name="T6" fmla="*/ 7 w 13"/>
                <a:gd name="T7" fmla="*/ 111 h 111"/>
                <a:gd name="T8" fmla="*/ 13 w 13"/>
                <a:gd name="T9" fmla="*/ 104 h 111"/>
                <a:gd name="T10" fmla="*/ 13 w 13"/>
                <a:gd name="T11" fmla="*/ 6 h 111"/>
                <a:gd name="T12" fmla="*/ 7 w 13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8"/>
                    <a:pt x="3" y="111"/>
                    <a:pt x="7" y="111"/>
                  </a:cubicBezTo>
                  <a:cubicBezTo>
                    <a:pt x="10" y="111"/>
                    <a:pt x="13" y="108"/>
                    <a:pt x="13" y="10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67"/>
            <p:cNvSpPr>
              <a:spLocks noEditPoints="1"/>
            </p:cNvSpPr>
            <p:nvPr/>
          </p:nvSpPr>
          <p:spPr bwMode="auto">
            <a:xfrm>
              <a:off x="4722814" y="4681538"/>
              <a:ext cx="160338" cy="247650"/>
            </a:xfrm>
            <a:custGeom>
              <a:avLst/>
              <a:gdLst>
                <a:gd name="T0" fmla="*/ 155 w 168"/>
                <a:gd name="T1" fmla="*/ 111 h 261"/>
                <a:gd name="T2" fmla="*/ 68 w 168"/>
                <a:gd name="T3" fmla="*/ 111 h 261"/>
                <a:gd name="T4" fmla="*/ 137 w 168"/>
                <a:gd name="T5" fmla="*/ 42 h 261"/>
                <a:gd name="T6" fmla="*/ 141 w 168"/>
                <a:gd name="T7" fmla="*/ 33 h 261"/>
                <a:gd name="T8" fmla="*/ 137 w 168"/>
                <a:gd name="T9" fmla="*/ 24 h 261"/>
                <a:gd name="T10" fmla="*/ 118 w 168"/>
                <a:gd name="T11" fmla="*/ 5 h 261"/>
                <a:gd name="T12" fmla="*/ 100 w 168"/>
                <a:gd name="T13" fmla="*/ 5 h 261"/>
                <a:gd name="T14" fmla="*/ 81 w 168"/>
                <a:gd name="T15" fmla="*/ 24 h 261"/>
                <a:gd name="T16" fmla="*/ 72 w 168"/>
                <a:gd name="T17" fmla="*/ 14 h 261"/>
                <a:gd name="T18" fmla="*/ 53 w 168"/>
                <a:gd name="T19" fmla="*/ 14 h 261"/>
                <a:gd name="T20" fmla="*/ 14 w 168"/>
                <a:gd name="T21" fmla="*/ 53 h 261"/>
                <a:gd name="T22" fmla="*/ 11 w 168"/>
                <a:gd name="T23" fmla="*/ 62 h 261"/>
                <a:gd name="T24" fmla="*/ 14 w 168"/>
                <a:gd name="T25" fmla="*/ 72 h 261"/>
                <a:gd name="T26" fmla="*/ 24 w 168"/>
                <a:gd name="T27" fmla="*/ 81 h 261"/>
                <a:gd name="T28" fmla="*/ 5 w 168"/>
                <a:gd name="T29" fmla="*/ 100 h 261"/>
                <a:gd name="T30" fmla="*/ 5 w 168"/>
                <a:gd name="T31" fmla="*/ 118 h 261"/>
                <a:gd name="T32" fmla="*/ 24 w 168"/>
                <a:gd name="T33" fmla="*/ 137 h 261"/>
                <a:gd name="T34" fmla="*/ 33 w 168"/>
                <a:gd name="T35" fmla="*/ 141 h 261"/>
                <a:gd name="T36" fmla="*/ 42 w 168"/>
                <a:gd name="T37" fmla="*/ 137 h 261"/>
                <a:gd name="T38" fmla="*/ 43 w 168"/>
                <a:gd name="T39" fmla="*/ 136 h 261"/>
                <a:gd name="T40" fmla="*/ 43 w 168"/>
                <a:gd name="T41" fmla="*/ 248 h 261"/>
                <a:gd name="T42" fmla="*/ 56 w 168"/>
                <a:gd name="T43" fmla="*/ 261 h 261"/>
                <a:gd name="T44" fmla="*/ 155 w 168"/>
                <a:gd name="T45" fmla="*/ 261 h 261"/>
                <a:gd name="T46" fmla="*/ 168 w 168"/>
                <a:gd name="T47" fmla="*/ 248 h 261"/>
                <a:gd name="T48" fmla="*/ 168 w 168"/>
                <a:gd name="T49" fmla="*/ 124 h 261"/>
                <a:gd name="T50" fmla="*/ 155 w 168"/>
                <a:gd name="T51" fmla="*/ 111 h 261"/>
                <a:gd name="T52" fmla="*/ 63 w 168"/>
                <a:gd name="T53" fmla="*/ 24 h 261"/>
                <a:gd name="T54" fmla="*/ 72 w 168"/>
                <a:gd name="T55" fmla="*/ 33 h 261"/>
                <a:gd name="T56" fmla="*/ 33 w 168"/>
                <a:gd name="T57" fmla="*/ 72 h 261"/>
                <a:gd name="T58" fmla="*/ 24 w 168"/>
                <a:gd name="T59" fmla="*/ 62 h 261"/>
                <a:gd name="T60" fmla="*/ 63 w 168"/>
                <a:gd name="T61" fmla="*/ 24 h 261"/>
                <a:gd name="T62" fmla="*/ 33 w 168"/>
                <a:gd name="T63" fmla="*/ 128 h 261"/>
                <a:gd name="T64" fmla="*/ 33 w 168"/>
                <a:gd name="T65" fmla="*/ 128 h 261"/>
                <a:gd name="T66" fmla="*/ 14 w 168"/>
                <a:gd name="T67" fmla="*/ 109 h 261"/>
                <a:gd name="T68" fmla="*/ 109 w 168"/>
                <a:gd name="T69" fmla="*/ 14 h 261"/>
                <a:gd name="T70" fmla="*/ 128 w 168"/>
                <a:gd name="T71" fmla="*/ 33 h 261"/>
                <a:gd name="T72" fmla="*/ 33 w 168"/>
                <a:gd name="T73" fmla="*/ 128 h 261"/>
                <a:gd name="T74" fmla="*/ 56 w 168"/>
                <a:gd name="T75" fmla="*/ 248 h 261"/>
                <a:gd name="T76" fmla="*/ 56 w 168"/>
                <a:gd name="T77" fmla="*/ 124 h 261"/>
                <a:gd name="T78" fmla="*/ 155 w 168"/>
                <a:gd name="T79" fmla="*/ 124 h 261"/>
                <a:gd name="T80" fmla="*/ 155 w 168"/>
                <a:gd name="T81" fmla="*/ 248 h 261"/>
                <a:gd name="T82" fmla="*/ 56 w 168"/>
                <a:gd name="T83" fmla="*/ 24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261">
                  <a:moveTo>
                    <a:pt x="155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40" y="39"/>
                    <a:pt x="141" y="36"/>
                    <a:pt x="141" y="33"/>
                  </a:cubicBezTo>
                  <a:cubicBezTo>
                    <a:pt x="141" y="29"/>
                    <a:pt x="140" y="26"/>
                    <a:pt x="137" y="24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3" y="0"/>
                    <a:pt x="105" y="0"/>
                    <a:pt x="100" y="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7" y="9"/>
                    <a:pt x="58" y="9"/>
                    <a:pt x="53" y="1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2" y="56"/>
                    <a:pt x="11" y="59"/>
                    <a:pt x="11" y="62"/>
                  </a:cubicBezTo>
                  <a:cubicBezTo>
                    <a:pt x="11" y="66"/>
                    <a:pt x="12" y="69"/>
                    <a:pt x="14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5"/>
                    <a:pt x="0" y="113"/>
                    <a:pt x="5" y="118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6" y="139"/>
                    <a:pt x="29" y="141"/>
                    <a:pt x="33" y="141"/>
                  </a:cubicBezTo>
                  <a:cubicBezTo>
                    <a:pt x="36" y="141"/>
                    <a:pt x="40" y="139"/>
                    <a:pt x="42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248"/>
                    <a:pt x="43" y="248"/>
                    <a:pt x="43" y="248"/>
                  </a:cubicBezTo>
                  <a:cubicBezTo>
                    <a:pt x="43" y="255"/>
                    <a:pt x="48" y="261"/>
                    <a:pt x="56" y="261"/>
                  </a:cubicBezTo>
                  <a:cubicBezTo>
                    <a:pt x="155" y="261"/>
                    <a:pt x="155" y="261"/>
                    <a:pt x="155" y="261"/>
                  </a:cubicBezTo>
                  <a:cubicBezTo>
                    <a:pt x="162" y="261"/>
                    <a:pt x="168" y="255"/>
                    <a:pt x="168" y="248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16"/>
                    <a:pt x="162" y="111"/>
                    <a:pt x="155" y="111"/>
                  </a:cubicBezTo>
                  <a:close/>
                  <a:moveTo>
                    <a:pt x="63" y="24"/>
                  </a:moveTo>
                  <a:cubicBezTo>
                    <a:pt x="72" y="33"/>
                    <a:pt x="72" y="33"/>
                    <a:pt x="72" y="33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4" y="62"/>
                    <a:pt x="24" y="62"/>
                    <a:pt x="24" y="62"/>
                  </a:cubicBezTo>
                  <a:lnTo>
                    <a:pt x="63" y="24"/>
                  </a:lnTo>
                  <a:close/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8" y="33"/>
                    <a:pt x="128" y="33"/>
                    <a:pt x="128" y="33"/>
                  </a:cubicBezTo>
                  <a:lnTo>
                    <a:pt x="33" y="128"/>
                  </a:lnTo>
                  <a:close/>
                  <a:moveTo>
                    <a:pt x="56" y="248"/>
                  </a:moveTo>
                  <a:cubicBezTo>
                    <a:pt x="56" y="124"/>
                    <a:pt x="56" y="124"/>
                    <a:pt x="56" y="124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5" y="248"/>
                    <a:pt x="155" y="248"/>
                    <a:pt x="155" y="248"/>
                  </a:cubicBezTo>
                  <a:lnTo>
                    <a:pt x="5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4787901" y="4805363"/>
              <a:ext cx="12700" cy="106363"/>
            </a:xfrm>
            <a:custGeom>
              <a:avLst/>
              <a:gdLst>
                <a:gd name="T0" fmla="*/ 6 w 13"/>
                <a:gd name="T1" fmla="*/ 0 h 112"/>
                <a:gd name="T2" fmla="*/ 0 w 13"/>
                <a:gd name="T3" fmla="*/ 7 h 112"/>
                <a:gd name="T4" fmla="*/ 0 w 13"/>
                <a:gd name="T5" fmla="*/ 105 h 112"/>
                <a:gd name="T6" fmla="*/ 6 w 13"/>
                <a:gd name="T7" fmla="*/ 112 h 112"/>
                <a:gd name="T8" fmla="*/ 13 w 13"/>
                <a:gd name="T9" fmla="*/ 105 h 112"/>
                <a:gd name="T10" fmla="*/ 13 w 13"/>
                <a:gd name="T11" fmla="*/ 7 h 112"/>
                <a:gd name="T12" fmla="*/ 6 w 1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2"/>
                    <a:pt x="6" y="112"/>
                  </a:cubicBezTo>
                  <a:cubicBezTo>
                    <a:pt x="10" y="112"/>
                    <a:pt x="13" y="109"/>
                    <a:pt x="13" y="10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4818064" y="4805363"/>
              <a:ext cx="11113" cy="106363"/>
            </a:xfrm>
            <a:custGeom>
              <a:avLst/>
              <a:gdLst>
                <a:gd name="T0" fmla="*/ 6 w 13"/>
                <a:gd name="T1" fmla="*/ 0 h 112"/>
                <a:gd name="T2" fmla="*/ 0 w 13"/>
                <a:gd name="T3" fmla="*/ 7 h 112"/>
                <a:gd name="T4" fmla="*/ 0 w 13"/>
                <a:gd name="T5" fmla="*/ 105 h 112"/>
                <a:gd name="T6" fmla="*/ 6 w 13"/>
                <a:gd name="T7" fmla="*/ 112 h 112"/>
                <a:gd name="T8" fmla="*/ 13 w 13"/>
                <a:gd name="T9" fmla="*/ 105 h 112"/>
                <a:gd name="T10" fmla="*/ 13 w 13"/>
                <a:gd name="T11" fmla="*/ 7 h 112"/>
                <a:gd name="T12" fmla="*/ 6 w 1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2"/>
                    <a:pt x="6" y="112"/>
                  </a:cubicBezTo>
                  <a:cubicBezTo>
                    <a:pt x="10" y="112"/>
                    <a:pt x="13" y="109"/>
                    <a:pt x="13" y="10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4846639" y="4805363"/>
              <a:ext cx="12700" cy="106363"/>
            </a:xfrm>
            <a:custGeom>
              <a:avLst/>
              <a:gdLst>
                <a:gd name="T0" fmla="*/ 7 w 13"/>
                <a:gd name="T1" fmla="*/ 0 h 112"/>
                <a:gd name="T2" fmla="*/ 0 w 13"/>
                <a:gd name="T3" fmla="*/ 7 h 112"/>
                <a:gd name="T4" fmla="*/ 0 w 13"/>
                <a:gd name="T5" fmla="*/ 105 h 112"/>
                <a:gd name="T6" fmla="*/ 7 w 13"/>
                <a:gd name="T7" fmla="*/ 112 h 112"/>
                <a:gd name="T8" fmla="*/ 13 w 13"/>
                <a:gd name="T9" fmla="*/ 105 h 112"/>
                <a:gd name="T10" fmla="*/ 13 w 13"/>
                <a:gd name="T11" fmla="*/ 7 h 112"/>
                <a:gd name="T12" fmla="*/ 7 w 1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2"/>
                    <a:pt x="7" y="112"/>
                  </a:cubicBezTo>
                  <a:cubicBezTo>
                    <a:pt x="10" y="112"/>
                    <a:pt x="13" y="109"/>
                    <a:pt x="13" y="10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71"/>
            <p:cNvSpPr>
              <a:spLocks noEditPoints="1"/>
            </p:cNvSpPr>
            <p:nvPr/>
          </p:nvSpPr>
          <p:spPr bwMode="auto">
            <a:xfrm>
              <a:off x="5167314" y="4746625"/>
              <a:ext cx="182563" cy="184150"/>
            </a:xfrm>
            <a:custGeom>
              <a:avLst/>
              <a:gdLst>
                <a:gd name="T0" fmla="*/ 186 w 192"/>
                <a:gd name="T1" fmla="*/ 34 h 193"/>
                <a:gd name="T2" fmla="*/ 159 w 192"/>
                <a:gd name="T3" fmla="*/ 6 h 193"/>
                <a:gd name="T4" fmla="*/ 136 w 192"/>
                <a:gd name="T5" fmla="*/ 6 h 193"/>
                <a:gd name="T6" fmla="*/ 21 w 192"/>
                <a:gd name="T7" fmla="*/ 121 h 193"/>
                <a:gd name="T8" fmla="*/ 17 w 192"/>
                <a:gd name="T9" fmla="*/ 131 h 193"/>
                <a:gd name="T10" fmla="*/ 1 w 192"/>
                <a:gd name="T11" fmla="*/ 182 h 193"/>
                <a:gd name="T12" fmla="*/ 3 w 192"/>
                <a:gd name="T13" fmla="*/ 190 h 193"/>
                <a:gd name="T14" fmla="*/ 11 w 192"/>
                <a:gd name="T15" fmla="*/ 192 h 193"/>
                <a:gd name="T16" fmla="*/ 61 w 192"/>
                <a:gd name="T17" fmla="*/ 176 h 193"/>
                <a:gd name="T18" fmla="*/ 71 w 192"/>
                <a:gd name="T19" fmla="*/ 171 h 193"/>
                <a:gd name="T20" fmla="*/ 186 w 192"/>
                <a:gd name="T21" fmla="*/ 56 h 193"/>
                <a:gd name="T22" fmla="*/ 186 w 192"/>
                <a:gd name="T23" fmla="*/ 34 h 193"/>
                <a:gd name="T24" fmla="*/ 55 w 192"/>
                <a:gd name="T25" fmla="*/ 162 h 193"/>
                <a:gd name="T26" fmla="*/ 20 w 192"/>
                <a:gd name="T27" fmla="*/ 172 h 193"/>
                <a:gd name="T28" fmla="*/ 31 w 192"/>
                <a:gd name="T29" fmla="*/ 138 h 193"/>
                <a:gd name="T30" fmla="*/ 31 w 192"/>
                <a:gd name="T31" fmla="*/ 137 h 193"/>
                <a:gd name="T32" fmla="*/ 56 w 192"/>
                <a:gd name="T33" fmla="*/ 161 h 193"/>
                <a:gd name="T34" fmla="*/ 55 w 192"/>
                <a:gd name="T35" fmla="*/ 162 h 193"/>
                <a:gd name="T36" fmla="*/ 63 w 192"/>
                <a:gd name="T37" fmla="*/ 157 h 193"/>
                <a:gd name="T38" fmla="*/ 35 w 192"/>
                <a:gd name="T39" fmla="*/ 130 h 193"/>
                <a:gd name="T40" fmla="*/ 148 w 192"/>
                <a:gd name="T41" fmla="*/ 18 h 193"/>
                <a:gd name="T42" fmla="*/ 175 w 192"/>
                <a:gd name="T43" fmla="*/ 45 h 193"/>
                <a:gd name="T44" fmla="*/ 63 w 192"/>
                <a:gd name="T45" fmla="*/ 15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93">
                  <a:moveTo>
                    <a:pt x="186" y="34"/>
                  </a:moveTo>
                  <a:cubicBezTo>
                    <a:pt x="159" y="6"/>
                    <a:pt x="159" y="6"/>
                    <a:pt x="159" y="6"/>
                  </a:cubicBezTo>
                  <a:cubicBezTo>
                    <a:pt x="153" y="0"/>
                    <a:pt x="143" y="0"/>
                    <a:pt x="136" y="6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18" y="124"/>
                    <a:pt x="17" y="128"/>
                    <a:pt x="17" y="131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0" y="185"/>
                    <a:pt x="1" y="188"/>
                    <a:pt x="3" y="190"/>
                  </a:cubicBezTo>
                  <a:cubicBezTo>
                    <a:pt x="5" y="192"/>
                    <a:pt x="8" y="193"/>
                    <a:pt x="11" y="192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5" y="176"/>
                    <a:pt x="68" y="174"/>
                    <a:pt x="71" y="171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92" y="50"/>
                    <a:pt x="192" y="40"/>
                    <a:pt x="186" y="34"/>
                  </a:cubicBezTo>
                  <a:close/>
                  <a:moveTo>
                    <a:pt x="55" y="162"/>
                  </a:moveTo>
                  <a:cubicBezTo>
                    <a:pt x="20" y="172"/>
                    <a:pt x="20" y="172"/>
                    <a:pt x="20" y="172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138"/>
                    <a:pt x="31" y="137"/>
                    <a:pt x="31" y="137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5" y="161"/>
                    <a:pt x="55" y="161"/>
                    <a:pt x="55" y="162"/>
                  </a:cubicBezTo>
                  <a:close/>
                  <a:moveTo>
                    <a:pt x="63" y="157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75" y="45"/>
                    <a:pt x="175" y="45"/>
                    <a:pt x="175" y="45"/>
                  </a:cubicBezTo>
                  <a:lnTo>
                    <a:pt x="6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5589589" y="4746625"/>
              <a:ext cx="188913" cy="182563"/>
            </a:xfrm>
            <a:custGeom>
              <a:avLst/>
              <a:gdLst>
                <a:gd name="T0" fmla="*/ 194 w 198"/>
                <a:gd name="T1" fmla="*/ 184 h 192"/>
                <a:gd name="T2" fmla="*/ 35 w 198"/>
                <a:gd name="T3" fmla="*/ 184 h 192"/>
                <a:gd name="T4" fmla="*/ 62 w 198"/>
                <a:gd name="T5" fmla="*/ 176 h 192"/>
                <a:gd name="T6" fmla="*/ 72 w 198"/>
                <a:gd name="T7" fmla="*/ 171 h 192"/>
                <a:gd name="T8" fmla="*/ 187 w 198"/>
                <a:gd name="T9" fmla="*/ 56 h 192"/>
                <a:gd name="T10" fmla="*/ 187 w 198"/>
                <a:gd name="T11" fmla="*/ 34 h 192"/>
                <a:gd name="T12" fmla="*/ 159 w 198"/>
                <a:gd name="T13" fmla="*/ 6 h 192"/>
                <a:gd name="T14" fmla="*/ 137 w 198"/>
                <a:gd name="T15" fmla="*/ 6 h 192"/>
                <a:gd name="T16" fmla="*/ 22 w 198"/>
                <a:gd name="T17" fmla="*/ 121 h 192"/>
                <a:gd name="T18" fmla="*/ 17 w 198"/>
                <a:gd name="T19" fmla="*/ 131 h 192"/>
                <a:gd name="T20" fmla="*/ 1 w 198"/>
                <a:gd name="T21" fmla="*/ 182 h 192"/>
                <a:gd name="T22" fmla="*/ 3 w 198"/>
                <a:gd name="T23" fmla="*/ 190 h 192"/>
                <a:gd name="T24" fmla="*/ 8 w 198"/>
                <a:gd name="T25" fmla="*/ 192 h 192"/>
                <a:gd name="T26" fmla="*/ 8 w 198"/>
                <a:gd name="T27" fmla="*/ 192 h 192"/>
                <a:gd name="T28" fmla="*/ 194 w 198"/>
                <a:gd name="T29" fmla="*/ 192 h 192"/>
                <a:gd name="T30" fmla="*/ 198 w 198"/>
                <a:gd name="T31" fmla="*/ 188 h 192"/>
                <a:gd name="T32" fmla="*/ 194 w 198"/>
                <a:gd name="T33" fmla="*/ 184 h 192"/>
                <a:gd name="T34" fmla="*/ 148 w 198"/>
                <a:gd name="T35" fmla="*/ 18 h 192"/>
                <a:gd name="T36" fmla="*/ 175 w 198"/>
                <a:gd name="T37" fmla="*/ 45 h 192"/>
                <a:gd name="T38" fmla="*/ 63 w 198"/>
                <a:gd name="T39" fmla="*/ 157 h 192"/>
                <a:gd name="T40" fmla="*/ 36 w 198"/>
                <a:gd name="T41" fmla="*/ 130 h 192"/>
                <a:gd name="T42" fmla="*/ 148 w 198"/>
                <a:gd name="T43" fmla="*/ 18 h 192"/>
                <a:gd name="T44" fmla="*/ 31 w 198"/>
                <a:gd name="T45" fmla="*/ 138 h 192"/>
                <a:gd name="T46" fmla="*/ 32 w 198"/>
                <a:gd name="T47" fmla="*/ 137 h 192"/>
                <a:gd name="T48" fmla="*/ 56 w 198"/>
                <a:gd name="T49" fmla="*/ 161 h 192"/>
                <a:gd name="T50" fmla="*/ 55 w 198"/>
                <a:gd name="T51" fmla="*/ 162 h 192"/>
                <a:gd name="T52" fmla="*/ 21 w 198"/>
                <a:gd name="T53" fmla="*/ 172 h 192"/>
                <a:gd name="T54" fmla="*/ 31 w 198"/>
                <a:gd name="T55" fmla="*/ 1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8" h="192">
                  <a:moveTo>
                    <a:pt x="194" y="184"/>
                  </a:moveTo>
                  <a:cubicBezTo>
                    <a:pt x="35" y="184"/>
                    <a:pt x="35" y="184"/>
                    <a:pt x="35" y="184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5" y="176"/>
                    <a:pt x="69" y="174"/>
                    <a:pt x="72" y="171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93" y="50"/>
                    <a:pt x="193" y="40"/>
                    <a:pt x="187" y="34"/>
                  </a:cubicBezTo>
                  <a:cubicBezTo>
                    <a:pt x="159" y="6"/>
                    <a:pt x="159" y="6"/>
                    <a:pt x="159" y="6"/>
                  </a:cubicBezTo>
                  <a:cubicBezTo>
                    <a:pt x="153" y="0"/>
                    <a:pt x="143" y="0"/>
                    <a:pt x="137" y="6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19" y="124"/>
                    <a:pt x="17" y="128"/>
                    <a:pt x="17" y="131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0" y="185"/>
                    <a:pt x="1" y="188"/>
                    <a:pt x="3" y="190"/>
                  </a:cubicBezTo>
                  <a:cubicBezTo>
                    <a:pt x="4" y="191"/>
                    <a:pt x="6" y="192"/>
                    <a:pt x="8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6" y="192"/>
                    <a:pt x="198" y="190"/>
                    <a:pt x="198" y="188"/>
                  </a:cubicBezTo>
                  <a:cubicBezTo>
                    <a:pt x="198" y="186"/>
                    <a:pt x="196" y="184"/>
                    <a:pt x="194" y="184"/>
                  </a:cubicBezTo>
                  <a:close/>
                  <a:moveTo>
                    <a:pt x="148" y="18"/>
                  </a:moveTo>
                  <a:cubicBezTo>
                    <a:pt x="175" y="45"/>
                    <a:pt x="175" y="45"/>
                    <a:pt x="175" y="45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36" y="130"/>
                    <a:pt x="36" y="130"/>
                    <a:pt x="36" y="130"/>
                  </a:cubicBezTo>
                  <a:lnTo>
                    <a:pt x="148" y="18"/>
                  </a:lnTo>
                  <a:close/>
                  <a:moveTo>
                    <a:pt x="31" y="138"/>
                  </a:moveTo>
                  <a:cubicBezTo>
                    <a:pt x="31" y="138"/>
                    <a:pt x="32" y="137"/>
                    <a:pt x="32" y="137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5" y="161"/>
                    <a:pt x="55" y="162"/>
                  </a:cubicBezTo>
                  <a:cubicBezTo>
                    <a:pt x="21" y="172"/>
                    <a:pt x="21" y="172"/>
                    <a:pt x="21" y="172"/>
                  </a:cubicBezTo>
                  <a:lnTo>
                    <a:pt x="3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320926" y="42275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2320926" y="4257675"/>
              <a:ext cx="117475" cy="14288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320926" y="4286250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320926" y="43164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2320926" y="4346575"/>
              <a:ext cx="68263" cy="15875"/>
            </a:xfrm>
            <a:custGeom>
              <a:avLst/>
              <a:gdLst>
                <a:gd name="T0" fmla="*/ 8 w 71"/>
                <a:gd name="T1" fmla="*/ 16 h 16"/>
                <a:gd name="T2" fmla="*/ 63 w 71"/>
                <a:gd name="T3" fmla="*/ 16 h 16"/>
                <a:gd name="T4" fmla="*/ 71 w 71"/>
                <a:gd name="T5" fmla="*/ 8 h 16"/>
                <a:gd name="T6" fmla="*/ 63 w 71"/>
                <a:gd name="T7" fmla="*/ 0 h 16"/>
                <a:gd name="T8" fmla="*/ 8 w 71"/>
                <a:gd name="T9" fmla="*/ 0 h 16"/>
                <a:gd name="T10" fmla="*/ 0 w 71"/>
                <a:gd name="T11" fmla="*/ 8 h 16"/>
                <a:gd name="T12" fmla="*/ 8 w 7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6">
                  <a:moveTo>
                    <a:pt x="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8" y="16"/>
                    <a:pt x="71" y="13"/>
                    <a:pt x="71" y="8"/>
                  </a:cubicBezTo>
                  <a:cubicBezTo>
                    <a:pt x="71" y="4"/>
                    <a:pt x="68" y="0"/>
                    <a:pt x="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78"/>
            <p:cNvSpPr>
              <a:spLocks noEditPoints="1"/>
            </p:cNvSpPr>
            <p:nvPr/>
          </p:nvSpPr>
          <p:spPr bwMode="auto">
            <a:xfrm>
              <a:off x="2298701" y="4194175"/>
              <a:ext cx="161925" cy="201613"/>
            </a:xfrm>
            <a:custGeom>
              <a:avLst/>
              <a:gdLst>
                <a:gd name="T0" fmla="*/ 157 w 169"/>
                <a:gd name="T1" fmla="*/ 0 h 212"/>
                <a:gd name="T2" fmla="*/ 12 w 169"/>
                <a:gd name="T3" fmla="*/ 0 h 212"/>
                <a:gd name="T4" fmla="*/ 0 w 169"/>
                <a:gd name="T5" fmla="*/ 12 h 212"/>
                <a:gd name="T6" fmla="*/ 0 w 169"/>
                <a:gd name="T7" fmla="*/ 200 h 212"/>
                <a:gd name="T8" fmla="*/ 12 w 169"/>
                <a:gd name="T9" fmla="*/ 212 h 212"/>
                <a:gd name="T10" fmla="*/ 157 w 169"/>
                <a:gd name="T11" fmla="*/ 212 h 212"/>
                <a:gd name="T12" fmla="*/ 169 w 169"/>
                <a:gd name="T13" fmla="*/ 200 h 212"/>
                <a:gd name="T14" fmla="*/ 169 w 169"/>
                <a:gd name="T15" fmla="*/ 12 h 212"/>
                <a:gd name="T16" fmla="*/ 157 w 169"/>
                <a:gd name="T17" fmla="*/ 0 h 212"/>
                <a:gd name="T18" fmla="*/ 153 w 169"/>
                <a:gd name="T19" fmla="*/ 196 h 212"/>
                <a:gd name="T20" fmla="*/ 16 w 169"/>
                <a:gd name="T21" fmla="*/ 196 h 212"/>
                <a:gd name="T22" fmla="*/ 16 w 169"/>
                <a:gd name="T23" fmla="*/ 16 h 212"/>
                <a:gd name="T24" fmla="*/ 153 w 169"/>
                <a:gd name="T25" fmla="*/ 16 h 212"/>
                <a:gd name="T26" fmla="*/ 153 w 169"/>
                <a:gd name="T27" fmla="*/ 19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12">
                  <a:moveTo>
                    <a:pt x="1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2"/>
                    <a:pt x="12" y="212"/>
                  </a:cubicBezTo>
                  <a:cubicBezTo>
                    <a:pt x="157" y="212"/>
                    <a:pt x="157" y="212"/>
                    <a:pt x="157" y="212"/>
                  </a:cubicBezTo>
                  <a:cubicBezTo>
                    <a:pt x="164" y="212"/>
                    <a:pt x="169" y="206"/>
                    <a:pt x="169" y="200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6"/>
                    <a:pt x="164" y="0"/>
                    <a:pt x="157" y="0"/>
                  </a:cubicBezTo>
                  <a:close/>
                  <a:moveTo>
                    <a:pt x="153" y="196"/>
                  </a:moveTo>
                  <a:cubicBezTo>
                    <a:pt x="16" y="196"/>
                    <a:pt x="16" y="196"/>
                    <a:pt x="16" y="19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3" y="16"/>
                    <a:pt x="153" y="16"/>
                    <a:pt x="153" y="16"/>
                  </a:cubicBezTo>
                  <a:lnTo>
                    <a:pt x="153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371851" y="42275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371851" y="4257675"/>
              <a:ext cx="117475" cy="14288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371851" y="4286250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3371851" y="43164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3371851" y="4346575"/>
              <a:ext cx="68263" cy="15875"/>
            </a:xfrm>
            <a:custGeom>
              <a:avLst/>
              <a:gdLst>
                <a:gd name="T0" fmla="*/ 8 w 71"/>
                <a:gd name="T1" fmla="*/ 16 h 16"/>
                <a:gd name="T2" fmla="*/ 63 w 71"/>
                <a:gd name="T3" fmla="*/ 16 h 16"/>
                <a:gd name="T4" fmla="*/ 71 w 71"/>
                <a:gd name="T5" fmla="*/ 8 h 16"/>
                <a:gd name="T6" fmla="*/ 63 w 71"/>
                <a:gd name="T7" fmla="*/ 0 h 16"/>
                <a:gd name="T8" fmla="*/ 8 w 71"/>
                <a:gd name="T9" fmla="*/ 0 h 16"/>
                <a:gd name="T10" fmla="*/ 0 w 71"/>
                <a:gd name="T11" fmla="*/ 8 h 16"/>
                <a:gd name="T12" fmla="*/ 8 w 7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6">
                  <a:moveTo>
                    <a:pt x="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8" y="16"/>
                    <a:pt x="71" y="13"/>
                    <a:pt x="71" y="8"/>
                  </a:cubicBezTo>
                  <a:cubicBezTo>
                    <a:pt x="71" y="4"/>
                    <a:pt x="68" y="0"/>
                    <a:pt x="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84"/>
            <p:cNvSpPr>
              <a:spLocks noEditPoints="1"/>
            </p:cNvSpPr>
            <p:nvPr/>
          </p:nvSpPr>
          <p:spPr bwMode="auto">
            <a:xfrm>
              <a:off x="3351214" y="4164013"/>
              <a:ext cx="179388" cy="231775"/>
            </a:xfrm>
            <a:custGeom>
              <a:avLst/>
              <a:gdLst>
                <a:gd name="T0" fmla="*/ 178 w 190"/>
                <a:gd name="T1" fmla="*/ 0 h 244"/>
                <a:gd name="T2" fmla="*/ 32 w 190"/>
                <a:gd name="T3" fmla="*/ 0 h 244"/>
                <a:gd name="T4" fmla="*/ 20 w 190"/>
                <a:gd name="T5" fmla="*/ 12 h 244"/>
                <a:gd name="T6" fmla="*/ 20 w 190"/>
                <a:gd name="T7" fmla="*/ 32 h 244"/>
                <a:gd name="T8" fmla="*/ 12 w 190"/>
                <a:gd name="T9" fmla="*/ 32 h 244"/>
                <a:gd name="T10" fmla="*/ 0 w 190"/>
                <a:gd name="T11" fmla="*/ 44 h 244"/>
                <a:gd name="T12" fmla="*/ 0 w 190"/>
                <a:gd name="T13" fmla="*/ 232 h 244"/>
                <a:gd name="T14" fmla="*/ 12 w 190"/>
                <a:gd name="T15" fmla="*/ 244 h 244"/>
                <a:gd name="T16" fmla="*/ 158 w 190"/>
                <a:gd name="T17" fmla="*/ 244 h 244"/>
                <a:gd name="T18" fmla="*/ 170 w 190"/>
                <a:gd name="T19" fmla="*/ 232 h 244"/>
                <a:gd name="T20" fmla="*/ 170 w 190"/>
                <a:gd name="T21" fmla="*/ 212 h 244"/>
                <a:gd name="T22" fmla="*/ 178 w 190"/>
                <a:gd name="T23" fmla="*/ 212 h 244"/>
                <a:gd name="T24" fmla="*/ 190 w 190"/>
                <a:gd name="T25" fmla="*/ 200 h 244"/>
                <a:gd name="T26" fmla="*/ 190 w 190"/>
                <a:gd name="T27" fmla="*/ 12 h 244"/>
                <a:gd name="T28" fmla="*/ 178 w 190"/>
                <a:gd name="T29" fmla="*/ 0 h 244"/>
                <a:gd name="T30" fmla="*/ 154 w 190"/>
                <a:gd name="T31" fmla="*/ 228 h 244"/>
                <a:gd name="T32" fmla="*/ 16 w 190"/>
                <a:gd name="T33" fmla="*/ 228 h 244"/>
                <a:gd name="T34" fmla="*/ 16 w 190"/>
                <a:gd name="T35" fmla="*/ 48 h 244"/>
                <a:gd name="T36" fmla="*/ 154 w 190"/>
                <a:gd name="T37" fmla="*/ 48 h 244"/>
                <a:gd name="T38" fmla="*/ 154 w 190"/>
                <a:gd name="T39" fmla="*/ 228 h 244"/>
                <a:gd name="T40" fmla="*/ 174 w 190"/>
                <a:gd name="T41" fmla="*/ 196 h 244"/>
                <a:gd name="T42" fmla="*/ 170 w 190"/>
                <a:gd name="T43" fmla="*/ 196 h 244"/>
                <a:gd name="T44" fmla="*/ 170 w 190"/>
                <a:gd name="T45" fmla="*/ 44 h 244"/>
                <a:gd name="T46" fmla="*/ 158 w 190"/>
                <a:gd name="T47" fmla="*/ 32 h 244"/>
                <a:gd name="T48" fmla="*/ 36 w 190"/>
                <a:gd name="T49" fmla="*/ 32 h 244"/>
                <a:gd name="T50" fmla="*/ 36 w 190"/>
                <a:gd name="T51" fmla="*/ 16 h 244"/>
                <a:gd name="T52" fmla="*/ 174 w 190"/>
                <a:gd name="T53" fmla="*/ 16 h 244"/>
                <a:gd name="T54" fmla="*/ 174 w 190"/>
                <a:gd name="T55" fmla="*/ 1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0" h="244">
                  <a:moveTo>
                    <a:pt x="17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6"/>
                    <a:pt x="2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6" y="32"/>
                    <a:pt x="0" y="38"/>
                    <a:pt x="0" y="44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8"/>
                    <a:pt x="6" y="244"/>
                    <a:pt x="12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64" y="244"/>
                    <a:pt x="170" y="238"/>
                    <a:pt x="170" y="232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78" y="212"/>
                    <a:pt x="178" y="212"/>
                    <a:pt x="178" y="212"/>
                  </a:cubicBezTo>
                  <a:cubicBezTo>
                    <a:pt x="184" y="212"/>
                    <a:pt x="190" y="207"/>
                    <a:pt x="190" y="200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6"/>
                    <a:pt x="184" y="0"/>
                    <a:pt x="178" y="0"/>
                  </a:cubicBezTo>
                  <a:close/>
                  <a:moveTo>
                    <a:pt x="154" y="228"/>
                  </a:moveTo>
                  <a:cubicBezTo>
                    <a:pt x="16" y="228"/>
                    <a:pt x="16" y="228"/>
                    <a:pt x="16" y="22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4" y="48"/>
                    <a:pt x="154" y="48"/>
                    <a:pt x="154" y="48"/>
                  </a:cubicBezTo>
                  <a:lnTo>
                    <a:pt x="154" y="228"/>
                  </a:lnTo>
                  <a:close/>
                  <a:moveTo>
                    <a:pt x="174" y="196"/>
                  </a:moveTo>
                  <a:cubicBezTo>
                    <a:pt x="170" y="196"/>
                    <a:pt x="170" y="196"/>
                    <a:pt x="170" y="196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0" y="38"/>
                    <a:pt x="164" y="32"/>
                    <a:pt x="158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74" y="16"/>
                    <a:pt x="174" y="16"/>
                    <a:pt x="174" y="16"/>
                  </a:cubicBezTo>
                  <a:lnTo>
                    <a:pt x="174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840039" y="4257675"/>
              <a:ext cx="117475" cy="14288"/>
            </a:xfrm>
            <a:custGeom>
              <a:avLst/>
              <a:gdLst>
                <a:gd name="T0" fmla="*/ 0 w 123"/>
                <a:gd name="T1" fmla="*/ 8 h 16"/>
                <a:gd name="T2" fmla="*/ 8 w 123"/>
                <a:gd name="T3" fmla="*/ 16 h 16"/>
                <a:gd name="T4" fmla="*/ 115 w 123"/>
                <a:gd name="T5" fmla="*/ 16 h 16"/>
                <a:gd name="T6" fmla="*/ 123 w 123"/>
                <a:gd name="T7" fmla="*/ 8 h 16"/>
                <a:gd name="T8" fmla="*/ 115 w 123"/>
                <a:gd name="T9" fmla="*/ 0 h 16"/>
                <a:gd name="T10" fmla="*/ 8 w 123"/>
                <a:gd name="T11" fmla="*/ 0 h 16"/>
                <a:gd name="T12" fmla="*/ 0 w 12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0" y="8"/>
                  </a:moveTo>
                  <a:cubicBezTo>
                    <a:pt x="0" y="13"/>
                    <a:pt x="3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9" y="16"/>
                    <a:pt x="123" y="13"/>
                    <a:pt x="123" y="8"/>
                  </a:cubicBezTo>
                  <a:cubicBezTo>
                    <a:pt x="123" y="4"/>
                    <a:pt x="119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840039" y="4286250"/>
              <a:ext cx="117475" cy="15875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9" y="16"/>
                    <a:pt x="123" y="13"/>
                    <a:pt x="123" y="8"/>
                  </a:cubicBezTo>
                  <a:cubicBezTo>
                    <a:pt x="123" y="4"/>
                    <a:pt x="119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0039" y="4316413"/>
              <a:ext cx="117475" cy="15875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9" y="16"/>
                    <a:pt x="123" y="12"/>
                    <a:pt x="123" y="8"/>
                  </a:cubicBezTo>
                  <a:cubicBezTo>
                    <a:pt x="123" y="3"/>
                    <a:pt x="119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2840039" y="4346575"/>
              <a:ext cx="66675" cy="15875"/>
            </a:xfrm>
            <a:custGeom>
              <a:avLst/>
              <a:gdLst>
                <a:gd name="T0" fmla="*/ 63 w 71"/>
                <a:gd name="T1" fmla="*/ 0 h 16"/>
                <a:gd name="T2" fmla="*/ 8 w 71"/>
                <a:gd name="T3" fmla="*/ 0 h 16"/>
                <a:gd name="T4" fmla="*/ 0 w 71"/>
                <a:gd name="T5" fmla="*/ 8 h 16"/>
                <a:gd name="T6" fmla="*/ 8 w 71"/>
                <a:gd name="T7" fmla="*/ 16 h 16"/>
                <a:gd name="T8" fmla="*/ 63 w 71"/>
                <a:gd name="T9" fmla="*/ 16 h 16"/>
                <a:gd name="T10" fmla="*/ 71 w 71"/>
                <a:gd name="T11" fmla="*/ 8 h 16"/>
                <a:gd name="T12" fmla="*/ 63 w 7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6">
                  <a:moveTo>
                    <a:pt x="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7" y="16"/>
                    <a:pt x="71" y="13"/>
                    <a:pt x="71" y="8"/>
                  </a:cubicBezTo>
                  <a:cubicBezTo>
                    <a:pt x="71" y="4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89"/>
            <p:cNvSpPr>
              <a:spLocks noEditPoints="1"/>
            </p:cNvSpPr>
            <p:nvPr/>
          </p:nvSpPr>
          <p:spPr bwMode="auto">
            <a:xfrm>
              <a:off x="2816226" y="4194175"/>
              <a:ext cx="161925" cy="201613"/>
            </a:xfrm>
            <a:custGeom>
              <a:avLst/>
              <a:gdLst>
                <a:gd name="T0" fmla="*/ 114 w 170"/>
                <a:gd name="T1" fmla="*/ 0 h 212"/>
                <a:gd name="T2" fmla="*/ 12 w 170"/>
                <a:gd name="T3" fmla="*/ 0 h 212"/>
                <a:gd name="T4" fmla="*/ 0 w 170"/>
                <a:gd name="T5" fmla="*/ 12 h 212"/>
                <a:gd name="T6" fmla="*/ 0 w 170"/>
                <a:gd name="T7" fmla="*/ 200 h 212"/>
                <a:gd name="T8" fmla="*/ 12 w 170"/>
                <a:gd name="T9" fmla="*/ 212 h 212"/>
                <a:gd name="T10" fmla="*/ 158 w 170"/>
                <a:gd name="T11" fmla="*/ 212 h 212"/>
                <a:gd name="T12" fmla="*/ 170 w 170"/>
                <a:gd name="T13" fmla="*/ 200 h 212"/>
                <a:gd name="T14" fmla="*/ 170 w 170"/>
                <a:gd name="T15" fmla="*/ 56 h 212"/>
                <a:gd name="T16" fmla="*/ 114 w 170"/>
                <a:gd name="T17" fmla="*/ 0 h 212"/>
                <a:gd name="T18" fmla="*/ 154 w 170"/>
                <a:gd name="T19" fmla="*/ 196 h 212"/>
                <a:gd name="T20" fmla="*/ 16 w 170"/>
                <a:gd name="T21" fmla="*/ 196 h 212"/>
                <a:gd name="T22" fmla="*/ 16 w 170"/>
                <a:gd name="T23" fmla="*/ 16 h 212"/>
                <a:gd name="T24" fmla="*/ 107 w 170"/>
                <a:gd name="T25" fmla="*/ 16 h 212"/>
                <a:gd name="T26" fmla="*/ 107 w 170"/>
                <a:gd name="T27" fmla="*/ 35 h 212"/>
                <a:gd name="T28" fmla="*/ 32 w 170"/>
                <a:gd name="T29" fmla="*/ 35 h 212"/>
                <a:gd name="T30" fmla="*/ 24 w 170"/>
                <a:gd name="T31" fmla="*/ 43 h 212"/>
                <a:gd name="T32" fmla="*/ 32 w 170"/>
                <a:gd name="T33" fmla="*/ 51 h 212"/>
                <a:gd name="T34" fmla="*/ 107 w 170"/>
                <a:gd name="T35" fmla="*/ 51 h 212"/>
                <a:gd name="T36" fmla="*/ 107 w 170"/>
                <a:gd name="T37" fmla="*/ 58 h 212"/>
                <a:gd name="T38" fmla="*/ 154 w 170"/>
                <a:gd name="T39" fmla="*/ 58 h 212"/>
                <a:gd name="T40" fmla="*/ 154 w 170"/>
                <a:gd name="T41" fmla="*/ 19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212">
                  <a:moveTo>
                    <a:pt x="11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2"/>
                    <a:pt x="12" y="212"/>
                  </a:cubicBezTo>
                  <a:cubicBezTo>
                    <a:pt x="158" y="212"/>
                    <a:pt x="158" y="212"/>
                    <a:pt x="158" y="212"/>
                  </a:cubicBezTo>
                  <a:cubicBezTo>
                    <a:pt x="164" y="212"/>
                    <a:pt x="170" y="206"/>
                    <a:pt x="170" y="200"/>
                  </a:cubicBezTo>
                  <a:cubicBezTo>
                    <a:pt x="170" y="56"/>
                    <a:pt x="170" y="56"/>
                    <a:pt x="170" y="56"/>
                  </a:cubicBezTo>
                  <a:lnTo>
                    <a:pt x="114" y="0"/>
                  </a:lnTo>
                  <a:close/>
                  <a:moveTo>
                    <a:pt x="154" y="196"/>
                  </a:moveTo>
                  <a:cubicBezTo>
                    <a:pt x="16" y="196"/>
                    <a:pt x="16" y="196"/>
                    <a:pt x="16" y="19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7" y="35"/>
                    <a:pt x="24" y="38"/>
                    <a:pt x="24" y="43"/>
                  </a:cubicBezTo>
                  <a:cubicBezTo>
                    <a:pt x="24" y="47"/>
                    <a:pt x="27" y="51"/>
                    <a:pt x="32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54" y="58"/>
                    <a:pt x="154" y="58"/>
                    <a:pt x="154" y="58"/>
                  </a:cubicBezTo>
                  <a:lnTo>
                    <a:pt x="154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3779839" y="4211638"/>
              <a:ext cx="193675" cy="184150"/>
            </a:xfrm>
            <a:custGeom>
              <a:avLst/>
              <a:gdLst>
                <a:gd name="T0" fmla="*/ 159 w 203"/>
                <a:gd name="T1" fmla="*/ 194 h 194"/>
                <a:gd name="T2" fmla="*/ 156 w 203"/>
                <a:gd name="T3" fmla="*/ 193 h 194"/>
                <a:gd name="T4" fmla="*/ 102 w 203"/>
                <a:gd name="T5" fmla="*/ 165 h 194"/>
                <a:gd name="T6" fmla="*/ 48 w 203"/>
                <a:gd name="T7" fmla="*/ 193 h 194"/>
                <a:gd name="T8" fmla="*/ 39 w 203"/>
                <a:gd name="T9" fmla="*/ 192 h 194"/>
                <a:gd name="T10" fmla="*/ 36 w 203"/>
                <a:gd name="T11" fmla="*/ 184 h 194"/>
                <a:gd name="T12" fmla="*/ 46 w 203"/>
                <a:gd name="T13" fmla="*/ 124 h 194"/>
                <a:gd name="T14" fmla="*/ 3 w 203"/>
                <a:gd name="T15" fmla="*/ 82 h 194"/>
                <a:gd name="T16" fmla="*/ 1 w 203"/>
                <a:gd name="T17" fmla="*/ 74 h 194"/>
                <a:gd name="T18" fmla="*/ 7 w 203"/>
                <a:gd name="T19" fmla="*/ 68 h 194"/>
                <a:gd name="T20" fmla="*/ 67 w 203"/>
                <a:gd name="T21" fmla="*/ 59 h 194"/>
                <a:gd name="T22" fmla="*/ 94 w 203"/>
                <a:gd name="T23" fmla="*/ 5 h 194"/>
                <a:gd name="T24" fmla="*/ 102 w 203"/>
                <a:gd name="T25" fmla="*/ 0 h 194"/>
                <a:gd name="T26" fmla="*/ 109 w 203"/>
                <a:gd name="T27" fmla="*/ 5 h 194"/>
                <a:gd name="T28" fmla="*/ 136 w 203"/>
                <a:gd name="T29" fmla="*/ 59 h 194"/>
                <a:gd name="T30" fmla="*/ 196 w 203"/>
                <a:gd name="T31" fmla="*/ 68 h 194"/>
                <a:gd name="T32" fmla="*/ 203 w 203"/>
                <a:gd name="T33" fmla="*/ 74 h 194"/>
                <a:gd name="T34" fmla="*/ 201 w 203"/>
                <a:gd name="T35" fmla="*/ 82 h 194"/>
                <a:gd name="T36" fmla="*/ 157 w 203"/>
                <a:gd name="T37" fmla="*/ 124 h 194"/>
                <a:gd name="T38" fmla="*/ 167 w 203"/>
                <a:gd name="T39" fmla="*/ 183 h 194"/>
                <a:gd name="T40" fmla="*/ 167 w 203"/>
                <a:gd name="T41" fmla="*/ 186 h 194"/>
                <a:gd name="T42" fmla="*/ 159 w 203"/>
                <a:gd name="T43" fmla="*/ 194 h 194"/>
                <a:gd name="T44" fmla="*/ 102 w 203"/>
                <a:gd name="T45" fmla="*/ 147 h 194"/>
                <a:gd name="T46" fmla="*/ 105 w 203"/>
                <a:gd name="T47" fmla="*/ 148 h 194"/>
                <a:gd name="T48" fmla="*/ 149 w 203"/>
                <a:gd name="T49" fmla="*/ 171 h 194"/>
                <a:gd name="T50" fmla="*/ 140 w 203"/>
                <a:gd name="T51" fmla="*/ 123 h 194"/>
                <a:gd name="T52" fmla="*/ 143 w 203"/>
                <a:gd name="T53" fmla="*/ 116 h 194"/>
                <a:gd name="T54" fmla="*/ 178 w 203"/>
                <a:gd name="T55" fmla="*/ 82 h 194"/>
                <a:gd name="T56" fmla="*/ 129 w 203"/>
                <a:gd name="T57" fmla="*/ 75 h 194"/>
                <a:gd name="T58" fmla="*/ 123 w 203"/>
                <a:gd name="T59" fmla="*/ 70 h 194"/>
                <a:gd name="T60" fmla="*/ 102 w 203"/>
                <a:gd name="T61" fmla="*/ 26 h 194"/>
                <a:gd name="T62" fmla="*/ 80 w 203"/>
                <a:gd name="T63" fmla="*/ 70 h 194"/>
                <a:gd name="T64" fmla="*/ 74 w 203"/>
                <a:gd name="T65" fmla="*/ 75 h 194"/>
                <a:gd name="T66" fmla="*/ 25 w 203"/>
                <a:gd name="T67" fmla="*/ 82 h 194"/>
                <a:gd name="T68" fmla="*/ 60 w 203"/>
                <a:gd name="T69" fmla="*/ 116 h 194"/>
                <a:gd name="T70" fmla="*/ 63 w 203"/>
                <a:gd name="T71" fmla="*/ 123 h 194"/>
                <a:gd name="T72" fmla="*/ 54 w 203"/>
                <a:gd name="T73" fmla="*/ 171 h 194"/>
                <a:gd name="T74" fmla="*/ 98 w 203"/>
                <a:gd name="T75" fmla="*/ 148 h 194"/>
                <a:gd name="T76" fmla="*/ 102 w 203"/>
                <a:gd name="T77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3" h="194">
                  <a:moveTo>
                    <a:pt x="159" y="194"/>
                  </a:moveTo>
                  <a:cubicBezTo>
                    <a:pt x="158" y="194"/>
                    <a:pt x="157" y="194"/>
                    <a:pt x="156" y="193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48" y="193"/>
                    <a:pt x="48" y="193"/>
                    <a:pt x="48" y="193"/>
                  </a:cubicBezTo>
                  <a:cubicBezTo>
                    <a:pt x="45" y="194"/>
                    <a:pt x="42" y="194"/>
                    <a:pt x="39" y="192"/>
                  </a:cubicBezTo>
                  <a:cubicBezTo>
                    <a:pt x="37" y="191"/>
                    <a:pt x="35" y="187"/>
                    <a:pt x="36" y="18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80"/>
                    <a:pt x="0" y="76"/>
                    <a:pt x="1" y="74"/>
                  </a:cubicBezTo>
                  <a:cubicBezTo>
                    <a:pt x="1" y="71"/>
                    <a:pt x="4" y="69"/>
                    <a:pt x="7" y="68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2"/>
                    <a:pt x="98" y="0"/>
                    <a:pt x="102" y="0"/>
                  </a:cubicBezTo>
                  <a:cubicBezTo>
                    <a:pt x="105" y="0"/>
                    <a:pt x="107" y="2"/>
                    <a:pt x="109" y="5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9" y="69"/>
                    <a:pt x="202" y="71"/>
                    <a:pt x="203" y="74"/>
                  </a:cubicBezTo>
                  <a:cubicBezTo>
                    <a:pt x="203" y="76"/>
                    <a:pt x="203" y="80"/>
                    <a:pt x="201" y="82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7" y="183"/>
                    <a:pt x="167" y="183"/>
                    <a:pt x="167" y="183"/>
                  </a:cubicBezTo>
                  <a:cubicBezTo>
                    <a:pt x="167" y="184"/>
                    <a:pt x="167" y="185"/>
                    <a:pt x="167" y="186"/>
                  </a:cubicBezTo>
                  <a:cubicBezTo>
                    <a:pt x="167" y="190"/>
                    <a:pt x="164" y="194"/>
                    <a:pt x="159" y="194"/>
                  </a:cubicBezTo>
                  <a:close/>
                  <a:moveTo>
                    <a:pt x="102" y="147"/>
                  </a:moveTo>
                  <a:cubicBezTo>
                    <a:pt x="103" y="147"/>
                    <a:pt x="104" y="148"/>
                    <a:pt x="105" y="148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20"/>
                    <a:pt x="141" y="118"/>
                    <a:pt x="143" y="116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7" y="74"/>
                    <a:pt x="124" y="73"/>
                    <a:pt x="123" y="70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79" y="73"/>
                    <a:pt x="76" y="74"/>
                    <a:pt x="74" y="75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2" y="118"/>
                    <a:pt x="63" y="120"/>
                    <a:pt x="63" y="123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99" y="148"/>
                    <a:pt x="100" y="147"/>
                    <a:pt x="10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91"/>
            <p:cNvSpPr>
              <a:spLocks noEditPoints="1"/>
            </p:cNvSpPr>
            <p:nvPr/>
          </p:nvSpPr>
          <p:spPr bwMode="auto">
            <a:xfrm>
              <a:off x="4230689" y="4191000"/>
              <a:ext cx="206375" cy="206375"/>
            </a:xfrm>
            <a:custGeom>
              <a:avLst/>
              <a:gdLst>
                <a:gd name="T0" fmla="*/ 194 w 217"/>
                <a:gd name="T1" fmla="*/ 23 h 217"/>
                <a:gd name="T2" fmla="*/ 140 w 217"/>
                <a:gd name="T3" fmla="*/ 0 h 217"/>
                <a:gd name="T4" fmla="*/ 85 w 217"/>
                <a:gd name="T5" fmla="*/ 23 h 217"/>
                <a:gd name="T6" fmla="*/ 81 w 217"/>
                <a:gd name="T7" fmla="*/ 126 h 217"/>
                <a:gd name="T8" fmla="*/ 68 w 217"/>
                <a:gd name="T9" fmla="*/ 139 h 217"/>
                <a:gd name="T10" fmla="*/ 49 w 217"/>
                <a:gd name="T11" fmla="*/ 143 h 217"/>
                <a:gd name="T12" fmla="*/ 7 w 217"/>
                <a:gd name="T13" fmla="*/ 185 h 217"/>
                <a:gd name="T14" fmla="*/ 7 w 217"/>
                <a:gd name="T15" fmla="*/ 210 h 217"/>
                <a:gd name="T16" fmla="*/ 7 w 217"/>
                <a:gd name="T17" fmla="*/ 210 h 217"/>
                <a:gd name="T18" fmla="*/ 32 w 217"/>
                <a:gd name="T19" fmla="*/ 210 h 217"/>
                <a:gd name="T20" fmla="*/ 74 w 217"/>
                <a:gd name="T21" fmla="*/ 168 h 217"/>
                <a:gd name="T22" fmla="*/ 78 w 217"/>
                <a:gd name="T23" fmla="*/ 148 h 217"/>
                <a:gd name="T24" fmla="*/ 90 w 217"/>
                <a:gd name="T25" fmla="*/ 136 h 217"/>
                <a:gd name="T26" fmla="*/ 140 w 217"/>
                <a:gd name="T27" fmla="*/ 154 h 217"/>
                <a:gd name="T28" fmla="*/ 194 w 217"/>
                <a:gd name="T29" fmla="*/ 131 h 217"/>
                <a:gd name="T30" fmla="*/ 217 w 217"/>
                <a:gd name="T31" fmla="*/ 77 h 217"/>
                <a:gd name="T32" fmla="*/ 194 w 217"/>
                <a:gd name="T33" fmla="*/ 23 h 217"/>
                <a:gd name="T34" fmla="*/ 183 w 217"/>
                <a:gd name="T35" fmla="*/ 120 h 217"/>
                <a:gd name="T36" fmla="*/ 140 w 217"/>
                <a:gd name="T37" fmla="*/ 138 h 217"/>
                <a:gd name="T38" fmla="*/ 97 w 217"/>
                <a:gd name="T39" fmla="*/ 120 h 217"/>
                <a:gd name="T40" fmla="*/ 97 w 217"/>
                <a:gd name="T41" fmla="*/ 34 h 217"/>
                <a:gd name="T42" fmla="*/ 140 w 217"/>
                <a:gd name="T43" fmla="*/ 16 h 217"/>
                <a:gd name="T44" fmla="*/ 183 w 217"/>
                <a:gd name="T45" fmla="*/ 34 h 217"/>
                <a:gd name="T46" fmla="*/ 201 w 217"/>
                <a:gd name="T47" fmla="*/ 77 h 217"/>
                <a:gd name="T48" fmla="*/ 183 w 217"/>
                <a:gd name="T49" fmla="*/ 12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7" h="217">
                  <a:moveTo>
                    <a:pt x="194" y="23"/>
                  </a:moveTo>
                  <a:cubicBezTo>
                    <a:pt x="180" y="8"/>
                    <a:pt x="160" y="0"/>
                    <a:pt x="140" y="0"/>
                  </a:cubicBezTo>
                  <a:cubicBezTo>
                    <a:pt x="119" y="0"/>
                    <a:pt x="100" y="8"/>
                    <a:pt x="85" y="23"/>
                  </a:cubicBezTo>
                  <a:cubicBezTo>
                    <a:pt x="57" y="51"/>
                    <a:pt x="56" y="96"/>
                    <a:pt x="81" y="126"/>
                  </a:cubicBezTo>
                  <a:cubicBezTo>
                    <a:pt x="68" y="139"/>
                    <a:pt x="68" y="139"/>
                    <a:pt x="68" y="139"/>
                  </a:cubicBezTo>
                  <a:cubicBezTo>
                    <a:pt x="62" y="136"/>
                    <a:pt x="54" y="137"/>
                    <a:pt x="49" y="143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0" y="192"/>
                    <a:pt x="0" y="203"/>
                    <a:pt x="7" y="210"/>
                  </a:cubicBezTo>
                  <a:cubicBezTo>
                    <a:pt x="7" y="210"/>
                    <a:pt x="7" y="210"/>
                    <a:pt x="7" y="210"/>
                  </a:cubicBezTo>
                  <a:cubicBezTo>
                    <a:pt x="14" y="217"/>
                    <a:pt x="25" y="217"/>
                    <a:pt x="32" y="210"/>
                  </a:cubicBezTo>
                  <a:cubicBezTo>
                    <a:pt x="74" y="168"/>
                    <a:pt x="74" y="168"/>
                    <a:pt x="74" y="168"/>
                  </a:cubicBezTo>
                  <a:cubicBezTo>
                    <a:pt x="79" y="162"/>
                    <a:pt x="81" y="155"/>
                    <a:pt x="78" y="148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104" y="147"/>
                    <a:pt x="122" y="154"/>
                    <a:pt x="140" y="154"/>
                  </a:cubicBezTo>
                  <a:cubicBezTo>
                    <a:pt x="160" y="154"/>
                    <a:pt x="180" y="146"/>
                    <a:pt x="194" y="131"/>
                  </a:cubicBezTo>
                  <a:cubicBezTo>
                    <a:pt x="209" y="117"/>
                    <a:pt x="217" y="97"/>
                    <a:pt x="217" y="77"/>
                  </a:cubicBezTo>
                  <a:cubicBezTo>
                    <a:pt x="217" y="56"/>
                    <a:pt x="209" y="37"/>
                    <a:pt x="194" y="23"/>
                  </a:cubicBezTo>
                  <a:close/>
                  <a:moveTo>
                    <a:pt x="183" y="120"/>
                  </a:moveTo>
                  <a:cubicBezTo>
                    <a:pt x="171" y="132"/>
                    <a:pt x="156" y="138"/>
                    <a:pt x="140" y="138"/>
                  </a:cubicBezTo>
                  <a:cubicBezTo>
                    <a:pt x="124" y="138"/>
                    <a:pt x="108" y="132"/>
                    <a:pt x="97" y="120"/>
                  </a:cubicBezTo>
                  <a:cubicBezTo>
                    <a:pt x="73" y="96"/>
                    <a:pt x="73" y="58"/>
                    <a:pt x="97" y="34"/>
                  </a:cubicBezTo>
                  <a:cubicBezTo>
                    <a:pt x="108" y="22"/>
                    <a:pt x="124" y="16"/>
                    <a:pt x="140" y="16"/>
                  </a:cubicBezTo>
                  <a:cubicBezTo>
                    <a:pt x="156" y="16"/>
                    <a:pt x="171" y="22"/>
                    <a:pt x="183" y="34"/>
                  </a:cubicBezTo>
                  <a:cubicBezTo>
                    <a:pt x="194" y="45"/>
                    <a:pt x="201" y="61"/>
                    <a:pt x="201" y="77"/>
                  </a:cubicBezTo>
                  <a:cubicBezTo>
                    <a:pt x="201" y="93"/>
                    <a:pt x="194" y="109"/>
                    <a:pt x="18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92"/>
            <p:cNvSpPr>
              <a:spLocks noEditPoints="1"/>
            </p:cNvSpPr>
            <p:nvPr/>
          </p:nvSpPr>
          <p:spPr bwMode="auto">
            <a:xfrm>
              <a:off x="4683126" y="4194175"/>
              <a:ext cx="241300" cy="201613"/>
            </a:xfrm>
            <a:custGeom>
              <a:avLst/>
              <a:gdLst>
                <a:gd name="T0" fmla="*/ 128 w 255"/>
                <a:gd name="T1" fmla="*/ 16 h 213"/>
                <a:gd name="T2" fmla="*/ 239 w 255"/>
                <a:gd name="T3" fmla="*/ 94 h 213"/>
                <a:gd name="T4" fmla="*/ 128 w 255"/>
                <a:gd name="T5" fmla="*/ 171 h 213"/>
                <a:gd name="T6" fmla="*/ 123 w 255"/>
                <a:gd name="T7" fmla="*/ 171 h 213"/>
                <a:gd name="T8" fmla="*/ 75 w 255"/>
                <a:gd name="T9" fmla="*/ 193 h 213"/>
                <a:gd name="T10" fmla="*/ 45 w 255"/>
                <a:gd name="T11" fmla="*/ 197 h 213"/>
                <a:gd name="T12" fmla="*/ 44 w 255"/>
                <a:gd name="T13" fmla="*/ 197 h 213"/>
                <a:gd name="T14" fmla="*/ 73 w 255"/>
                <a:gd name="T15" fmla="*/ 161 h 213"/>
                <a:gd name="T16" fmla="*/ 16 w 255"/>
                <a:gd name="T17" fmla="*/ 94 h 213"/>
                <a:gd name="T18" fmla="*/ 128 w 255"/>
                <a:gd name="T19" fmla="*/ 16 h 213"/>
                <a:gd name="T20" fmla="*/ 128 w 255"/>
                <a:gd name="T21" fmla="*/ 0 h 213"/>
                <a:gd name="T22" fmla="*/ 40 w 255"/>
                <a:gd name="T23" fmla="*/ 26 h 213"/>
                <a:gd name="T24" fmla="*/ 0 w 255"/>
                <a:gd name="T25" fmla="*/ 94 h 213"/>
                <a:gd name="T26" fmla="*/ 50 w 255"/>
                <a:gd name="T27" fmla="*/ 168 h 213"/>
                <a:gd name="T28" fmla="*/ 34 w 255"/>
                <a:gd name="T29" fmla="*/ 184 h 213"/>
                <a:gd name="T30" fmla="*/ 29 w 255"/>
                <a:gd name="T31" fmla="*/ 202 h 213"/>
                <a:gd name="T32" fmla="*/ 43 w 255"/>
                <a:gd name="T33" fmla="*/ 213 h 213"/>
                <a:gd name="T34" fmla="*/ 45 w 255"/>
                <a:gd name="T35" fmla="*/ 213 h 213"/>
                <a:gd name="T36" fmla="*/ 79 w 255"/>
                <a:gd name="T37" fmla="*/ 209 h 213"/>
                <a:gd name="T38" fmla="*/ 129 w 255"/>
                <a:gd name="T39" fmla="*/ 187 h 213"/>
                <a:gd name="T40" fmla="*/ 215 w 255"/>
                <a:gd name="T41" fmla="*/ 162 h 213"/>
                <a:gd name="T42" fmla="*/ 255 w 255"/>
                <a:gd name="T43" fmla="*/ 94 h 213"/>
                <a:gd name="T44" fmla="*/ 215 w 255"/>
                <a:gd name="T45" fmla="*/ 26 h 213"/>
                <a:gd name="T46" fmla="*/ 128 w 255"/>
                <a:gd name="T4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213">
                  <a:moveTo>
                    <a:pt x="128" y="16"/>
                  </a:moveTo>
                  <a:cubicBezTo>
                    <a:pt x="189" y="16"/>
                    <a:pt x="239" y="51"/>
                    <a:pt x="239" y="94"/>
                  </a:cubicBezTo>
                  <a:cubicBezTo>
                    <a:pt x="239" y="136"/>
                    <a:pt x="189" y="171"/>
                    <a:pt x="128" y="171"/>
                  </a:cubicBezTo>
                  <a:cubicBezTo>
                    <a:pt x="126" y="171"/>
                    <a:pt x="125" y="171"/>
                    <a:pt x="123" y="171"/>
                  </a:cubicBezTo>
                  <a:cubicBezTo>
                    <a:pt x="110" y="181"/>
                    <a:pt x="94" y="189"/>
                    <a:pt x="75" y="193"/>
                  </a:cubicBezTo>
                  <a:cubicBezTo>
                    <a:pt x="65" y="196"/>
                    <a:pt x="55" y="197"/>
                    <a:pt x="45" y="197"/>
                  </a:cubicBezTo>
                  <a:cubicBezTo>
                    <a:pt x="45" y="197"/>
                    <a:pt x="44" y="197"/>
                    <a:pt x="44" y="197"/>
                  </a:cubicBezTo>
                  <a:cubicBezTo>
                    <a:pt x="56" y="187"/>
                    <a:pt x="66" y="174"/>
                    <a:pt x="73" y="161"/>
                  </a:cubicBezTo>
                  <a:cubicBezTo>
                    <a:pt x="39" y="148"/>
                    <a:pt x="16" y="123"/>
                    <a:pt x="16" y="94"/>
                  </a:cubicBezTo>
                  <a:cubicBezTo>
                    <a:pt x="16" y="51"/>
                    <a:pt x="66" y="16"/>
                    <a:pt x="128" y="16"/>
                  </a:cubicBezTo>
                  <a:moveTo>
                    <a:pt x="128" y="0"/>
                  </a:moveTo>
                  <a:cubicBezTo>
                    <a:pt x="95" y="0"/>
                    <a:pt x="63" y="9"/>
                    <a:pt x="40" y="26"/>
                  </a:cubicBezTo>
                  <a:cubicBezTo>
                    <a:pt x="14" y="43"/>
                    <a:pt x="0" y="68"/>
                    <a:pt x="0" y="94"/>
                  </a:cubicBezTo>
                  <a:cubicBezTo>
                    <a:pt x="0" y="123"/>
                    <a:pt x="19" y="150"/>
                    <a:pt x="50" y="168"/>
                  </a:cubicBezTo>
                  <a:cubicBezTo>
                    <a:pt x="45" y="174"/>
                    <a:pt x="40" y="179"/>
                    <a:pt x="34" y="184"/>
                  </a:cubicBezTo>
                  <a:cubicBezTo>
                    <a:pt x="28" y="189"/>
                    <a:pt x="26" y="196"/>
                    <a:pt x="29" y="202"/>
                  </a:cubicBezTo>
                  <a:cubicBezTo>
                    <a:pt x="31" y="208"/>
                    <a:pt x="37" y="213"/>
                    <a:pt x="43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57" y="213"/>
                    <a:pt x="68" y="212"/>
                    <a:pt x="79" y="209"/>
                  </a:cubicBezTo>
                  <a:cubicBezTo>
                    <a:pt x="97" y="205"/>
                    <a:pt x="114" y="197"/>
                    <a:pt x="129" y="187"/>
                  </a:cubicBezTo>
                  <a:cubicBezTo>
                    <a:pt x="161" y="187"/>
                    <a:pt x="192" y="178"/>
                    <a:pt x="215" y="162"/>
                  </a:cubicBezTo>
                  <a:cubicBezTo>
                    <a:pt x="241" y="144"/>
                    <a:pt x="255" y="120"/>
                    <a:pt x="255" y="94"/>
                  </a:cubicBezTo>
                  <a:cubicBezTo>
                    <a:pt x="255" y="68"/>
                    <a:pt x="241" y="43"/>
                    <a:pt x="215" y="26"/>
                  </a:cubicBezTo>
                  <a:cubicBezTo>
                    <a:pt x="192" y="9"/>
                    <a:pt x="161" y="0"/>
                    <a:pt x="1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5159376" y="4229100"/>
              <a:ext cx="198438" cy="166688"/>
            </a:xfrm>
            <a:custGeom>
              <a:avLst/>
              <a:gdLst>
                <a:gd name="T0" fmla="*/ 105 w 209"/>
                <a:gd name="T1" fmla="*/ 0 h 176"/>
                <a:gd name="T2" fmla="*/ 0 w 209"/>
                <a:gd name="T3" fmla="*/ 78 h 176"/>
                <a:gd name="T4" fmla="*/ 38 w 209"/>
                <a:gd name="T5" fmla="*/ 138 h 176"/>
                <a:gd name="T6" fmla="*/ 28 w 209"/>
                <a:gd name="T7" fmla="*/ 147 h 176"/>
                <a:gd name="T8" fmla="*/ 23 w 209"/>
                <a:gd name="T9" fmla="*/ 165 h 176"/>
                <a:gd name="T10" fmla="*/ 37 w 209"/>
                <a:gd name="T11" fmla="*/ 176 h 176"/>
                <a:gd name="T12" fmla="*/ 39 w 209"/>
                <a:gd name="T13" fmla="*/ 176 h 176"/>
                <a:gd name="T14" fmla="*/ 67 w 209"/>
                <a:gd name="T15" fmla="*/ 173 h 176"/>
                <a:gd name="T16" fmla="*/ 106 w 209"/>
                <a:gd name="T17" fmla="*/ 155 h 176"/>
                <a:gd name="T18" fmla="*/ 209 w 209"/>
                <a:gd name="T19" fmla="*/ 78 h 176"/>
                <a:gd name="T20" fmla="*/ 105 w 209"/>
                <a:gd name="T21" fmla="*/ 0 h 176"/>
                <a:gd name="T22" fmla="*/ 105 w 209"/>
                <a:gd name="T23" fmla="*/ 139 h 176"/>
                <a:gd name="T24" fmla="*/ 101 w 209"/>
                <a:gd name="T25" fmla="*/ 139 h 176"/>
                <a:gd name="T26" fmla="*/ 63 w 209"/>
                <a:gd name="T27" fmla="*/ 157 h 176"/>
                <a:gd name="T28" fmla="*/ 39 w 209"/>
                <a:gd name="T29" fmla="*/ 160 h 176"/>
                <a:gd name="T30" fmla="*/ 38 w 209"/>
                <a:gd name="T31" fmla="*/ 160 h 176"/>
                <a:gd name="T32" fmla="*/ 61 w 209"/>
                <a:gd name="T33" fmla="*/ 131 h 176"/>
                <a:gd name="T34" fmla="*/ 16 w 209"/>
                <a:gd name="T35" fmla="*/ 78 h 176"/>
                <a:gd name="T36" fmla="*/ 105 w 209"/>
                <a:gd name="T37" fmla="*/ 16 h 176"/>
                <a:gd name="T38" fmla="*/ 193 w 209"/>
                <a:gd name="T39" fmla="*/ 78 h 176"/>
                <a:gd name="T40" fmla="*/ 105 w 209"/>
                <a:gd name="T41" fmla="*/ 13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76">
                  <a:moveTo>
                    <a:pt x="105" y="0"/>
                  </a:moveTo>
                  <a:cubicBezTo>
                    <a:pt x="46" y="0"/>
                    <a:pt x="0" y="34"/>
                    <a:pt x="0" y="78"/>
                  </a:cubicBezTo>
                  <a:cubicBezTo>
                    <a:pt x="0" y="101"/>
                    <a:pt x="14" y="123"/>
                    <a:pt x="38" y="138"/>
                  </a:cubicBezTo>
                  <a:cubicBezTo>
                    <a:pt x="35" y="141"/>
                    <a:pt x="31" y="144"/>
                    <a:pt x="28" y="147"/>
                  </a:cubicBezTo>
                  <a:cubicBezTo>
                    <a:pt x="22" y="152"/>
                    <a:pt x="20" y="159"/>
                    <a:pt x="23" y="165"/>
                  </a:cubicBezTo>
                  <a:cubicBezTo>
                    <a:pt x="25" y="171"/>
                    <a:pt x="31" y="176"/>
                    <a:pt x="37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48" y="176"/>
                    <a:pt x="58" y="175"/>
                    <a:pt x="67" y="173"/>
                  </a:cubicBezTo>
                  <a:cubicBezTo>
                    <a:pt x="81" y="169"/>
                    <a:pt x="95" y="163"/>
                    <a:pt x="106" y="155"/>
                  </a:cubicBezTo>
                  <a:cubicBezTo>
                    <a:pt x="164" y="155"/>
                    <a:pt x="209" y="121"/>
                    <a:pt x="209" y="78"/>
                  </a:cubicBezTo>
                  <a:cubicBezTo>
                    <a:pt x="209" y="34"/>
                    <a:pt x="163" y="0"/>
                    <a:pt x="105" y="0"/>
                  </a:cubicBezTo>
                  <a:close/>
                  <a:moveTo>
                    <a:pt x="105" y="139"/>
                  </a:moveTo>
                  <a:cubicBezTo>
                    <a:pt x="103" y="139"/>
                    <a:pt x="102" y="139"/>
                    <a:pt x="101" y="139"/>
                  </a:cubicBezTo>
                  <a:cubicBezTo>
                    <a:pt x="91" y="147"/>
                    <a:pt x="78" y="154"/>
                    <a:pt x="63" y="157"/>
                  </a:cubicBezTo>
                  <a:cubicBezTo>
                    <a:pt x="55" y="159"/>
                    <a:pt x="47" y="160"/>
                    <a:pt x="39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48" y="152"/>
                    <a:pt x="56" y="142"/>
                    <a:pt x="61" y="131"/>
                  </a:cubicBezTo>
                  <a:cubicBezTo>
                    <a:pt x="34" y="121"/>
                    <a:pt x="16" y="101"/>
                    <a:pt x="16" y="78"/>
                  </a:cubicBezTo>
                  <a:cubicBezTo>
                    <a:pt x="16" y="43"/>
                    <a:pt x="56" y="16"/>
                    <a:pt x="105" y="16"/>
                  </a:cubicBezTo>
                  <a:cubicBezTo>
                    <a:pt x="154" y="16"/>
                    <a:pt x="193" y="43"/>
                    <a:pt x="193" y="78"/>
                  </a:cubicBezTo>
                  <a:cubicBezTo>
                    <a:pt x="193" y="112"/>
                    <a:pt x="154" y="139"/>
                    <a:pt x="10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5197476" y="4270375"/>
              <a:ext cx="122238" cy="15875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5197476" y="4292600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5197476" y="4314825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97"/>
            <p:cNvSpPr>
              <a:spLocks noEditPoints="1"/>
            </p:cNvSpPr>
            <p:nvPr/>
          </p:nvSpPr>
          <p:spPr bwMode="auto">
            <a:xfrm>
              <a:off x="5548314" y="4229100"/>
              <a:ext cx="273050" cy="166688"/>
            </a:xfrm>
            <a:custGeom>
              <a:avLst/>
              <a:gdLst>
                <a:gd name="T0" fmla="*/ 287 w 287"/>
                <a:gd name="T1" fmla="*/ 76 h 176"/>
                <a:gd name="T2" fmla="*/ 194 w 287"/>
                <a:gd name="T3" fmla="*/ 10 h 176"/>
                <a:gd name="T4" fmla="*/ 164 w 287"/>
                <a:gd name="T5" fmla="*/ 13 h 176"/>
                <a:gd name="T6" fmla="*/ 104 w 287"/>
                <a:gd name="T7" fmla="*/ 0 h 176"/>
                <a:gd name="T8" fmla="*/ 0 w 287"/>
                <a:gd name="T9" fmla="*/ 78 h 176"/>
                <a:gd name="T10" fmla="*/ 37 w 287"/>
                <a:gd name="T11" fmla="*/ 138 h 176"/>
                <a:gd name="T12" fmla="*/ 27 w 287"/>
                <a:gd name="T13" fmla="*/ 147 h 176"/>
                <a:gd name="T14" fmla="*/ 22 w 287"/>
                <a:gd name="T15" fmla="*/ 165 h 176"/>
                <a:gd name="T16" fmla="*/ 37 w 287"/>
                <a:gd name="T17" fmla="*/ 176 h 176"/>
                <a:gd name="T18" fmla="*/ 39 w 287"/>
                <a:gd name="T19" fmla="*/ 176 h 176"/>
                <a:gd name="T20" fmla="*/ 66 w 287"/>
                <a:gd name="T21" fmla="*/ 173 h 176"/>
                <a:gd name="T22" fmla="*/ 106 w 287"/>
                <a:gd name="T23" fmla="*/ 155 h 176"/>
                <a:gd name="T24" fmla="*/ 169 w 287"/>
                <a:gd name="T25" fmla="*/ 139 h 176"/>
                <a:gd name="T26" fmla="*/ 194 w 287"/>
                <a:gd name="T27" fmla="*/ 141 h 176"/>
                <a:gd name="T28" fmla="*/ 196 w 287"/>
                <a:gd name="T29" fmla="*/ 141 h 176"/>
                <a:gd name="T30" fmla="*/ 235 w 287"/>
                <a:gd name="T31" fmla="*/ 159 h 176"/>
                <a:gd name="T32" fmla="*/ 260 w 287"/>
                <a:gd name="T33" fmla="*/ 162 h 176"/>
                <a:gd name="T34" fmla="*/ 261 w 287"/>
                <a:gd name="T35" fmla="*/ 162 h 176"/>
                <a:gd name="T36" fmla="*/ 265 w 287"/>
                <a:gd name="T37" fmla="*/ 159 h 176"/>
                <a:gd name="T38" fmla="*/ 263 w 287"/>
                <a:gd name="T39" fmla="*/ 155 h 176"/>
                <a:gd name="T40" fmla="*/ 243 w 287"/>
                <a:gd name="T41" fmla="*/ 131 h 176"/>
                <a:gd name="T42" fmla="*/ 287 w 287"/>
                <a:gd name="T43" fmla="*/ 76 h 176"/>
                <a:gd name="T44" fmla="*/ 104 w 287"/>
                <a:gd name="T45" fmla="*/ 139 h 176"/>
                <a:gd name="T46" fmla="*/ 101 w 287"/>
                <a:gd name="T47" fmla="*/ 139 h 176"/>
                <a:gd name="T48" fmla="*/ 63 w 287"/>
                <a:gd name="T49" fmla="*/ 157 h 176"/>
                <a:gd name="T50" fmla="*/ 39 w 287"/>
                <a:gd name="T51" fmla="*/ 160 h 176"/>
                <a:gd name="T52" fmla="*/ 37 w 287"/>
                <a:gd name="T53" fmla="*/ 160 h 176"/>
                <a:gd name="T54" fmla="*/ 61 w 287"/>
                <a:gd name="T55" fmla="*/ 131 h 176"/>
                <a:gd name="T56" fmla="*/ 16 w 287"/>
                <a:gd name="T57" fmla="*/ 78 h 176"/>
                <a:gd name="T58" fmla="*/ 104 w 287"/>
                <a:gd name="T59" fmla="*/ 16 h 176"/>
                <a:gd name="T60" fmla="*/ 193 w 287"/>
                <a:gd name="T61" fmla="*/ 78 h 176"/>
                <a:gd name="T62" fmla="*/ 104 w 287"/>
                <a:gd name="T63" fmla="*/ 139 h 176"/>
                <a:gd name="T64" fmla="*/ 236 w 287"/>
                <a:gd name="T65" fmla="*/ 126 h 176"/>
                <a:gd name="T66" fmla="*/ 234 w 287"/>
                <a:gd name="T67" fmla="*/ 128 h 176"/>
                <a:gd name="T68" fmla="*/ 234 w 287"/>
                <a:gd name="T69" fmla="*/ 131 h 176"/>
                <a:gd name="T70" fmla="*/ 250 w 287"/>
                <a:gd name="T71" fmla="*/ 153 h 176"/>
                <a:gd name="T72" fmla="*/ 237 w 287"/>
                <a:gd name="T73" fmla="*/ 151 h 176"/>
                <a:gd name="T74" fmla="*/ 200 w 287"/>
                <a:gd name="T75" fmla="*/ 134 h 176"/>
                <a:gd name="T76" fmla="*/ 197 w 287"/>
                <a:gd name="T77" fmla="*/ 133 h 176"/>
                <a:gd name="T78" fmla="*/ 179 w 287"/>
                <a:gd name="T79" fmla="*/ 132 h 176"/>
                <a:gd name="T80" fmla="*/ 209 w 287"/>
                <a:gd name="T81" fmla="*/ 78 h 176"/>
                <a:gd name="T82" fmla="*/ 175 w 287"/>
                <a:gd name="T83" fmla="*/ 19 h 176"/>
                <a:gd name="T84" fmla="*/ 194 w 287"/>
                <a:gd name="T85" fmla="*/ 18 h 176"/>
                <a:gd name="T86" fmla="*/ 279 w 287"/>
                <a:gd name="T87" fmla="*/ 76 h 176"/>
                <a:gd name="T88" fmla="*/ 236 w 287"/>
                <a:gd name="T89" fmla="*/ 12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" h="176">
                  <a:moveTo>
                    <a:pt x="287" y="76"/>
                  </a:moveTo>
                  <a:cubicBezTo>
                    <a:pt x="287" y="39"/>
                    <a:pt x="245" y="10"/>
                    <a:pt x="194" y="10"/>
                  </a:cubicBezTo>
                  <a:cubicBezTo>
                    <a:pt x="184" y="10"/>
                    <a:pt x="174" y="11"/>
                    <a:pt x="164" y="13"/>
                  </a:cubicBezTo>
                  <a:cubicBezTo>
                    <a:pt x="147" y="5"/>
                    <a:pt x="127" y="0"/>
                    <a:pt x="104" y="0"/>
                  </a:cubicBezTo>
                  <a:cubicBezTo>
                    <a:pt x="46" y="0"/>
                    <a:pt x="0" y="34"/>
                    <a:pt x="0" y="78"/>
                  </a:cubicBezTo>
                  <a:cubicBezTo>
                    <a:pt x="0" y="101"/>
                    <a:pt x="14" y="123"/>
                    <a:pt x="37" y="138"/>
                  </a:cubicBezTo>
                  <a:cubicBezTo>
                    <a:pt x="35" y="141"/>
                    <a:pt x="31" y="144"/>
                    <a:pt x="27" y="147"/>
                  </a:cubicBezTo>
                  <a:cubicBezTo>
                    <a:pt x="22" y="152"/>
                    <a:pt x="20" y="159"/>
                    <a:pt x="22" y="165"/>
                  </a:cubicBezTo>
                  <a:cubicBezTo>
                    <a:pt x="25" y="171"/>
                    <a:pt x="30" y="176"/>
                    <a:pt x="37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48" y="176"/>
                    <a:pt x="57" y="175"/>
                    <a:pt x="66" y="173"/>
                  </a:cubicBezTo>
                  <a:cubicBezTo>
                    <a:pt x="81" y="169"/>
                    <a:pt x="95" y="163"/>
                    <a:pt x="106" y="155"/>
                  </a:cubicBezTo>
                  <a:cubicBezTo>
                    <a:pt x="130" y="155"/>
                    <a:pt x="152" y="149"/>
                    <a:pt x="169" y="139"/>
                  </a:cubicBezTo>
                  <a:cubicBezTo>
                    <a:pt x="177" y="140"/>
                    <a:pt x="186" y="141"/>
                    <a:pt x="194" y="141"/>
                  </a:cubicBezTo>
                  <a:cubicBezTo>
                    <a:pt x="195" y="141"/>
                    <a:pt x="195" y="141"/>
                    <a:pt x="196" y="141"/>
                  </a:cubicBezTo>
                  <a:cubicBezTo>
                    <a:pt x="207" y="150"/>
                    <a:pt x="220" y="156"/>
                    <a:pt x="235" y="159"/>
                  </a:cubicBezTo>
                  <a:cubicBezTo>
                    <a:pt x="243" y="161"/>
                    <a:pt x="251" y="162"/>
                    <a:pt x="260" y="162"/>
                  </a:cubicBezTo>
                  <a:cubicBezTo>
                    <a:pt x="260" y="162"/>
                    <a:pt x="261" y="162"/>
                    <a:pt x="261" y="162"/>
                  </a:cubicBezTo>
                  <a:cubicBezTo>
                    <a:pt x="263" y="162"/>
                    <a:pt x="264" y="161"/>
                    <a:pt x="265" y="159"/>
                  </a:cubicBezTo>
                  <a:cubicBezTo>
                    <a:pt x="265" y="158"/>
                    <a:pt x="265" y="156"/>
                    <a:pt x="263" y="155"/>
                  </a:cubicBezTo>
                  <a:cubicBezTo>
                    <a:pt x="255" y="148"/>
                    <a:pt x="248" y="140"/>
                    <a:pt x="243" y="131"/>
                  </a:cubicBezTo>
                  <a:cubicBezTo>
                    <a:pt x="270" y="119"/>
                    <a:pt x="287" y="98"/>
                    <a:pt x="287" y="76"/>
                  </a:cubicBezTo>
                  <a:close/>
                  <a:moveTo>
                    <a:pt x="104" y="139"/>
                  </a:moveTo>
                  <a:cubicBezTo>
                    <a:pt x="103" y="139"/>
                    <a:pt x="102" y="139"/>
                    <a:pt x="101" y="139"/>
                  </a:cubicBezTo>
                  <a:cubicBezTo>
                    <a:pt x="91" y="147"/>
                    <a:pt x="78" y="154"/>
                    <a:pt x="63" y="157"/>
                  </a:cubicBezTo>
                  <a:cubicBezTo>
                    <a:pt x="55" y="159"/>
                    <a:pt x="46" y="160"/>
                    <a:pt x="39" y="160"/>
                  </a:cubicBezTo>
                  <a:cubicBezTo>
                    <a:pt x="38" y="160"/>
                    <a:pt x="38" y="160"/>
                    <a:pt x="37" y="160"/>
                  </a:cubicBezTo>
                  <a:cubicBezTo>
                    <a:pt x="48" y="152"/>
                    <a:pt x="55" y="142"/>
                    <a:pt x="61" y="131"/>
                  </a:cubicBezTo>
                  <a:cubicBezTo>
                    <a:pt x="34" y="121"/>
                    <a:pt x="16" y="101"/>
                    <a:pt x="16" y="78"/>
                  </a:cubicBezTo>
                  <a:cubicBezTo>
                    <a:pt x="16" y="43"/>
                    <a:pt x="55" y="16"/>
                    <a:pt x="104" y="16"/>
                  </a:cubicBezTo>
                  <a:cubicBezTo>
                    <a:pt x="153" y="16"/>
                    <a:pt x="193" y="43"/>
                    <a:pt x="193" y="78"/>
                  </a:cubicBezTo>
                  <a:cubicBezTo>
                    <a:pt x="193" y="112"/>
                    <a:pt x="153" y="139"/>
                    <a:pt x="104" y="139"/>
                  </a:cubicBezTo>
                  <a:close/>
                  <a:moveTo>
                    <a:pt x="236" y="126"/>
                  </a:moveTo>
                  <a:cubicBezTo>
                    <a:pt x="235" y="126"/>
                    <a:pt x="234" y="127"/>
                    <a:pt x="234" y="128"/>
                  </a:cubicBezTo>
                  <a:cubicBezTo>
                    <a:pt x="234" y="129"/>
                    <a:pt x="234" y="130"/>
                    <a:pt x="234" y="131"/>
                  </a:cubicBezTo>
                  <a:cubicBezTo>
                    <a:pt x="238" y="139"/>
                    <a:pt x="243" y="147"/>
                    <a:pt x="250" y="153"/>
                  </a:cubicBezTo>
                  <a:cubicBezTo>
                    <a:pt x="246" y="153"/>
                    <a:pt x="241" y="152"/>
                    <a:pt x="237" y="151"/>
                  </a:cubicBezTo>
                  <a:cubicBezTo>
                    <a:pt x="223" y="148"/>
                    <a:pt x="210" y="142"/>
                    <a:pt x="200" y="134"/>
                  </a:cubicBezTo>
                  <a:cubicBezTo>
                    <a:pt x="199" y="134"/>
                    <a:pt x="198" y="133"/>
                    <a:pt x="197" y="133"/>
                  </a:cubicBezTo>
                  <a:cubicBezTo>
                    <a:pt x="191" y="133"/>
                    <a:pt x="185" y="133"/>
                    <a:pt x="179" y="132"/>
                  </a:cubicBezTo>
                  <a:cubicBezTo>
                    <a:pt x="198" y="118"/>
                    <a:pt x="209" y="99"/>
                    <a:pt x="209" y="78"/>
                  </a:cubicBezTo>
                  <a:cubicBezTo>
                    <a:pt x="209" y="54"/>
                    <a:pt x="196" y="34"/>
                    <a:pt x="175" y="19"/>
                  </a:cubicBezTo>
                  <a:cubicBezTo>
                    <a:pt x="181" y="18"/>
                    <a:pt x="187" y="18"/>
                    <a:pt x="194" y="18"/>
                  </a:cubicBezTo>
                  <a:cubicBezTo>
                    <a:pt x="241" y="18"/>
                    <a:pt x="279" y="44"/>
                    <a:pt x="279" y="76"/>
                  </a:cubicBezTo>
                  <a:cubicBezTo>
                    <a:pt x="279" y="96"/>
                    <a:pt x="263" y="115"/>
                    <a:pt x="236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5588001" y="4270375"/>
              <a:ext cx="122238" cy="15875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5588001" y="4292600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5588001" y="4314825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58"/>
            <p:cNvSpPr>
              <a:spLocks noEditPoints="1"/>
            </p:cNvSpPr>
            <p:nvPr/>
          </p:nvSpPr>
          <p:spPr bwMode="auto">
            <a:xfrm>
              <a:off x="2278064" y="5219700"/>
              <a:ext cx="204788" cy="244475"/>
            </a:xfrm>
            <a:custGeom>
              <a:avLst/>
              <a:gdLst>
                <a:gd name="T0" fmla="*/ 160 w 216"/>
                <a:gd name="T1" fmla="*/ 119 h 258"/>
                <a:gd name="T2" fmla="*/ 179 w 216"/>
                <a:gd name="T3" fmla="*/ 71 h 258"/>
                <a:gd name="T4" fmla="*/ 108 w 216"/>
                <a:gd name="T5" fmla="*/ 0 h 258"/>
                <a:gd name="T6" fmla="*/ 36 w 216"/>
                <a:gd name="T7" fmla="*/ 71 h 258"/>
                <a:gd name="T8" fmla="*/ 56 w 216"/>
                <a:gd name="T9" fmla="*/ 119 h 258"/>
                <a:gd name="T10" fmla="*/ 0 w 216"/>
                <a:gd name="T11" fmla="*/ 250 h 258"/>
                <a:gd name="T12" fmla="*/ 2 w 216"/>
                <a:gd name="T13" fmla="*/ 256 h 258"/>
                <a:gd name="T14" fmla="*/ 8 w 216"/>
                <a:gd name="T15" fmla="*/ 258 h 258"/>
                <a:gd name="T16" fmla="*/ 208 w 216"/>
                <a:gd name="T17" fmla="*/ 258 h 258"/>
                <a:gd name="T18" fmla="*/ 214 w 216"/>
                <a:gd name="T19" fmla="*/ 256 h 258"/>
                <a:gd name="T20" fmla="*/ 216 w 216"/>
                <a:gd name="T21" fmla="*/ 250 h 258"/>
                <a:gd name="T22" fmla="*/ 160 w 216"/>
                <a:gd name="T23" fmla="*/ 119 h 258"/>
                <a:gd name="T24" fmla="*/ 108 w 216"/>
                <a:gd name="T25" fmla="*/ 16 h 258"/>
                <a:gd name="T26" fmla="*/ 163 w 216"/>
                <a:gd name="T27" fmla="*/ 71 h 258"/>
                <a:gd name="T28" fmla="*/ 108 w 216"/>
                <a:gd name="T29" fmla="*/ 126 h 258"/>
                <a:gd name="T30" fmla="*/ 52 w 216"/>
                <a:gd name="T31" fmla="*/ 71 h 258"/>
                <a:gd name="T32" fmla="*/ 108 w 216"/>
                <a:gd name="T33" fmla="*/ 16 h 258"/>
                <a:gd name="T34" fmla="*/ 17 w 216"/>
                <a:gd name="T35" fmla="*/ 242 h 258"/>
                <a:gd name="T36" fmla="*/ 68 w 216"/>
                <a:gd name="T37" fmla="*/ 130 h 258"/>
                <a:gd name="T38" fmla="*/ 108 w 216"/>
                <a:gd name="T39" fmla="*/ 142 h 258"/>
                <a:gd name="T40" fmla="*/ 148 w 216"/>
                <a:gd name="T41" fmla="*/ 130 h 258"/>
                <a:gd name="T42" fmla="*/ 199 w 216"/>
                <a:gd name="T43" fmla="*/ 242 h 258"/>
                <a:gd name="T44" fmla="*/ 17 w 216"/>
                <a:gd name="T45" fmla="*/ 24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258">
                  <a:moveTo>
                    <a:pt x="160" y="119"/>
                  </a:moveTo>
                  <a:cubicBezTo>
                    <a:pt x="172" y="107"/>
                    <a:pt x="179" y="90"/>
                    <a:pt x="179" y="71"/>
                  </a:cubicBezTo>
                  <a:cubicBezTo>
                    <a:pt x="179" y="32"/>
                    <a:pt x="147" y="0"/>
                    <a:pt x="108" y="0"/>
                  </a:cubicBezTo>
                  <a:cubicBezTo>
                    <a:pt x="68" y="0"/>
                    <a:pt x="36" y="32"/>
                    <a:pt x="36" y="71"/>
                  </a:cubicBezTo>
                  <a:cubicBezTo>
                    <a:pt x="36" y="90"/>
                    <a:pt x="44" y="107"/>
                    <a:pt x="56" y="119"/>
                  </a:cubicBezTo>
                  <a:cubicBezTo>
                    <a:pt x="26" y="145"/>
                    <a:pt x="4" y="193"/>
                    <a:pt x="0" y="250"/>
                  </a:cubicBezTo>
                  <a:cubicBezTo>
                    <a:pt x="0" y="252"/>
                    <a:pt x="0" y="254"/>
                    <a:pt x="2" y="256"/>
                  </a:cubicBezTo>
                  <a:cubicBezTo>
                    <a:pt x="4" y="257"/>
                    <a:pt x="6" y="258"/>
                    <a:pt x="8" y="258"/>
                  </a:cubicBezTo>
                  <a:cubicBezTo>
                    <a:pt x="208" y="258"/>
                    <a:pt x="208" y="258"/>
                    <a:pt x="208" y="258"/>
                  </a:cubicBezTo>
                  <a:cubicBezTo>
                    <a:pt x="210" y="258"/>
                    <a:pt x="212" y="257"/>
                    <a:pt x="214" y="256"/>
                  </a:cubicBezTo>
                  <a:cubicBezTo>
                    <a:pt x="215" y="254"/>
                    <a:pt x="216" y="252"/>
                    <a:pt x="216" y="250"/>
                  </a:cubicBezTo>
                  <a:cubicBezTo>
                    <a:pt x="212" y="193"/>
                    <a:pt x="190" y="145"/>
                    <a:pt x="160" y="119"/>
                  </a:cubicBezTo>
                  <a:moveTo>
                    <a:pt x="108" y="16"/>
                  </a:moveTo>
                  <a:cubicBezTo>
                    <a:pt x="138" y="16"/>
                    <a:pt x="163" y="41"/>
                    <a:pt x="163" y="71"/>
                  </a:cubicBezTo>
                  <a:cubicBezTo>
                    <a:pt x="163" y="102"/>
                    <a:pt x="138" y="126"/>
                    <a:pt x="108" y="126"/>
                  </a:cubicBezTo>
                  <a:cubicBezTo>
                    <a:pt x="77" y="126"/>
                    <a:pt x="52" y="102"/>
                    <a:pt x="52" y="71"/>
                  </a:cubicBezTo>
                  <a:cubicBezTo>
                    <a:pt x="52" y="41"/>
                    <a:pt x="77" y="16"/>
                    <a:pt x="108" y="16"/>
                  </a:cubicBezTo>
                  <a:moveTo>
                    <a:pt x="17" y="242"/>
                  </a:moveTo>
                  <a:cubicBezTo>
                    <a:pt x="22" y="192"/>
                    <a:pt x="41" y="151"/>
                    <a:pt x="68" y="130"/>
                  </a:cubicBezTo>
                  <a:cubicBezTo>
                    <a:pt x="79" y="138"/>
                    <a:pt x="93" y="142"/>
                    <a:pt x="108" y="142"/>
                  </a:cubicBezTo>
                  <a:cubicBezTo>
                    <a:pt x="123" y="142"/>
                    <a:pt x="137" y="138"/>
                    <a:pt x="148" y="130"/>
                  </a:cubicBezTo>
                  <a:cubicBezTo>
                    <a:pt x="174" y="151"/>
                    <a:pt x="194" y="192"/>
                    <a:pt x="199" y="242"/>
                  </a:cubicBezTo>
                  <a:lnTo>
                    <a:pt x="17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59"/>
            <p:cNvSpPr>
              <a:spLocks noEditPoints="1"/>
            </p:cNvSpPr>
            <p:nvPr/>
          </p:nvSpPr>
          <p:spPr bwMode="auto">
            <a:xfrm>
              <a:off x="2786064" y="5200650"/>
              <a:ext cx="225425" cy="263525"/>
            </a:xfrm>
            <a:custGeom>
              <a:avLst/>
              <a:gdLst>
                <a:gd name="T0" fmla="*/ 213 w 237"/>
                <a:gd name="T1" fmla="*/ 156 h 278"/>
                <a:gd name="T2" fmla="*/ 197 w 237"/>
                <a:gd name="T3" fmla="*/ 90 h 278"/>
                <a:gd name="T4" fmla="*/ 202 w 237"/>
                <a:gd name="T5" fmla="*/ 81 h 278"/>
                <a:gd name="T6" fmla="*/ 127 w 237"/>
                <a:gd name="T7" fmla="*/ 3 h 278"/>
                <a:gd name="T8" fmla="*/ 107 w 237"/>
                <a:gd name="T9" fmla="*/ 5 h 278"/>
                <a:gd name="T10" fmla="*/ 84 w 237"/>
                <a:gd name="T11" fmla="*/ 16 h 278"/>
                <a:gd name="T12" fmla="*/ 64 w 237"/>
                <a:gd name="T13" fmla="*/ 21 h 278"/>
                <a:gd name="T14" fmla="*/ 48 w 237"/>
                <a:gd name="T15" fmla="*/ 42 h 278"/>
                <a:gd name="T16" fmla="*/ 30 w 237"/>
                <a:gd name="T17" fmla="*/ 52 h 278"/>
                <a:gd name="T18" fmla="*/ 16 w 237"/>
                <a:gd name="T19" fmla="*/ 90 h 278"/>
                <a:gd name="T20" fmla="*/ 0 w 237"/>
                <a:gd name="T21" fmla="*/ 262 h 278"/>
                <a:gd name="T22" fmla="*/ 197 w 237"/>
                <a:gd name="T23" fmla="*/ 278 h 278"/>
                <a:gd name="T24" fmla="*/ 213 w 237"/>
                <a:gd name="T25" fmla="*/ 212 h 278"/>
                <a:gd name="T26" fmla="*/ 237 w 237"/>
                <a:gd name="T27" fmla="*/ 196 h 278"/>
                <a:gd name="T28" fmla="*/ 221 w 237"/>
                <a:gd name="T29" fmla="*/ 156 h 278"/>
                <a:gd name="T30" fmla="*/ 189 w 237"/>
                <a:gd name="T31" fmla="*/ 72 h 278"/>
                <a:gd name="T32" fmla="*/ 165 w 237"/>
                <a:gd name="T33" fmla="*/ 90 h 278"/>
                <a:gd name="T34" fmla="*/ 165 w 237"/>
                <a:gd name="T35" fmla="*/ 60 h 278"/>
                <a:gd name="T36" fmla="*/ 118 w 237"/>
                <a:gd name="T37" fmla="*/ 16 h 278"/>
                <a:gd name="T38" fmla="*/ 156 w 237"/>
                <a:gd name="T39" fmla="*/ 74 h 278"/>
                <a:gd name="T40" fmla="*/ 145 w 237"/>
                <a:gd name="T41" fmla="*/ 90 h 278"/>
                <a:gd name="T42" fmla="*/ 137 w 237"/>
                <a:gd name="T43" fmla="*/ 69 h 278"/>
                <a:gd name="T44" fmla="*/ 77 w 237"/>
                <a:gd name="T45" fmla="*/ 30 h 278"/>
                <a:gd name="T46" fmla="*/ 131 w 237"/>
                <a:gd name="T47" fmla="*/ 84 h 278"/>
                <a:gd name="T48" fmla="*/ 35 w 237"/>
                <a:gd name="T49" fmla="*/ 90 h 278"/>
                <a:gd name="T50" fmla="*/ 197 w 237"/>
                <a:gd name="T51" fmla="*/ 262 h 278"/>
                <a:gd name="T52" fmla="*/ 16 w 237"/>
                <a:gd name="T53" fmla="*/ 106 h 278"/>
                <a:gd name="T54" fmla="*/ 197 w 237"/>
                <a:gd name="T55" fmla="*/ 156 h 278"/>
                <a:gd name="T56" fmla="*/ 115 w 237"/>
                <a:gd name="T57" fmla="*/ 172 h 278"/>
                <a:gd name="T58" fmla="*/ 131 w 237"/>
                <a:gd name="T59" fmla="*/ 212 h 278"/>
                <a:gd name="T60" fmla="*/ 197 w 237"/>
                <a:gd name="T61" fmla="*/ 262 h 278"/>
                <a:gd name="T62" fmla="*/ 131 w 237"/>
                <a:gd name="T63" fmla="*/ 172 h 278"/>
                <a:gd name="T64" fmla="*/ 221 w 237"/>
                <a:gd name="T65" fmla="*/ 1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278">
                  <a:moveTo>
                    <a:pt x="221" y="156"/>
                  </a:moveTo>
                  <a:cubicBezTo>
                    <a:pt x="213" y="156"/>
                    <a:pt x="213" y="156"/>
                    <a:pt x="213" y="156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213" y="98"/>
                    <a:pt x="206" y="90"/>
                    <a:pt x="197" y="90"/>
                  </a:cubicBezTo>
                  <a:cubicBezTo>
                    <a:pt x="195" y="90"/>
                    <a:pt x="195" y="90"/>
                    <a:pt x="195" y="90"/>
                  </a:cubicBezTo>
                  <a:cubicBezTo>
                    <a:pt x="202" y="81"/>
                    <a:pt x="202" y="81"/>
                    <a:pt x="202" y="81"/>
                  </a:cubicBezTo>
                  <a:cubicBezTo>
                    <a:pt x="207" y="74"/>
                    <a:pt x="206" y="65"/>
                    <a:pt x="200" y="60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4" y="1"/>
                    <a:pt x="121" y="0"/>
                    <a:pt x="118" y="0"/>
                  </a:cubicBezTo>
                  <a:cubicBezTo>
                    <a:pt x="114" y="0"/>
                    <a:pt x="109" y="2"/>
                    <a:pt x="107" y="5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2" y="14"/>
                    <a:pt x="79" y="14"/>
                    <a:pt x="77" y="14"/>
                  </a:cubicBezTo>
                  <a:cubicBezTo>
                    <a:pt x="71" y="14"/>
                    <a:pt x="66" y="17"/>
                    <a:pt x="64" y="21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41"/>
                    <a:pt x="45" y="41"/>
                    <a:pt x="44" y="41"/>
                  </a:cubicBezTo>
                  <a:cubicBezTo>
                    <a:pt x="37" y="41"/>
                    <a:pt x="32" y="45"/>
                    <a:pt x="30" y="52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" y="90"/>
                    <a:pt x="0" y="98"/>
                    <a:pt x="0" y="10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197" y="278"/>
                    <a:pt x="197" y="278"/>
                    <a:pt x="197" y="278"/>
                  </a:cubicBezTo>
                  <a:cubicBezTo>
                    <a:pt x="206" y="278"/>
                    <a:pt x="213" y="271"/>
                    <a:pt x="213" y="262"/>
                  </a:cubicBezTo>
                  <a:cubicBezTo>
                    <a:pt x="213" y="212"/>
                    <a:pt x="213" y="212"/>
                    <a:pt x="213" y="212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29" y="212"/>
                    <a:pt x="237" y="205"/>
                    <a:pt x="237" y="196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64"/>
                    <a:pt x="229" y="156"/>
                    <a:pt x="221" y="156"/>
                  </a:cubicBezTo>
                  <a:moveTo>
                    <a:pt x="118" y="16"/>
                  </a:moveTo>
                  <a:cubicBezTo>
                    <a:pt x="189" y="72"/>
                    <a:pt x="189" y="72"/>
                    <a:pt x="189" y="72"/>
                  </a:cubicBezTo>
                  <a:cubicBezTo>
                    <a:pt x="174" y="90"/>
                    <a:pt x="174" y="90"/>
                    <a:pt x="17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74" y="73"/>
                    <a:pt x="172" y="64"/>
                    <a:pt x="165" y="60"/>
                  </a:cubicBezTo>
                  <a:cubicBezTo>
                    <a:pt x="108" y="29"/>
                    <a:pt x="108" y="29"/>
                    <a:pt x="108" y="29"/>
                  </a:cubicBezTo>
                  <a:lnTo>
                    <a:pt x="118" y="16"/>
                  </a:lnTo>
                  <a:close/>
                  <a:moveTo>
                    <a:pt x="77" y="30"/>
                  </a:moveTo>
                  <a:cubicBezTo>
                    <a:pt x="156" y="74"/>
                    <a:pt x="156" y="74"/>
                    <a:pt x="156" y="74"/>
                  </a:cubicBezTo>
                  <a:cubicBezTo>
                    <a:pt x="146" y="90"/>
                    <a:pt x="146" y="90"/>
                    <a:pt x="146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79"/>
                    <a:pt x="144" y="71"/>
                    <a:pt x="137" y="69"/>
                  </a:cubicBezTo>
                  <a:cubicBezTo>
                    <a:pt x="68" y="48"/>
                    <a:pt x="68" y="48"/>
                    <a:pt x="68" y="48"/>
                  </a:cubicBezTo>
                  <a:lnTo>
                    <a:pt x="77" y="30"/>
                  </a:lnTo>
                  <a:close/>
                  <a:moveTo>
                    <a:pt x="45" y="58"/>
                  </a:moveTo>
                  <a:cubicBezTo>
                    <a:pt x="131" y="84"/>
                    <a:pt x="131" y="84"/>
                    <a:pt x="131" y="84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35" y="90"/>
                    <a:pt x="35" y="90"/>
                    <a:pt x="35" y="90"/>
                  </a:cubicBezTo>
                  <a:lnTo>
                    <a:pt x="45" y="58"/>
                  </a:lnTo>
                  <a:close/>
                  <a:moveTo>
                    <a:pt x="197" y="262"/>
                  </a:moveTo>
                  <a:cubicBezTo>
                    <a:pt x="16" y="262"/>
                    <a:pt x="16" y="262"/>
                    <a:pt x="16" y="262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97" y="106"/>
                    <a:pt x="197" y="106"/>
                    <a:pt x="197" y="10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22" y="156"/>
                    <a:pt x="115" y="164"/>
                    <a:pt x="115" y="172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205"/>
                    <a:pt x="122" y="212"/>
                    <a:pt x="131" y="212"/>
                  </a:cubicBezTo>
                  <a:cubicBezTo>
                    <a:pt x="197" y="212"/>
                    <a:pt x="197" y="212"/>
                    <a:pt x="197" y="212"/>
                  </a:cubicBezTo>
                  <a:lnTo>
                    <a:pt x="197" y="262"/>
                  </a:lnTo>
                  <a:close/>
                  <a:moveTo>
                    <a:pt x="131" y="196"/>
                  </a:moveTo>
                  <a:cubicBezTo>
                    <a:pt x="131" y="172"/>
                    <a:pt x="131" y="172"/>
                    <a:pt x="131" y="172"/>
                  </a:cubicBezTo>
                  <a:cubicBezTo>
                    <a:pt x="221" y="172"/>
                    <a:pt x="221" y="172"/>
                    <a:pt x="221" y="172"/>
                  </a:cubicBezTo>
                  <a:cubicBezTo>
                    <a:pt x="221" y="196"/>
                    <a:pt x="221" y="196"/>
                    <a:pt x="221" y="196"/>
                  </a:cubicBezTo>
                  <a:lnTo>
                    <a:pt x="13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60"/>
            <p:cNvSpPr>
              <a:spLocks noEditPoints="1"/>
            </p:cNvSpPr>
            <p:nvPr/>
          </p:nvSpPr>
          <p:spPr bwMode="auto">
            <a:xfrm>
              <a:off x="3330576" y="5262563"/>
              <a:ext cx="220663" cy="201613"/>
            </a:xfrm>
            <a:custGeom>
              <a:avLst/>
              <a:gdLst>
                <a:gd name="T0" fmla="*/ 216 w 232"/>
                <a:gd name="T1" fmla="*/ 213 h 213"/>
                <a:gd name="T2" fmla="*/ 16 w 232"/>
                <a:gd name="T3" fmla="*/ 213 h 213"/>
                <a:gd name="T4" fmla="*/ 0 w 232"/>
                <a:gd name="T5" fmla="*/ 197 h 213"/>
                <a:gd name="T6" fmla="*/ 0 w 232"/>
                <a:gd name="T7" fmla="*/ 16 h 213"/>
                <a:gd name="T8" fmla="*/ 16 w 232"/>
                <a:gd name="T9" fmla="*/ 0 h 213"/>
                <a:gd name="T10" fmla="*/ 108 w 232"/>
                <a:gd name="T11" fmla="*/ 0 h 213"/>
                <a:gd name="T12" fmla="*/ 124 w 232"/>
                <a:gd name="T13" fmla="*/ 16 h 213"/>
                <a:gd name="T14" fmla="*/ 124 w 232"/>
                <a:gd name="T15" fmla="*/ 27 h 213"/>
                <a:gd name="T16" fmla="*/ 216 w 232"/>
                <a:gd name="T17" fmla="*/ 27 h 213"/>
                <a:gd name="T18" fmla="*/ 232 w 232"/>
                <a:gd name="T19" fmla="*/ 43 h 213"/>
                <a:gd name="T20" fmla="*/ 232 w 232"/>
                <a:gd name="T21" fmla="*/ 197 h 213"/>
                <a:gd name="T22" fmla="*/ 216 w 232"/>
                <a:gd name="T23" fmla="*/ 213 h 213"/>
                <a:gd name="T24" fmla="*/ 16 w 232"/>
                <a:gd name="T25" fmla="*/ 16 h 213"/>
                <a:gd name="T26" fmla="*/ 16 w 232"/>
                <a:gd name="T27" fmla="*/ 197 h 213"/>
                <a:gd name="T28" fmla="*/ 216 w 232"/>
                <a:gd name="T29" fmla="*/ 197 h 213"/>
                <a:gd name="T30" fmla="*/ 216 w 232"/>
                <a:gd name="T31" fmla="*/ 43 h 213"/>
                <a:gd name="T32" fmla="*/ 108 w 232"/>
                <a:gd name="T33" fmla="*/ 43 h 213"/>
                <a:gd name="T34" fmla="*/ 108 w 232"/>
                <a:gd name="T35" fmla="*/ 16 h 213"/>
                <a:gd name="T36" fmla="*/ 16 w 232"/>
                <a:gd name="T37" fmla="*/ 1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213">
                  <a:moveTo>
                    <a:pt x="216" y="213"/>
                  </a:moveTo>
                  <a:cubicBezTo>
                    <a:pt x="16" y="213"/>
                    <a:pt x="16" y="213"/>
                    <a:pt x="16" y="213"/>
                  </a:cubicBezTo>
                  <a:cubicBezTo>
                    <a:pt x="7" y="213"/>
                    <a:pt x="0" y="206"/>
                    <a:pt x="0" y="19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7" y="0"/>
                    <a:pt x="124" y="7"/>
                    <a:pt x="124" y="1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25" y="27"/>
                    <a:pt x="232" y="34"/>
                    <a:pt x="232" y="43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206"/>
                    <a:pt x="225" y="213"/>
                    <a:pt x="216" y="213"/>
                  </a:cubicBezTo>
                  <a:close/>
                  <a:moveTo>
                    <a:pt x="16" y="16"/>
                  </a:moveTo>
                  <a:cubicBezTo>
                    <a:pt x="16" y="197"/>
                    <a:pt x="16" y="197"/>
                    <a:pt x="16" y="197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16"/>
                    <a:pt x="108" y="16"/>
                    <a:pt x="108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61"/>
            <p:cNvSpPr>
              <a:spLocks noEditPoints="1"/>
            </p:cNvSpPr>
            <p:nvPr/>
          </p:nvSpPr>
          <p:spPr bwMode="auto">
            <a:xfrm>
              <a:off x="3776664" y="5287963"/>
              <a:ext cx="198438" cy="176213"/>
            </a:xfrm>
            <a:custGeom>
              <a:avLst/>
              <a:gdLst>
                <a:gd name="T0" fmla="*/ 193 w 209"/>
                <a:gd name="T1" fmla="*/ 34 h 186"/>
                <a:gd name="T2" fmla="*/ 151 w 209"/>
                <a:gd name="T3" fmla="*/ 34 h 186"/>
                <a:gd name="T4" fmla="*/ 151 w 209"/>
                <a:gd name="T5" fmla="*/ 16 h 186"/>
                <a:gd name="T6" fmla="*/ 135 w 209"/>
                <a:gd name="T7" fmla="*/ 0 h 186"/>
                <a:gd name="T8" fmla="*/ 74 w 209"/>
                <a:gd name="T9" fmla="*/ 0 h 186"/>
                <a:gd name="T10" fmla="*/ 58 w 209"/>
                <a:gd name="T11" fmla="*/ 16 h 186"/>
                <a:gd name="T12" fmla="*/ 58 w 209"/>
                <a:gd name="T13" fmla="*/ 34 h 186"/>
                <a:gd name="T14" fmla="*/ 16 w 209"/>
                <a:gd name="T15" fmla="*/ 34 h 186"/>
                <a:gd name="T16" fmla="*/ 0 w 209"/>
                <a:gd name="T17" fmla="*/ 50 h 186"/>
                <a:gd name="T18" fmla="*/ 0 w 209"/>
                <a:gd name="T19" fmla="*/ 170 h 186"/>
                <a:gd name="T20" fmla="*/ 16 w 209"/>
                <a:gd name="T21" fmla="*/ 186 h 186"/>
                <a:gd name="T22" fmla="*/ 193 w 209"/>
                <a:gd name="T23" fmla="*/ 186 h 186"/>
                <a:gd name="T24" fmla="*/ 209 w 209"/>
                <a:gd name="T25" fmla="*/ 170 h 186"/>
                <a:gd name="T26" fmla="*/ 209 w 209"/>
                <a:gd name="T27" fmla="*/ 50 h 186"/>
                <a:gd name="T28" fmla="*/ 193 w 209"/>
                <a:gd name="T29" fmla="*/ 34 h 186"/>
                <a:gd name="T30" fmla="*/ 74 w 209"/>
                <a:gd name="T31" fmla="*/ 16 h 186"/>
                <a:gd name="T32" fmla="*/ 135 w 209"/>
                <a:gd name="T33" fmla="*/ 16 h 186"/>
                <a:gd name="T34" fmla="*/ 135 w 209"/>
                <a:gd name="T35" fmla="*/ 34 h 186"/>
                <a:gd name="T36" fmla="*/ 74 w 209"/>
                <a:gd name="T37" fmla="*/ 34 h 186"/>
                <a:gd name="T38" fmla="*/ 74 w 209"/>
                <a:gd name="T39" fmla="*/ 16 h 186"/>
                <a:gd name="T40" fmla="*/ 16 w 209"/>
                <a:gd name="T41" fmla="*/ 170 h 186"/>
                <a:gd name="T42" fmla="*/ 16 w 209"/>
                <a:gd name="T43" fmla="*/ 50 h 186"/>
                <a:gd name="T44" fmla="*/ 58 w 209"/>
                <a:gd name="T45" fmla="*/ 50 h 186"/>
                <a:gd name="T46" fmla="*/ 151 w 209"/>
                <a:gd name="T47" fmla="*/ 50 h 186"/>
                <a:gd name="T48" fmla="*/ 193 w 209"/>
                <a:gd name="T49" fmla="*/ 50 h 186"/>
                <a:gd name="T50" fmla="*/ 193 w 209"/>
                <a:gd name="T51" fmla="*/ 170 h 186"/>
                <a:gd name="T52" fmla="*/ 16 w 209"/>
                <a:gd name="T53" fmla="*/ 17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" h="186">
                  <a:moveTo>
                    <a:pt x="193" y="34"/>
                  </a:moveTo>
                  <a:cubicBezTo>
                    <a:pt x="151" y="34"/>
                    <a:pt x="151" y="34"/>
                    <a:pt x="151" y="34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7"/>
                    <a:pt x="144" y="0"/>
                    <a:pt x="13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5" y="0"/>
                    <a:pt x="58" y="7"/>
                    <a:pt x="58" y="16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7" y="34"/>
                    <a:pt x="0" y="42"/>
                    <a:pt x="0" y="5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9"/>
                    <a:pt x="7" y="186"/>
                    <a:pt x="16" y="186"/>
                  </a:cubicBezTo>
                  <a:cubicBezTo>
                    <a:pt x="193" y="186"/>
                    <a:pt x="193" y="186"/>
                    <a:pt x="193" y="186"/>
                  </a:cubicBezTo>
                  <a:cubicBezTo>
                    <a:pt x="202" y="186"/>
                    <a:pt x="209" y="179"/>
                    <a:pt x="209" y="17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42"/>
                    <a:pt x="202" y="34"/>
                    <a:pt x="193" y="34"/>
                  </a:cubicBezTo>
                  <a:close/>
                  <a:moveTo>
                    <a:pt x="74" y="16"/>
                  </a:moveTo>
                  <a:cubicBezTo>
                    <a:pt x="135" y="16"/>
                    <a:pt x="135" y="16"/>
                    <a:pt x="135" y="16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74" y="34"/>
                    <a:pt x="74" y="34"/>
                    <a:pt x="74" y="34"/>
                  </a:cubicBezTo>
                  <a:lnTo>
                    <a:pt x="74" y="16"/>
                  </a:lnTo>
                  <a:close/>
                  <a:moveTo>
                    <a:pt x="16" y="17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51" y="50"/>
                    <a:pt x="151" y="50"/>
                    <a:pt x="151" y="50"/>
                  </a:cubicBezTo>
                  <a:cubicBezTo>
                    <a:pt x="193" y="50"/>
                    <a:pt x="193" y="50"/>
                    <a:pt x="193" y="50"/>
                  </a:cubicBezTo>
                  <a:cubicBezTo>
                    <a:pt x="193" y="170"/>
                    <a:pt x="193" y="170"/>
                    <a:pt x="193" y="170"/>
                  </a:cubicBezTo>
                  <a:lnTo>
                    <a:pt x="16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62"/>
            <p:cNvSpPr>
              <a:spLocks/>
            </p:cNvSpPr>
            <p:nvPr/>
          </p:nvSpPr>
          <p:spPr bwMode="auto">
            <a:xfrm>
              <a:off x="3935414" y="5346700"/>
              <a:ext cx="14288" cy="93663"/>
            </a:xfrm>
            <a:custGeom>
              <a:avLst/>
              <a:gdLst>
                <a:gd name="T0" fmla="*/ 8 w 16"/>
                <a:gd name="T1" fmla="*/ 0 h 99"/>
                <a:gd name="T2" fmla="*/ 0 w 16"/>
                <a:gd name="T3" fmla="*/ 8 h 99"/>
                <a:gd name="T4" fmla="*/ 0 w 16"/>
                <a:gd name="T5" fmla="*/ 91 h 99"/>
                <a:gd name="T6" fmla="*/ 8 w 16"/>
                <a:gd name="T7" fmla="*/ 99 h 99"/>
                <a:gd name="T8" fmla="*/ 16 w 16"/>
                <a:gd name="T9" fmla="*/ 91 h 99"/>
                <a:gd name="T10" fmla="*/ 16 w 16"/>
                <a:gd name="T11" fmla="*/ 8 h 99"/>
                <a:gd name="T12" fmla="*/ 8 w 16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9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99"/>
                    <a:pt x="8" y="99"/>
                  </a:cubicBezTo>
                  <a:cubicBezTo>
                    <a:pt x="13" y="99"/>
                    <a:pt x="16" y="96"/>
                    <a:pt x="16" y="9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63"/>
            <p:cNvSpPr>
              <a:spLocks/>
            </p:cNvSpPr>
            <p:nvPr/>
          </p:nvSpPr>
          <p:spPr bwMode="auto">
            <a:xfrm>
              <a:off x="4325939" y="5292725"/>
              <a:ext cx="15875" cy="77788"/>
            </a:xfrm>
            <a:custGeom>
              <a:avLst/>
              <a:gdLst>
                <a:gd name="T0" fmla="*/ 8 w 16"/>
                <a:gd name="T1" fmla="*/ 82 h 82"/>
                <a:gd name="T2" fmla="*/ 16 w 16"/>
                <a:gd name="T3" fmla="*/ 74 h 82"/>
                <a:gd name="T4" fmla="*/ 16 w 16"/>
                <a:gd name="T5" fmla="*/ 8 h 82"/>
                <a:gd name="T6" fmla="*/ 8 w 16"/>
                <a:gd name="T7" fmla="*/ 0 h 82"/>
                <a:gd name="T8" fmla="*/ 0 w 16"/>
                <a:gd name="T9" fmla="*/ 8 h 82"/>
                <a:gd name="T10" fmla="*/ 0 w 16"/>
                <a:gd name="T11" fmla="*/ 74 h 82"/>
                <a:gd name="T12" fmla="*/ 8 w 16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2">
                  <a:moveTo>
                    <a:pt x="8" y="82"/>
                  </a:moveTo>
                  <a:cubicBezTo>
                    <a:pt x="13" y="82"/>
                    <a:pt x="16" y="78"/>
                    <a:pt x="16" y="7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8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64"/>
            <p:cNvSpPr>
              <a:spLocks/>
            </p:cNvSpPr>
            <p:nvPr/>
          </p:nvSpPr>
          <p:spPr bwMode="auto">
            <a:xfrm>
              <a:off x="4257676" y="5322888"/>
              <a:ext cx="153988" cy="141288"/>
            </a:xfrm>
            <a:custGeom>
              <a:avLst/>
              <a:gdLst>
                <a:gd name="T0" fmla="*/ 127 w 161"/>
                <a:gd name="T1" fmla="*/ 3 h 149"/>
                <a:gd name="T2" fmla="*/ 116 w 161"/>
                <a:gd name="T3" fmla="*/ 5 h 149"/>
                <a:gd name="T4" fmla="*/ 118 w 161"/>
                <a:gd name="T5" fmla="*/ 16 h 149"/>
                <a:gd name="T6" fmla="*/ 145 w 161"/>
                <a:gd name="T7" fmla="*/ 69 h 149"/>
                <a:gd name="T8" fmla="*/ 80 w 161"/>
                <a:gd name="T9" fmla="*/ 133 h 149"/>
                <a:gd name="T10" fmla="*/ 16 w 161"/>
                <a:gd name="T11" fmla="*/ 69 h 149"/>
                <a:gd name="T12" fmla="*/ 43 w 161"/>
                <a:gd name="T13" fmla="*/ 16 h 149"/>
                <a:gd name="T14" fmla="*/ 45 w 161"/>
                <a:gd name="T15" fmla="*/ 5 h 149"/>
                <a:gd name="T16" fmla="*/ 34 w 161"/>
                <a:gd name="T17" fmla="*/ 3 h 149"/>
                <a:gd name="T18" fmla="*/ 0 w 161"/>
                <a:gd name="T19" fmla="*/ 69 h 149"/>
                <a:gd name="T20" fmla="*/ 80 w 161"/>
                <a:gd name="T21" fmla="*/ 149 h 149"/>
                <a:gd name="T22" fmla="*/ 161 w 161"/>
                <a:gd name="T23" fmla="*/ 69 h 149"/>
                <a:gd name="T24" fmla="*/ 127 w 161"/>
                <a:gd name="T2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9">
                  <a:moveTo>
                    <a:pt x="127" y="3"/>
                  </a:moveTo>
                  <a:cubicBezTo>
                    <a:pt x="123" y="0"/>
                    <a:pt x="118" y="1"/>
                    <a:pt x="116" y="5"/>
                  </a:cubicBezTo>
                  <a:cubicBezTo>
                    <a:pt x="113" y="8"/>
                    <a:pt x="114" y="13"/>
                    <a:pt x="118" y="16"/>
                  </a:cubicBezTo>
                  <a:cubicBezTo>
                    <a:pt x="135" y="28"/>
                    <a:pt x="145" y="48"/>
                    <a:pt x="145" y="69"/>
                  </a:cubicBezTo>
                  <a:cubicBezTo>
                    <a:pt x="145" y="104"/>
                    <a:pt x="116" y="133"/>
                    <a:pt x="80" y="133"/>
                  </a:cubicBezTo>
                  <a:cubicBezTo>
                    <a:pt x="45" y="133"/>
                    <a:pt x="16" y="104"/>
                    <a:pt x="16" y="69"/>
                  </a:cubicBezTo>
                  <a:cubicBezTo>
                    <a:pt x="16" y="48"/>
                    <a:pt x="26" y="28"/>
                    <a:pt x="43" y="16"/>
                  </a:cubicBezTo>
                  <a:cubicBezTo>
                    <a:pt x="47" y="13"/>
                    <a:pt x="48" y="8"/>
                    <a:pt x="45" y="5"/>
                  </a:cubicBezTo>
                  <a:cubicBezTo>
                    <a:pt x="43" y="1"/>
                    <a:pt x="38" y="0"/>
                    <a:pt x="34" y="3"/>
                  </a:cubicBezTo>
                  <a:cubicBezTo>
                    <a:pt x="13" y="18"/>
                    <a:pt x="0" y="43"/>
                    <a:pt x="0" y="69"/>
                  </a:cubicBezTo>
                  <a:cubicBezTo>
                    <a:pt x="0" y="113"/>
                    <a:pt x="36" y="149"/>
                    <a:pt x="80" y="149"/>
                  </a:cubicBezTo>
                  <a:cubicBezTo>
                    <a:pt x="125" y="149"/>
                    <a:pt x="161" y="113"/>
                    <a:pt x="161" y="69"/>
                  </a:cubicBezTo>
                  <a:cubicBezTo>
                    <a:pt x="161" y="43"/>
                    <a:pt x="148" y="18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65"/>
            <p:cNvSpPr>
              <a:spLocks/>
            </p:cNvSpPr>
            <p:nvPr/>
          </p:nvSpPr>
          <p:spPr bwMode="auto">
            <a:xfrm>
              <a:off x="4686301" y="5397500"/>
              <a:ext cx="104775" cy="66675"/>
            </a:xfrm>
            <a:custGeom>
              <a:avLst/>
              <a:gdLst>
                <a:gd name="T0" fmla="*/ 103 w 111"/>
                <a:gd name="T1" fmla="*/ 50 h 71"/>
                <a:gd name="T2" fmla="*/ 95 w 111"/>
                <a:gd name="T3" fmla="*/ 55 h 71"/>
                <a:gd name="T4" fmla="*/ 16 w 111"/>
                <a:gd name="T5" fmla="*/ 55 h 71"/>
                <a:gd name="T6" fmla="*/ 16 w 111"/>
                <a:gd name="T7" fmla="*/ 16 h 71"/>
                <a:gd name="T8" fmla="*/ 95 w 111"/>
                <a:gd name="T9" fmla="*/ 16 h 71"/>
                <a:gd name="T10" fmla="*/ 103 w 111"/>
                <a:gd name="T11" fmla="*/ 22 h 71"/>
                <a:gd name="T12" fmla="*/ 111 w 111"/>
                <a:gd name="T13" fmla="*/ 14 h 71"/>
                <a:gd name="T14" fmla="*/ 97 w 111"/>
                <a:gd name="T15" fmla="*/ 0 h 71"/>
                <a:gd name="T16" fmla="*/ 14 w 111"/>
                <a:gd name="T17" fmla="*/ 0 h 71"/>
                <a:gd name="T18" fmla="*/ 0 w 111"/>
                <a:gd name="T19" fmla="*/ 14 h 71"/>
                <a:gd name="T20" fmla="*/ 0 w 111"/>
                <a:gd name="T21" fmla="*/ 58 h 71"/>
                <a:gd name="T22" fmla="*/ 14 w 111"/>
                <a:gd name="T23" fmla="*/ 71 h 71"/>
                <a:gd name="T24" fmla="*/ 97 w 111"/>
                <a:gd name="T25" fmla="*/ 71 h 71"/>
                <a:gd name="T26" fmla="*/ 111 w 111"/>
                <a:gd name="T27" fmla="*/ 58 h 71"/>
                <a:gd name="T28" fmla="*/ 103 w 111"/>
                <a:gd name="T2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1">
                  <a:moveTo>
                    <a:pt x="103" y="50"/>
                  </a:moveTo>
                  <a:cubicBezTo>
                    <a:pt x="99" y="50"/>
                    <a:pt x="96" y="52"/>
                    <a:pt x="9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6" y="19"/>
                    <a:pt x="99" y="22"/>
                    <a:pt x="103" y="22"/>
                  </a:cubicBezTo>
                  <a:cubicBezTo>
                    <a:pt x="107" y="22"/>
                    <a:pt x="111" y="18"/>
                    <a:pt x="111" y="14"/>
                  </a:cubicBezTo>
                  <a:cubicBezTo>
                    <a:pt x="111" y="6"/>
                    <a:pt x="105" y="0"/>
                    <a:pt x="9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6" y="71"/>
                    <a:pt x="14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5" y="71"/>
                    <a:pt x="111" y="65"/>
                    <a:pt x="111" y="58"/>
                  </a:cubicBezTo>
                  <a:cubicBezTo>
                    <a:pt x="111" y="53"/>
                    <a:pt x="107" y="50"/>
                    <a:pt x="10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66"/>
            <p:cNvSpPr>
              <a:spLocks/>
            </p:cNvSpPr>
            <p:nvPr/>
          </p:nvSpPr>
          <p:spPr bwMode="auto">
            <a:xfrm>
              <a:off x="4814889" y="5397500"/>
              <a:ext cx="106363" cy="66675"/>
            </a:xfrm>
            <a:custGeom>
              <a:avLst/>
              <a:gdLst>
                <a:gd name="T0" fmla="*/ 97 w 111"/>
                <a:gd name="T1" fmla="*/ 0 h 71"/>
                <a:gd name="T2" fmla="*/ 14 w 111"/>
                <a:gd name="T3" fmla="*/ 0 h 71"/>
                <a:gd name="T4" fmla="*/ 0 w 111"/>
                <a:gd name="T5" fmla="*/ 14 h 71"/>
                <a:gd name="T6" fmla="*/ 8 w 111"/>
                <a:gd name="T7" fmla="*/ 22 h 71"/>
                <a:gd name="T8" fmla="*/ 16 w 111"/>
                <a:gd name="T9" fmla="*/ 16 h 71"/>
                <a:gd name="T10" fmla="*/ 95 w 111"/>
                <a:gd name="T11" fmla="*/ 16 h 71"/>
                <a:gd name="T12" fmla="*/ 95 w 111"/>
                <a:gd name="T13" fmla="*/ 55 h 71"/>
                <a:gd name="T14" fmla="*/ 16 w 111"/>
                <a:gd name="T15" fmla="*/ 55 h 71"/>
                <a:gd name="T16" fmla="*/ 8 w 111"/>
                <a:gd name="T17" fmla="*/ 50 h 71"/>
                <a:gd name="T18" fmla="*/ 0 w 111"/>
                <a:gd name="T19" fmla="*/ 58 h 71"/>
                <a:gd name="T20" fmla="*/ 14 w 111"/>
                <a:gd name="T21" fmla="*/ 71 h 71"/>
                <a:gd name="T22" fmla="*/ 97 w 111"/>
                <a:gd name="T23" fmla="*/ 71 h 71"/>
                <a:gd name="T24" fmla="*/ 111 w 111"/>
                <a:gd name="T25" fmla="*/ 58 h 71"/>
                <a:gd name="T26" fmla="*/ 111 w 111"/>
                <a:gd name="T27" fmla="*/ 14 h 71"/>
                <a:gd name="T28" fmla="*/ 97 w 11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1">
                  <a:moveTo>
                    <a:pt x="9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8"/>
                    <a:pt x="4" y="22"/>
                    <a:pt x="8" y="22"/>
                  </a:cubicBezTo>
                  <a:cubicBezTo>
                    <a:pt x="12" y="22"/>
                    <a:pt x="15" y="19"/>
                    <a:pt x="16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5" y="52"/>
                    <a:pt x="12" y="50"/>
                    <a:pt x="8" y="50"/>
                  </a:cubicBezTo>
                  <a:cubicBezTo>
                    <a:pt x="4" y="50"/>
                    <a:pt x="0" y="53"/>
                    <a:pt x="0" y="58"/>
                  </a:cubicBezTo>
                  <a:cubicBezTo>
                    <a:pt x="0" y="65"/>
                    <a:pt x="7" y="71"/>
                    <a:pt x="14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5" y="71"/>
                    <a:pt x="111" y="65"/>
                    <a:pt x="111" y="58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6"/>
                    <a:pt x="105" y="0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67"/>
            <p:cNvSpPr>
              <a:spLocks/>
            </p:cNvSpPr>
            <p:nvPr/>
          </p:nvSpPr>
          <p:spPr bwMode="auto">
            <a:xfrm>
              <a:off x="4759326" y="5422900"/>
              <a:ext cx="87313" cy="15875"/>
            </a:xfrm>
            <a:custGeom>
              <a:avLst/>
              <a:gdLst>
                <a:gd name="T0" fmla="*/ 0 w 92"/>
                <a:gd name="T1" fmla="*/ 8 h 16"/>
                <a:gd name="T2" fmla="*/ 8 w 92"/>
                <a:gd name="T3" fmla="*/ 16 h 16"/>
                <a:gd name="T4" fmla="*/ 84 w 92"/>
                <a:gd name="T5" fmla="*/ 16 h 16"/>
                <a:gd name="T6" fmla="*/ 92 w 92"/>
                <a:gd name="T7" fmla="*/ 8 h 16"/>
                <a:gd name="T8" fmla="*/ 84 w 92"/>
                <a:gd name="T9" fmla="*/ 0 h 16"/>
                <a:gd name="T10" fmla="*/ 8 w 92"/>
                <a:gd name="T11" fmla="*/ 0 h 16"/>
                <a:gd name="T12" fmla="*/ 0 w 92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9" y="16"/>
                    <a:pt x="92" y="12"/>
                    <a:pt x="92" y="8"/>
                  </a:cubicBezTo>
                  <a:cubicBezTo>
                    <a:pt x="92" y="3"/>
                    <a:pt x="89" y="0"/>
                    <a:pt x="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68"/>
            <p:cNvSpPr>
              <a:spLocks noEditPoints="1"/>
            </p:cNvSpPr>
            <p:nvPr/>
          </p:nvSpPr>
          <p:spPr bwMode="auto">
            <a:xfrm>
              <a:off x="5610226" y="5318125"/>
              <a:ext cx="147638" cy="146050"/>
            </a:xfrm>
            <a:custGeom>
              <a:avLst/>
              <a:gdLst>
                <a:gd name="T0" fmla="*/ 150 w 154"/>
                <a:gd name="T1" fmla="*/ 92 h 154"/>
                <a:gd name="T2" fmla="*/ 72 w 154"/>
                <a:gd name="T3" fmla="*/ 13 h 154"/>
                <a:gd name="T4" fmla="*/ 67 w 154"/>
                <a:gd name="T5" fmla="*/ 10 h 154"/>
                <a:gd name="T6" fmla="*/ 10 w 154"/>
                <a:gd name="T7" fmla="*/ 1 h 154"/>
                <a:gd name="T8" fmla="*/ 3 w 154"/>
                <a:gd name="T9" fmla="*/ 3 h 154"/>
                <a:gd name="T10" fmla="*/ 0 w 154"/>
                <a:gd name="T11" fmla="*/ 10 h 154"/>
                <a:gd name="T12" fmla="*/ 10 w 154"/>
                <a:gd name="T13" fmla="*/ 67 h 154"/>
                <a:gd name="T14" fmla="*/ 13 w 154"/>
                <a:gd name="T15" fmla="*/ 72 h 154"/>
                <a:gd name="T16" fmla="*/ 92 w 154"/>
                <a:gd name="T17" fmla="*/ 151 h 154"/>
                <a:gd name="T18" fmla="*/ 101 w 154"/>
                <a:gd name="T19" fmla="*/ 154 h 154"/>
                <a:gd name="T20" fmla="*/ 109 w 154"/>
                <a:gd name="T21" fmla="*/ 151 h 154"/>
                <a:gd name="T22" fmla="*/ 150 w 154"/>
                <a:gd name="T23" fmla="*/ 110 h 154"/>
                <a:gd name="T24" fmla="*/ 154 w 154"/>
                <a:gd name="T25" fmla="*/ 101 h 154"/>
                <a:gd name="T26" fmla="*/ 150 w 154"/>
                <a:gd name="T27" fmla="*/ 92 h 154"/>
                <a:gd name="T28" fmla="*/ 101 w 154"/>
                <a:gd name="T29" fmla="*/ 137 h 154"/>
                <a:gd name="T30" fmla="*/ 25 w 154"/>
                <a:gd name="T31" fmla="*/ 62 h 154"/>
                <a:gd name="T32" fmla="*/ 18 w 154"/>
                <a:gd name="T33" fmla="*/ 18 h 154"/>
                <a:gd name="T34" fmla="*/ 61 w 154"/>
                <a:gd name="T35" fmla="*/ 26 h 154"/>
                <a:gd name="T36" fmla="*/ 137 w 154"/>
                <a:gd name="T37" fmla="*/ 101 h 154"/>
                <a:gd name="T38" fmla="*/ 101 w 154"/>
                <a:gd name="T3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" h="154">
                  <a:moveTo>
                    <a:pt x="150" y="92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70" y="12"/>
                    <a:pt x="69" y="11"/>
                    <a:pt x="67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9"/>
                    <a:pt x="11" y="71"/>
                    <a:pt x="13" y="7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4" y="153"/>
                    <a:pt x="97" y="154"/>
                    <a:pt x="101" y="154"/>
                  </a:cubicBezTo>
                  <a:cubicBezTo>
                    <a:pt x="104" y="154"/>
                    <a:pt x="107" y="153"/>
                    <a:pt x="109" y="151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3" y="107"/>
                    <a:pt x="154" y="104"/>
                    <a:pt x="154" y="101"/>
                  </a:cubicBezTo>
                  <a:cubicBezTo>
                    <a:pt x="154" y="98"/>
                    <a:pt x="153" y="95"/>
                    <a:pt x="150" y="92"/>
                  </a:cubicBezTo>
                  <a:close/>
                  <a:moveTo>
                    <a:pt x="101" y="137"/>
                  </a:moveTo>
                  <a:cubicBezTo>
                    <a:pt x="25" y="62"/>
                    <a:pt x="25" y="62"/>
                    <a:pt x="25" y="6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137" y="101"/>
                    <a:pt x="137" y="101"/>
                    <a:pt x="137" y="101"/>
                  </a:cubicBezTo>
                  <a:lnTo>
                    <a:pt x="101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69"/>
            <p:cNvSpPr>
              <a:spLocks/>
            </p:cNvSpPr>
            <p:nvPr/>
          </p:nvSpPr>
          <p:spPr bwMode="auto">
            <a:xfrm>
              <a:off x="5672139" y="5357813"/>
              <a:ext cx="57150" cy="58738"/>
            </a:xfrm>
            <a:custGeom>
              <a:avLst/>
              <a:gdLst>
                <a:gd name="T0" fmla="*/ 54 w 61"/>
                <a:gd name="T1" fmla="*/ 60 h 61"/>
                <a:gd name="T2" fmla="*/ 57 w 61"/>
                <a:gd name="T3" fmla="*/ 61 h 61"/>
                <a:gd name="T4" fmla="*/ 60 w 61"/>
                <a:gd name="T5" fmla="*/ 60 h 61"/>
                <a:gd name="T6" fmla="*/ 60 w 61"/>
                <a:gd name="T7" fmla="*/ 55 h 61"/>
                <a:gd name="T8" fmla="*/ 7 w 61"/>
                <a:gd name="T9" fmla="*/ 2 h 61"/>
                <a:gd name="T10" fmla="*/ 2 w 61"/>
                <a:gd name="T11" fmla="*/ 2 h 61"/>
                <a:gd name="T12" fmla="*/ 2 w 61"/>
                <a:gd name="T13" fmla="*/ 8 h 61"/>
                <a:gd name="T14" fmla="*/ 54 w 61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54" y="60"/>
                  </a:move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9" y="61"/>
                    <a:pt x="60" y="60"/>
                  </a:cubicBezTo>
                  <a:cubicBezTo>
                    <a:pt x="61" y="59"/>
                    <a:pt x="61" y="56"/>
                    <a:pt x="60" y="5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6"/>
                    <a:pt x="2" y="8"/>
                  </a:cubicBezTo>
                  <a:lnTo>
                    <a:pt x="5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70"/>
            <p:cNvSpPr>
              <a:spLocks/>
            </p:cNvSpPr>
            <p:nvPr/>
          </p:nvSpPr>
          <p:spPr bwMode="auto">
            <a:xfrm>
              <a:off x="5661026" y="5368925"/>
              <a:ext cx="58738" cy="57150"/>
            </a:xfrm>
            <a:custGeom>
              <a:avLst/>
              <a:gdLst>
                <a:gd name="T0" fmla="*/ 7 w 62"/>
                <a:gd name="T1" fmla="*/ 2 h 61"/>
                <a:gd name="T2" fmla="*/ 2 w 62"/>
                <a:gd name="T3" fmla="*/ 2 h 61"/>
                <a:gd name="T4" fmla="*/ 2 w 62"/>
                <a:gd name="T5" fmla="*/ 7 h 61"/>
                <a:gd name="T6" fmla="*/ 54 w 62"/>
                <a:gd name="T7" fmla="*/ 60 h 61"/>
                <a:gd name="T8" fmla="*/ 57 w 62"/>
                <a:gd name="T9" fmla="*/ 61 h 61"/>
                <a:gd name="T10" fmla="*/ 60 w 62"/>
                <a:gd name="T11" fmla="*/ 60 h 61"/>
                <a:gd name="T12" fmla="*/ 60 w 62"/>
                <a:gd name="T13" fmla="*/ 54 h 61"/>
                <a:gd name="T14" fmla="*/ 7 w 62"/>
                <a:gd name="T1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1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9" y="61"/>
                    <a:pt x="60" y="60"/>
                  </a:cubicBezTo>
                  <a:cubicBezTo>
                    <a:pt x="62" y="58"/>
                    <a:pt x="62" y="56"/>
                    <a:pt x="60" y="54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71"/>
            <p:cNvSpPr>
              <a:spLocks/>
            </p:cNvSpPr>
            <p:nvPr/>
          </p:nvSpPr>
          <p:spPr bwMode="auto">
            <a:xfrm>
              <a:off x="5651501" y="5378450"/>
              <a:ext cx="57150" cy="58738"/>
            </a:xfrm>
            <a:custGeom>
              <a:avLst/>
              <a:gdLst>
                <a:gd name="T0" fmla="*/ 7 w 61"/>
                <a:gd name="T1" fmla="*/ 2 h 61"/>
                <a:gd name="T2" fmla="*/ 2 w 61"/>
                <a:gd name="T3" fmla="*/ 2 h 61"/>
                <a:gd name="T4" fmla="*/ 2 w 61"/>
                <a:gd name="T5" fmla="*/ 8 h 61"/>
                <a:gd name="T6" fmla="*/ 54 w 61"/>
                <a:gd name="T7" fmla="*/ 60 h 61"/>
                <a:gd name="T8" fmla="*/ 57 w 61"/>
                <a:gd name="T9" fmla="*/ 61 h 61"/>
                <a:gd name="T10" fmla="*/ 60 w 61"/>
                <a:gd name="T11" fmla="*/ 60 h 61"/>
                <a:gd name="T12" fmla="*/ 60 w 61"/>
                <a:gd name="T13" fmla="*/ 55 h 61"/>
                <a:gd name="T14" fmla="*/ 7 w 61"/>
                <a:gd name="T1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9" y="61"/>
                    <a:pt x="60" y="60"/>
                  </a:cubicBezTo>
                  <a:cubicBezTo>
                    <a:pt x="61" y="59"/>
                    <a:pt x="61" y="56"/>
                    <a:pt x="60" y="55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72"/>
            <p:cNvSpPr>
              <a:spLocks noEditPoints="1"/>
            </p:cNvSpPr>
            <p:nvPr/>
          </p:nvSpPr>
          <p:spPr bwMode="auto">
            <a:xfrm>
              <a:off x="5632451" y="5340350"/>
              <a:ext cx="19050" cy="17463"/>
            </a:xfrm>
            <a:custGeom>
              <a:avLst/>
              <a:gdLst>
                <a:gd name="T0" fmla="*/ 3 w 19"/>
                <a:gd name="T1" fmla="*/ 3 h 19"/>
                <a:gd name="T2" fmla="*/ 0 w 19"/>
                <a:gd name="T3" fmla="*/ 10 h 19"/>
                <a:gd name="T4" fmla="*/ 3 w 19"/>
                <a:gd name="T5" fmla="*/ 16 h 19"/>
                <a:gd name="T6" fmla="*/ 10 w 19"/>
                <a:gd name="T7" fmla="*/ 19 h 19"/>
                <a:gd name="T8" fmla="*/ 16 w 19"/>
                <a:gd name="T9" fmla="*/ 16 h 19"/>
                <a:gd name="T10" fmla="*/ 16 w 19"/>
                <a:gd name="T11" fmla="*/ 3 h 19"/>
                <a:gd name="T12" fmla="*/ 3 w 19"/>
                <a:gd name="T13" fmla="*/ 3 h 19"/>
                <a:gd name="T14" fmla="*/ 13 w 19"/>
                <a:gd name="T15" fmla="*/ 13 h 19"/>
                <a:gd name="T16" fmla="*/ 6 w 19"/>
                <a:gd name="T17" fmla="*/ 13 h 19"/>
                <a:gd name="T18" fmla="*/ 4 w 19"/>
                <a:gd name="T19" fmla="*/ 10 h 19"/>
                <a:gd name="T20" fmla="*/ 6 w 19"/>
                <a:gd name="T21" fmla="*/ 6 h 19"/>
                <a:gd name="T22" fmla="*/ 10 w 19"/>
                <a:gd name="T23" fmla="*/ 5 h 19"/>
                <a:gd name="T24" fmla="*/ 13 w 19"/>
                <a:gd name="T25" fmla="*/ 6 h 19"/>
                <a:gd name="T26" fmla="*/ 13 w 19"/>
                <a:gd name="T2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9">
                  <a:moveTo>
                    <a:pt x="3" y="3"/>
                  </a:moveTo>
                  <a:cubicBezTo>
                    <a:pt x="1" y="5"/>
                    <a:pt x="0" y="7"/>
                    <a:pt x="0" y="10"/>
                  </a:cubicBezTo>
                  <a:cubicBezTo>
                    <a:pt x="0" y="12"/>
                    <a:pt x="1" y="15"/>
                    <a:pt x="3" y="16"/>
                  </a:cubicBezTo>
                  <a:cubicBezTo>
                    <a:pt x="5" y="18"/>
                    <a:pt x="7" y="19"/>
                    <a:pt x="10" y="19"/>
                  </a:cubicBezTo>
                  <a:cubicBezTo>
                    <a:pt x="12" y="19"/>
                    <a:pt x="14" y="18"/>
                    <a:pt x="16" y="16"/>
                  </a:cubicBezTo>
                  <a:cubicBezTo>
                    <a:pt x="19" y="13"/>
                    <a:pt x="19" y="7"/>
                    <a:pt x="16" y="3"/>
                  </a:cubicBezTo>
                  <a:cubicBezTo>
                    <a:pt x="13" y="0"/>
                    <a:pt x="7" y="0"/>
                    <a:pt x="3" y="3"/>
                  </a:cubicBezTo>
                  <a:close/>
                  <a:moveTo>
                    <a:pt x="13" y="13"/>
                  </a:moveTo>
                  <a:cubicBezTo>
                    <a:pt x="11" y="15"/>
                    <a:pt x="8" y="15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9"/>
                    <a:pt x="5" y="7"/>
                    <a:pt x="6" y="6"/>
                  </a:cubicBezTo>
                  <a:cubicBezTo>
                    <a:pt x="7" y="5"/>
                    <a:pt x="8" y="5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8"/>
                    <a:pt x="15" y="11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73"/>
            <p:cNvSpPr>
              <a:spLocks/>
            </p:cNvSpPr>
            <p:nvPr/>
          </p:nvSpPr>
          <p:spPr bwMode="auto">
            <a:xfrm>
              <a:off x="5184776" y="5311775"/>
              <a:ext cx="147638" cy="152400"/>
            </a:xfrm>
            <a:custGeom>
              <a:avLst/>
              <a:gdLst>
                <a:gd name="T0" fmla="*/ 40 w 155"/>
                <a:gd name="T1" fmla="*/ 160 h 160"/>
                <a:gd name="T2" fmla="*/ 21 w 155"/>
                <a:gd name="T3" fmla="*/ 153 h 160"/>
                <a:gd name="T4" fmla="*/ 8 w 155"/>
                <a:gd name="T5" fmla="*/ 139 h 160"/>
                <a:gd name="T6" fmla="*/ 0 w 155"/>
                <a:gd name="T7" fmla="*/ 121 h 160"/>
                <a:gd name="T8" fmla="*/ 8 w 155"/>
                <a:gd name="T9" fmla="*/ 102 h 160"/>
                <a:gd name="T10" fmla="*/ 103 w 155"/>
                <a:gd name="T11" fmla="*/ 7 h 160"/>
                <a:gd name="T12" fmla="*/ 121 w 155"/>
                <a:gd name="T13" fmla="*/ 0 h 160"/>
                <a:gd name="T14" fmla="*/ 140 w 155"/>
                <a:gd name="T15" fmla="*/ 7 h 160"/>
                <a:gd name="T16" fmla="*/ 155 w 155"/>
                <a:gd name="T17" fmla="*/ 22 h 160"/>
                <a:gd name="T18" fmla="*/ 146 w 155"/>
                <a:gd name="T19" fmla="*/ 31 h 160"/>
                <a:gd name="T20" fmla="*/ 131 w 155"/>
                <a:gd name="T21" fmla="*/ 16 h 160"/>
                <a:gd name="T22" fmla="*/ 112 w 155"/>
                <a:gd name="T23" fmla="*/ 16 h 160"/>
                <a:gd name="T24" fmla="*/ 16 w 155"/>
                <a:gd name="T25" fmla="*/ 111 h 160"/>
                <a:gd name="T26" fmla="*/ 12 w 155"/>
                <a:gd name="T27" fmla="*/ 121 h 160"/>
                <a:gd name="T28" fmla="*/ 16 w 155"/>
                <a:gd name="T29" fmla="*/ 131 h 160"/>
                <a:gd name="T30" fmla="*/ 30 w 155"/>
                <a:gd name="T31" fmla="*/ 144 h 160"/>
                <a:gd name="T32" fmla="*/ 50 w 155"/>
                <a:gd name="T33" fmla="*/ 144 h 160"/>
                <a:gd name="T34" fmla="*/ 126 w 155"/>
                <a:gd name="T35" fmla="*/ 68 h 160"/>
                <a:gd name="T36" fmla="*/ 130 w 155"/>
                <a:gd name="T37" fmla="*/ 58 h 160"/>
                <a:gd name="T38" fmla="*/ 127 w 155"/>
                <a:gd name="T39" fmla="*/ 49 h 160"/>
                <a:gd name="T40" fmla="*/ 108 w 155"/>
                <a:gd name="T41" fmla="*/ 49 h 160"/>
                <a:gd name="T42" fmla="*/ 37 w 155"/>
                <a:gd name="T43" fmla="*/ 120 h 160"/>
                <a:gd name="T44" fmla="*/ 29 w 155"/>
                <a:gd name="T45" fmla="*/ 112 h 160"/>
                <a:gd name="T46" fmla="*/ 100 w 155"/>
                <a:gd name="T47" fmla="*/ 41 h 160"/>
                <a:gd name="T48" fmla="*/ 118 w 155"/>
                <a:gd name="T49" fmla="*/ 33 h 160"/>
                <a:gd name="T50" fmla="*/ 135 w 155"/>
                <a:gd name="T51" fmla="*/ 40 h 160"/>
                <a:gd name="T52" fmla="*/ 135 w 155"/>
                <a:gd name="T53" fmla="*/ 40 h 160"/>
                <a:gd name="T54" fmla="*/ 135 w 155"/>
                <a:gd name="T55" fmla="*/ 40 h 160"/>
                <a:gd name="T56" fmla="*/ 136 w 155"/>
                <a:gd name="T57" fmla="*/ 41 h 160"/>
                <a:gd name="T58" fmla="*/ 136 w 155"/>
                <a:gd name="T59" fmla="*/ 41 h 160"/>
                <a:gd name="T60" fmla="*/ 142 w 155"/>
                <a:gd name="T61" fmla="*/ 58 h 160"/>
                <a:gd name="T62" fmla="*/ 135 w 155"/>
                <a:gd name="T63" fmla="*/ 76 h 160"/>
                <a:gd name="T64" fmla="*/ 58 w 155"/>
                <a:gd name="T65" fmla="*/ 153 h 160"/>
                <a:gd name="T66" fmla="*/ 40 w 155"/>
                <a:gd name="T6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160">
                  <a:moveTo>
                    <a:pt x="40" y="160"/>
                  </a:moveTo>
                  <a:cubicBezTo>
                    <a:pt x="33" y="160"/>
                    <a:pt x="26" y="158"/>
                    <a:pt x="21" y="153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4"/>
                    <a:pt x="0" y="128"/>
                    <a:pt x="0" y="121"/>
                  </a:cubicBezTo>
                  <a:cubicBezTo>
                    <a:pt x="0" y="114"/>
                    <a:pt x="3" y="107"/>
                    <a:pt x="8" y="102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8" y="2"/>
                    <a:pt x="115" y="0"/>
                    <a:pt x="121" y="0"/>
                  </a:cubicBezTo>
                  <a:cubicBezTo>
                    <a:pt x="128" y="0"/>
                    <a:pt x="135" y="2"/>
                    <a:pt x="140" y="7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26" y="10"/>
                    <a:pt x="117" y="10"/>
                    <a:pt x="112" y="16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4" y="114"/>
                    <a:pt x="12" y="117"/>
                    <a:pt x="12" y="121"/>
                  </a:cubicBezTo>
                  <a:cubicBezTo>
                    <a:pt x="12" y="125"/>
                    <a:pt x="14" y="128"/>
                    <a:pt x="16" y="131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5" y="150"/>
                    <a:pt x="44" y="150"/>
                    <a:pt x="50" y="144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9" y="65"/>
                    <a:pt x="130" y="62"/>
                    <a:pt x="130" y="58"/>
                  </a:cubicBezTo>
                  <a:cubicBezTo>
                    <a:pt x="130" y="54"/>
                    <a:pt x="129" y="51"/>
                    <a:pt x="127" y="49"/>
                  </a:cubicBezTo>
                  <a:cubicBezTo>
                    <a:pt x="122" y="44"/>
                    <a:pt x="113" y="44"/>
                    <a:pt x="108" y="49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4" y="36"/>
                    <a:pt x="111" y="33"/>
                    <a:pt x="118" y="33"/>
                  </a:cubicBezTo>
                  <a:cubicBezTo>
                    <a:pt x="124" y="33"/>
                    <a:pt x="130" y="36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40" y="46"/>
                    <a:pt x="143" y="52"/>
                    <a:pt x="142" y="58"/>
                  </a:cubicBezTo>
                  <a:cubicBezTo>
                    <a:pt x="142" y="65"/>
                    <a:pt x="140" y="71"/>
                    <a:pt x="135" y="76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3" y="158"/>
                    <a:pt x="47" y="160"/>
                    <a:pt x="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237"/>
            <p:cNvSpPr>
              <a:spLocks/>
            </p:cNvSpPr>
            <p:nvPr/>
          </p:nvSpPr>
          <p:spPr bwMode="auto">
            <a:xfrm>
              <a:off x="2286001" y="5878513"/>
              <a:ext cx="188913" cy="85725"/>
            </a:xfrm>
            <a:custGeom>
              <a:avLst/>
              <a:gdLst>
                <a:gd name="T0" fmla="*/ 190 w 198"/>
                <a:gd name="T1" fmla="*/ 0 h 90"/>
                <a:gd name="T2" fmla="*/ 182 w 198"/>
                <a:gd name="T3" fmla="*/ 8 h 90"/>
                <a:gd name="T4" fmla="*/ 182 w 198"/>
                <a:gd name="T5" fmla="*/ 74 h 90"/>
                <a:gd name="T6" fmla="*/ 16 w 198"/>
                <a:gd name="T7" fmla="*/ 74 h 90"/>
                <a:gd name="T8" fmla="*/ 16 w 198"/>
                <a:gd name="T9" fmla="*/ 8 h 90"/>
                <a:gd name="T10" fmla="*/ 8 w 198"/>
                <a:gd name="T11" fmla="*/ 0 h 90"/>
                <a:gd name="T12" fmla="*/ 0 w 198"/>
                <a:gd name="T13" fmla="*/ 8 h 90"/>
                <a:gd name="T14" fmla="*/ 0 w 198"/>
                <a:gd name="T15" fmla="*/ 75 h 90"/>
                <a:gd name="T16" fmla="*/ 15 w 198"/>
                <a:gd name="T17" fmla="*/ 90 h 90"/>
                <a:gd name="T18" fmla="*/ 183 w 198"/>
                <a:gd name="T19" fmla="*/ 90 h 90"/>
                <a:gd name="T20" fmla="*/ 198 w 198"/>
                <a:gd name="T21" fmla="*/ 75 h 90"/>
                <a:gd name="T22" fmla="*/ 198 w 198"/>
                <a:gd name="T23" fmla="*/ 8 h 90"/>
                <a:gd name="T24" fmla="*/ 190 w 198"/>
                <a:gd name="T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90">
                  <a:moveTo>
                    <a:pt x="190" y="0"/>
                  </a:moveTo>
                  <a:cubicBezTo>
                    <a:pt x="185" y="0"/>
                    <a:pt x="182" y="4"/>
                    <a:pt x="182" y="8"/>
                  </a:cubicBezTo>
                  <a:cubicBezTo>
                    <a:pt x="182" y="74"/>
                    <a:pt x="182" y="74"/>
                    <a:pt x="182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3"/>
                    <a:pt x="7" y="90"/>
                    <a:pt x="15" y="90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91" y="90"/>
                    <a:pt x="198" y="83"/>
                    <a:pt x="198" y="75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4"/>
                    <a:pt x="194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238"/>
            <p:cNvSpPr>
              <a:spLocks/>
            </p:cNvSpPr>
            <p:nvPr/>
          </p:nvSpPr>
          <p:spPr bwMode="auto">
            <a:xfrm>
              <a:off x="2338389" y="5781675"/>
              <a:ext cx="84138" cy="131763"/>
            </a:xfrm>
            <a:custGeom>
              <a:avLst/>
              <a:gdLst>
                <a:gd name="T0" fmla="*/ 23 w 88"/>
                <a:gd name="T1" fmla="*/ 132 h 138"/>
                <a:gd name="T2" fmla="*/ 28 w 88"/>
                <a:gd name="T3" fmla="*/ 138 h 138"/>
                <a:gd name="T4" fmla="*/ 59 w 88"/>
                <a:gd name="T5" fmla="*/ 138 h 138"/>
                <a:gd name="T6" fmla="*/ 65 w 88"/>
                <a:gd name="T7" fmla="*/ 132 h 138"/>
                <a:gd name="T8" fmla="*/ 65 w 88"/>
                <a:gd name="T9" fmla="*/ 57 h 138"/>
                <a:gd name="T10" fmla="*/ 88 w 88"/>
                <a:gd name="T11" fmla="*/ 57 h 138"/>
                <a:gd name="T12" fmla="*/ 87 w 88"/>
                <a:gd name="T13" fmla="*/ 54 h 138"/>
                <a:gd name="T14" fmla="*/ 46 w 88"/>
                <a:gd name="T15" fmla="*/ 2 h 138"/>
                <a:gd name="T16" fmla="*/ 42 w 88"/>
                <a:gd name="T17" fmla="*/ 2 h 138"/>
                <a:gd name="T18" fmla="*/ 1 w 88"/>
                <a:gd name="T19" fmla="*/ 54 h 138"/>
                <a:gd name="T20" fmla="*/ 0 w 88"/>
                <a:gd name="T21" fmla="*/ 57 h 138"/>
                <a:gd name="T22" fmla="*/ 23 w 88"/>
                <a:gd name="T23" fmla="*/ 57 h 138"/>
                <a:gd name="T24" fmla="*/ 23 w 88"/>
                <a:gd name="T25" fmla="*/ 1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38">
                  <a:moveTo>
                    <a:pt x="23" y="132"/>
                  </a:moveTo>
                  <a:cubicBezTo>
                    <a:pt x="23" y="135"/>
                    <a:pt x="25" y="138"/>
                    <a:pt x="28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2" y="138"/>
                    <a:pt x="65" y="135"/>
                    <a:pt x="65" y="132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5"/>
                    <a:pt x="87" y="5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0"/>
                    <a:pt x="43" y="0"/>
                    <a:pt x="42" y="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23" y="57"/>
                    <a:pt x="23" y="57"/>
                    <a:pt x="23" y="57"/>
                  </a:cubicBezTo>
                  <a:lnTo>
                    <a:pt x="23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239"/>
            <p:cNvSpPr>
              <a:spLocks/>
            </p:cNvSpPr>
            <p:nvPr/>
          </p:nvSpPr>
          <p:spPr bwMode="auto">
            <a:xfrm>
              <a:off x="2803526" y="5878513"/>
              <a:ext cx="188913" cy="85725"/>
            </a:xfrm>
            <a:custGeom>
              <a:avLst/>
              <a:gdLst>
                <a:gd name="T0" fmla="*/ 190 w 198"/>
                <a:gd name="T1" fmla="*/ 0 h 90"/>
                <a:gd name="T2" fmla="*/ 182 w 198"/>
                <a:gd name="T3" fmla="*/ 8 h 90"/>
                <a:gd name="T4" fmla="*/ 182 w 198"/>
                <a:gd name="T5" fmla="*/ 74 h 90"/>
                <a:gd name="T6" fmla="*/ 16 w 198"/>
                <a:gd name="T7" fmla="*/ 74 h 90"/>
                <a:gd name="T8" fmla="*/ 16 w 198"/>
                <a:gd name="T9" fmla="*/ 8 h 90"/>
                <a:gd name="T10" fmla="*/ 8 w 198"/>
                <a:gd name="T11" fmla="*/ 0 h 90"/>
                <a:gd name="T12" fmla="*/ 0 w 198"/>
                <a:gd name="T13" fmla="*/ 8 h 90"/>
                <a:gd name="T14" fmla="*/ 0 w 198"/>
                <a:gd name="T15" fmla="*/ 75 h 90"/>
                <a:gd name="T16" fmla="*/ 15 w 198"/>
                <a:gd name="T17" fmla="*/ 90 h 90"/>
                <a:gd name="T18" fmla="*/ 183 w 198"/>
                <a:gd name="T19" fmla="*/ 90 h 90"/>
                <a:gd name="T20" fmla="*/ 198 w 198"/>
                <a:gd name="T21" fmla="*/ 75 h 90"/>
                <a:gd name="T22" fmla="*/ 198 w 198"/>
                <a:gd name="T23" fmla="*/ 8 h 90"/>
                <a:gd name="T24" fmla="*/ 190 w 198"/>
                <a:gd name="T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90">
                  <a:moveTo>
                    <a:pt x="190" y="0"/>
                  </a:moveTo>
                  <a:cubicBezTo>
                    <a:pt x="185" y="0"/>
                    <a:pt x="182" y="4"/>
                    <a:pt x="182" y="8"/>
                  </a:cubicBezTo>
                  <a:cubicBezTo>
                    <a:pt x="182" y="74"/>
                    <a:pt x="182" y="74"/>
                    <a:pt x="182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3"/>
                    <a:pt x="7" y="90"/>
                    <a:pt x="15" y="90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91" y="90"/>
                    <a:pt x="198" y="83"/>
                    <a:pt x="198" y="75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4"/>
                    <a:pt x="194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240"/>
            <p:cNvSpPr>
              <a:spLocks/>
            </p:cNvSpPr>
            <p:nvPr/>
          </p:nvSpPr>
          <p:spPr bwMode="auto">
            <a:xfrm>
              <a:off x="2855914" y="5783263"/>
              <a:ext cx="84138" cy="130175"/>
            </a:xfrm>
            <a:custGeom>
              <a:avLst/>
              <a:gdLst>
                <a:gd name="T0" fmla="*/ 42 w 88"/>
                <a:gd name="T1" fmla="*/ 136 h 137"/>
                <a:gd name="T2" fmla="*/ 46 w 88"/>
                <a:gd name="T3" fmla="*/ 136 h 137"/>
                <a:gd name="T4" fmla="*/ 87 w 88"/>
                <a:gd name="T5" fmla="*/ 83 h 137"/>
                <a:gd name="T6" fmla="*/ 88 w 88"/>
                <a:gd name="T7" fmla="*/ 80 h 137"/>
                <a:gd name="T8" fmla="*/ 65 w 88"/>
                <a:gd name="T9" fmla="*/ 80 h 137"/>
                <a:gd name="T10" fmla="*/ 65 w 88"/>
                <a:gd name="T11" fmla="*/ 5 h 137"/>
                <a:gd name="T12" fmla="*/ 59 w 88"/>
                <a:gd name="T13" fmla="*/ 0 h 137"/>
                <a:gd name="T14" fmla="*/ 29 w 88"/>
                <a:gd name="T15" fmla="*/ 0 h 137"/>
                <a:gd name="T16" fmla="*/ 23 w 88"/>
                <a:gd name="T17" fmla="*/ 5 h 137"/>
                <a:gd name="T18" fmla="*/ 23 w 88"/>
                <a:gd name="T19" fmla="*/ 80 h 137"/>
                <a:gd name="T20" fmla="*/ 0 w 88"/>
                <a:gd name="T21" fmla="*/ 80 h 137"/>
                <a:gd name="T22" fmla="*/ 1 w 88"/>
                <a:gd name="T23" fmla="*/ 83 h 137"/>
                <a:gd name="T24" fmla="*/ 42 w 88"/>
                <a:gd name="T25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37">
                  <a:moveTo>
                    <a:pt x="42" y="136"/>
                  </a:moveTo>
                  <a:cubicBezTo>
                    <a:pt x="43" y="137"/>
                    <a:pt x="45" y="137"/>
                    <a:pt x="46" y="136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8" y="82"/>
                    <a:pt x="88" y="81"/>
                    <a:pt x="88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2"/>
                    <a:pt x="63" y="0"/>
                    <a:pt x="5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2"/>
                    <a:pt x="1" y="83"/>
                  </a:cubicBezTo>
                  <a:lnTo>
                    <a:pt x="42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241"/>
            <p:cNvSpPr>
              <a:spLocks noEditPoints="1"/>
            </p:cNvSpPr>
            <p:nvPr/>
          </p:nvSpPr>
          <p:spPr bwMode="auto">
            <a:xfrm>
              <a:off x="5576889" y="5759450"/>
              <a:ext cx="214313" cy="214313"/>
            </a:xfrm>
            <a:custGeom>
              <a:avLst/>
              <a:gdLst>
                <a:gd name="T0" fmla="*/ 186 w 226"/>
                <a:gd name="T1" fmla="*/ 40 h 226"/>
                <a:gd name="T2" fmla="*/ 40 w 226"/>
                <a:gd name="T3" fmla="*/ 40 h 226"/>
                <a:gd name="T4" fmla="*/ 40 w 226"/>
                <a:gd name="T5" fmla="*/ 186 h 226"/>
                <a:gd name="T6" fmla="*/ 186 w 226"/>
                <a:gd name="T7" fmla="*/ 186 h 226"/>
                <a:gd name="T8" fmla="*/ 186 w 226"/>
                <a:gd name="T9" fmla="*/ 40 h 226"/>
                <a:gd name="T10" fmla="*/ 55 w 226"/>
                <a:gd name="T11" fmla="*/ 54 h 226"/>
                <a:gd name="T12" fmla="*/ 163 w 226"/>
                <a:gd name="T13" fmla="*/ 47 h 226"/>
                <a:gd name="T14" fmla="*/ 47 w 226"/>
                <a:gd name="T15" fmla="*/ 162 h 226"/>
                <a:gd name="T16" fmla="*/ 55 w 226"/>
                <a:gd name="T17" fmla="*/ 54 h 226"/>
                <a:gd name="T18" fmla="*/ 172 w 226"/>
                <a:gd name="T19" fmla="*/ 172 h 226"/>
                <a:gd name="T20" fmla="*/ 64 w 226"/>
                <a:gd name="T21" fmla="*/ 179 h 226"/>
                <a:gd name="T22" fmla="*/ 180 w 226"/>
                <a:gd name="T23" fmla="*/ 64 h 226"/>
                <a:gd name="T24" fmla="*/ 172 w 226"/>
                <a:gd name="T25" fmla="*/ 17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" h="226">
                  <a:moveTo>
                    <a:pt x="186" y="40"/>
                  </a:moveTo>
                  <a:cubicBezTo>
                    <a:pt x="146" y="0"/>
                    <a:pt x="81" y="0"/>
                    <a:pt x="40" y="40"/>
                  </a:cubicBezTo>
                  <a:cubicBezTo>
                    <a:pt x="0" y="80"/>
                    <a:pt x="0" y="146"/>
                    <a:pt x="40" y="186"/>
                  </a:cubicBezTo>
                  <a:cubicBezTo>
                    <a:pt x="81" y="226"/>
                    <a:pt x="146" y="226"/>
                    <a:pt x="186" y="186"/>
                  </a:cubicBezTo>
                  <a:cubicBezTo>
                    <a:pt x="226" y="146"/>
                    <a:pt x="226" y="80"/>
                    <a:pt x="186" y="40"/>
                  </a:cubicBezTo>
                  <a:close/>
                  <a:moveTo>
                    <a:pt x="55" y="54"/>
                  </a:moveTo>
                  <a:cubicBezTo>
                    <a:pt x="84" y="25"/>
                    <a:pt x="130" y="22"/>
                    <a:pt x="163" y="47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23" y="130"/>
                    <a:pt x="25" y="84"/>
                    <a:pt x="55" y="54"/>
                  </a:cubicBezTo>
                  <a:close/>
                  <a:moveTo>
                    <a:pt x="172" y="172"/>
                  </a:moveTo>
                  <a:cubicBezTo>
                    <a:pt x="142" y="201"/>
                    <a:pt x="96" y="203"/>
                    <a:pt x="64" y="179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204" y="96"/>
                    <a:pt x="201" y="142"/>
                    <a:pt x="172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242"/>
            <p:cNvSpPr>
              <a:spLocks noEditPoints="1"/>
            </p:cNvSpPr>
            <p:nvPr/>
          </p:nvSpPr>
          <p:spPr bwMode="auto">
            <a:xfrm>
              <a:off x="3363914" y="5797550"/>
              <a:ext cx="153988" cy="166688"/>
            </a:xfrm>
            <a:custGeom>
              <a:avLst/>
              <a:gdLst>
                <a:gd name="T0" fmla="*/ 152 w 162"/>
                <a:gd name="T1" fmla="*/ 5 h 176"/>
                <a:gd name="T2" fmla="*/ 123 w 162"/>
                <a:gd name="T3" fmla="*/ 0 h 176"/>
                <a:gd name="T4" fmla="*/ 79 w 162"/>
                <a:gd name="T5" fmla="*/ 7 h 176"/>
                <a:gd name="T6" fmla="*/ 39 w 162"/>
                <a:gd name="T7" fmla="*/ 14 h 176"/>
                <a:gd name="T8" fmla="*/ 16 w 162"/>
                <a:gd name="T9" fmla="*/ 10 h 176"/>
                <a:gd name="T10" fmla="*/ 11 w 162"/>
                <a:gd name="T11" fmla="*/ 9 h 176"/>
                <a:gd name="T12" fmla="*/ 0 w 162"/>
                <a:gd name="T13" fmla="*/ 20 h 176"/>
                <a:gd name="T14" fmla="*/ 0 w 162"/>
                <a:gd name="T15" fmla="*/ 34 h 176"/>
                <a:gd name="T16" fmla="*/ 0 w 162"/>
                <a:gd name="T17" fmla="*/ 99 h 176"/>
                <a:gd name="T18" fmla="*/ 0 w 162"/>
                <a:gd name="T19" fmla="*/ 168 h 176"/>
                <a:gd name="T20" fmla="*/ 8 w 162"/>
                <a:gd name="T21" fmla="*/ 176 h 176"/>
                <a:gd name="T22" fmla="*/ 16 w 162"/>
                <a:gd name="T23" fmla="*/ 168 h 176"/>
                <a:gd name="T24" fmla="*/ 16 w 162"/>
                <a:gd name="T25" fmla="*/ 117 h 176"/>
                <a:gd name="T26" fmla="*/ 39 w 162"/>
                <a:gd name="T27" fmla="*/ 120 h 176"/>
                <a:gd name="T28" fmla="*/ 83 w 162"/>
                <a:gd name="T29" fmla="*/ 113 h 176"/>
                <a:gd name="T30" fmla="*/ 123 w 162"/>
                <a:gd name="T31" fmla="*/ 106 h 176"/>
                <a:gd name="T32" fmla="*/ 146 w 162"/>
                <a:gd name="T33" fmla="*/ 110 h 176"/>
                <a:gd name="T34" fmla="*/ 151 w 162"/>
                <a:gd name="T35" fmla="*/ 111 h 176"/>
                <a:gd name="T36" fmla="*/ 162 w 162"/>
                <a:gd name="T37" fmla="*/ 99 h 176"/>
                <a:gd name="T38" fmla="*/ 162 w 162"/>
                <a:gd name="T39" fmla="*/ 20 h 176"/>
                <a:gd name="T40" fmla="*/ 152 w 162"/>
                <a:gd name="T41" fmla="*/ 5 h 176"/>
                <a:gd name="T42" fmla="*/ 146 w 162"/>
                <a:gd name="T43" fmla="*/ 93 h 176"/>
                <a:gd name="T44" fmla="*/ 123 w 162"/>
                <a:gd name="T45" fmla="*/ 90 h 176"/>
                <a:gd name="T46" fmla="*/ 79 w 162"/>
                <a:gd name="T47" fmla="*/ 97 h 176"/>
                <a:gd name="T48" fmla="*/ 39 w 162"/>
                <a:gd name="T49" fmla="*/ 104 h 176"/>
                <a:gd name="T50" fmla="*/ 16 w 162"/>
                <a:gd name="T51" fmla="*/ 100 h 176"/>
                <a:gd name="T52" fmla="*/ 16 w 162"/>
                <a:gd name="T53" fmla="*/ 99 h 176"/>
                <a:gd name="T54" fmla="*/ 16 w 162"/>
                <a:gd name="T55" fmla="*/ 99 h 176"/>
                <a:gd name="T56" fmla="*/ 16 w 162"/>
                <a:gd name="T57" fmla="*/ 34 h 176"/>
                <a:gd name="T58" fmla="*/ 16 w 162"/>
                <a:gd name="T59" fmla="*/ 27 h 176"/>
                <a:gd name="T60" fmla="*/ 39 w 162"/>
                <a:gd name="T61" fmla="*/ 30 h 176"/>
                <a:gd name="T62" fmla="*/ 83 w 162"/>
                <a:gd name="T63" fmla="*/ 23 h 176"/>
                <a:gd name="T64" fmla="*/ 123 w 162"/>
                <a:gd name="T65" fmla="*/ 16 h 176"/>
                <a:gd name="T66" fmla="*/ 145 w 162"/>
                <a:gd name="T67" fmla="*/ 20 h 176"/>
                <a:gd name="T68" fmla="*/ 146 w 162"/>
                <a:gd name="T69" fmla="*/ 20 h 176"/>
                <a:gd name="T70" fmla="*/ 146 w 162"/>
                <a:gd name="T71" fmla="*/ 9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2" h="176">
                  <a:moveTo>
                    <a:pt x="152" y="5"/>
                  </a:moveTo>
                  <a:cubicBezTo>
                    <a:pt x="143" y="2"/>
                    <a:pt x="133" y="0"/>
                    <a:pt x="123" y="0"/>
                  </a:cubicBezTo>
                  <a:cubicBezTo>
                    <a:pt x="108" y="0"/>
                    <a:pt x="93" y="4"/>
                    <a:pt x="79" y="7"/>
                  </a:cubicBezTo>
                  <a:cubicBezTo>
                    <a:pt x="65" y="11"/>
                    <a:pt x="52" y="14"/>
                    <a:pt x="39" y="14"/>
                  </a:cubicBezTo>
                  <a:cubicBezTo>
                    <a:pt x="30" y="14"/>
                    <a:pt x="23" y="13"/>
                    <a:pt x="16" y="10"/>
                  </a:cubicBezTo>
                  <a:cubicBezTo>
                    <a:pt x="14" y="9"/>
                    <a:pt x="13" y="9"/>
                    <a:pt x="11" y="9"/>
                  </a:cubicBezTo>
                  <a:cubicBezTo>
                    <a:pt x="5" y="9"/>
                    <a:pt x="0" y="14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2"/>
                    <a:pt x="3" y="176"/>
                    <a:pt x="8" y="176"/>
                  </a:cubicBezTo>
                  <a:cubicBezTo>
                    <a:pt x="12" y="176"/>
                    <a:pt x="16" y="172"/>
                    <a:pt x="16" y="16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23" y="119"/>
                    <a:pt x="31" y="120"/>
                    <a:pt x="39" y="120"/>
                  </a:cubicBezTo>
                  <a:cubicBezTo>
                    <a:pt x="54" y="120"/>
                    <a:pt x="69" y="116"/>
                    <a:pt x="83" y="113"/>
                  </a:cubicBezTo>
                  <a:cubicBezTo>
                    <a:pt x="97" y="109"/>
                    <a:pt x="110" y="106"/>
                    <a:pt x="123" y="106"/>
                  </a:cubicBezTo>
                  <a:cubicBezTo>
                    <a:pt x="131" y="106"/>
                    <a:pt x="139" y="107"/>
                    <a:pt x="146" y="110"/>
                  </a:cubicBezTo>
                  <a:cubicBezTo>
                    <a:pt x="147" y="110"/>
                    <a:pt x="149" y="111"/>
                    <a:pt x="151" y="111"/>
                  </a:cubicBezTo>
                  <a:cubicBezTo>
                    <a:pt x="157" y="111"/>
                    <a:pt x="162" y="106"/>
                    <a:pt x="162" y="99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14"/>
                    <a:pt x="158" y="8"/>
                    <a:pt x="152" y="5"/>
                  </a:cubicBezTo>
                  <a:close/>
                  <a:moveTo>
                    <a:pt x="146" y="93"/>
                  </a:moveTo>
                  <a:cubicBezTo>
                    <a:pt x="139" y="91"/>
                    <a:pt x="131" y="90"/>
                    <a:pt x="123" y="90"/>
                  </a:cubicBezTo>
                  <a:cubicBezTo>
                    <a:pt x="108" y="90"/>
                    <a:pt x="93" y="93"/>
                    <a:pt x="79" y="97"/>
                  </a:cubicBezTo>
                  <a:cubicBezTo>
                    <a:pt x="65" y="101"/>
                    <a:pt x="52" y="104"/>
                    <a:pt x="39" y="104"/>
                  </a:cubicBezTo>
                  <a:cubicBezTo>
                    <a:pt x="30" y="104"/>
                    <a:pt x="23" y="103"/>
                    <a:pt x="16" y="100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9"/>
                    <a:pt x="31" y="30"/>
                    <a:pt x="39" y="30"/>
                  </a:cubicBezTo>
                  <a:cubicBezTo>
                    <a:pt x="54" y="30"/>
                    <a:pt x="69" y="27"/>
                    <a:pt x="83" y="23"/>
                  </a:cubicBezTo>
                  <a:cubicBezTo>
                    <a:pt x="97" y="19"/>
                    <a:pt x="110" y="16"/>
                    <a:pt x="123" y="16"/>
                  </a:cubicBezTo>
                  <a:cubicBezTo>
                    <a:pt x="131" y="16"/>
                    <a:pt x="139" y="17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lnTo>
                    <a:pt x="146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243"/>
            <p:cNvSpPr>
              <a:spLocks/>
            </p:cNvSpPr>
            <p:nvPr/>
          </p:nvSpPr>
          <p:spPr bwMode="auto">
            <a:xfrm>
              <a:off x="3802064" y="5791200"/>
              <a:ext cx="147638" cy="173038"/>
            </a:xfrm>
            <a:custGeom>
              <a:avLst/>
              <a:gdLst>
                <a:gd name="T0" fmla="*/ 149 w 155"/>
                <a:gd name="T1" fmla="*/ 19 h 182"/>
                <a:gd name="T2" fmla="*/ 15 w 155"/>
                <a:gd name="T3" fmla="*/ 24 h 182"/>
                <a:gd name="T4" fmla="*/ 8 w 155"/>
                <a:gd name="T5" fmla="*/ 20 h 182"/>
                <a:gd name="T6" fmla="*/ 0 w 155"/>
                <a:gd name="T7" fmla="*/ 28 h 182"/>
                <a:gd name="T8" fmla="*/ 0 w 155"/>
                <a:gd name="T9" fmla="*/ 174 h 182"/>
                <a:gd name="T10" fmla="*/ 8 w 155"/>
                <a:gd name="T11" fmla="*/ 182 h 182"/>
                <a:gd name="T12" fmla="*/ 16 w 155"/>
                <a:gd name="T13" fmla="*/ 174 h 182"/>
                <a:gd name="T14" fmla="*/ 16 w 155"/>
                <a:gd name="T15" fmla="*/ 114 h 182"/>
                <a:gd name="T16" fmla="*/ 149 w 155"/>
                <a:gd name="T17" fmla="*/ 108 h 182"/>
                <a:gd name="T18" fmla="*/ 155 w 155"/>
                <a:gd name="T19" fmla="*/ 105 h 182"/>
                <a:gd name="T20" fmla="*/ 155 w 155"/>
                <a:gd name="T21" fmla="*/ 26 h 182"/>
                <a:gd name="T22" fmla="*/ 149 w 155"/>
                <a:gd name="T23" fmla="*/ 1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" h="182">
                  <a:moveTo>
                    <a:pt x="149" y="19"/>
                  </a:moveTo>
                  <a:cubicBezTo>
                    <a:pt x="105" y="0"/>
                    <a:pt x="60" y="41"/>
                    <a:pt x="15" y="24"/>
                  </a:cubicBezTo>
                  <a:cubicBezTo>
                    <a:pt x="14" y="22"/>
                    <a:pt x="11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8"/>
                    <a:pt x="4" y="182"/>
                    <a:pt x="8" y="182"/>
                  </a:cubicBezTo>
                  <a:cubicBezTo>
                    <a:pt x="13" y="182"/>
                    <a:pt x="16" y="178"/>
                    <a:pt x="16" y="17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61" y="130"/>
                    <a:pt x="105" y="90"/>
                    <a:pt x="149" y="108"/>
                  </a:cubicBezTo>
                  <a:cubicBezTo>
                    <a:pt x="152" y="110"/>
                    <a:pt x="155" y="108"/>
                    <a:pt x="155" y="105"/>
                  </a:cubicBezTo>
                  <a:cubicBezTo>
                    <a:pt x="155" y="79"/>
                    <a:pt x="155" y="53"/>
                    <a:pt x="155" y="26"/>
                  </a:cubicBezTo>
                  <a:cubicBezTo>
                    <a:pt x="155" y="23"/>
                    <a:pt x="152" y="20"/>
                    <a:pt x="14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244"/>
            <p:cNvSpPr>
              <a:spLocks noEditPoints="1"/>
            </p:cNvSpPr>
            <p:nvPr/>
          </p:nvSpPr>
          <p:spPr bwMode="auto">
            <a:xfrm>
              <a:off x="4725989" y="5807075"/>
              <a:ext cx="155575" cy="157163"/>
            </a:xfrm>
            <a:custGeom>
              <a:avLst/>
              <a:gdLst>
                <a:gd name="T0" fmla="*/ 157 w 165"/>
                <a:gd name="T1" fmla="*/ 119 h 165"/>
                <a:gd name="T2" fmla="*/ 135 w 165"/>
                <a:gd name="T3" fmla="*/ 119 h 165"/>
                <a:gd name="T4" fmla="*/ 135 w 165"/>
                <a:gd name="T5" fmla="*/ 37 h 165"/>
                <a:gd name="T6" fmla="*/ 135 w 165"/>
                <a:gd name="T7" fmla="*/ 35 h 165"/>
                <a:gd name="T8" fmla="*/ 160 w 165"/>
                <a:gd name="T9" fmla="*/ 10 h 165"/>
                <a:gd name="T10" fmla="*/ 160 w 165"/>
                <a:gd name="T11" fmla="*/ 5 h 165"/>
                <a:gd name="T12" fmla="*/ 154 w 165"/>
                <a:gd name="T13" fmla="*/ 5 h 165"/>
                <a:gd name="T14" fmla="*/ 129 w 165"/>
                <a:gd name="T15" fmla="*/ 30 h 165"/>
                <a:gd name="T16" fmla="*/ 127 w 165"/>
                <a:gd name="T17" fmla="*/ 29 h 165"/>
                <a:gd name="T18" fmla="*/ 46 w 165"/>
                <a:gd name="T19" fmla="*/ 29 h 165"/>
                <a:gd name="T20" fmla="*/ 46 w 165"/>
                <a:gd name="T21" fmla="*/ 8 h 165"/>
                <a:gd name="T22" fmla="*/ 38 w 165"/>
                <a:gd name="T23" fmla="*/ 0 h 165"/>
                <a:gd name="T24" fmla="*/ 30 w 165"/>
                <a:gd name="T25" fmla="*/ 8 h 165"/>
                <a:gd name="T26" fmla="*/ 30 w 165"/>
                <a:gd name="T27" fmla="*/ 29 h 165"/>
                <a:gd name="T28" fmla="*/ 8 w 165"/>
                <a:gd name="T29" fmla="*/ 29 h 165"/>
                <a:gd name="T30" fmla="*/ 0 w 165"/>
                <a:gd name="T31" fmla="*/ 37 h 165"/>
                <a:gd name="T32" fmla="*/ 8 w 165"/>
                <a:gd name="T33" fmla="*/ 45 h 165"/>
                <a:gd name="T34" fmla="*/ 30 w 165"/>
                <a:gd name="T35" fmla="*/ 45 h 165"/>
                <a:gd name="T36" fmla="*/ 30 w 165"/>
                <a:gd name="T37" fmla="*/ 127 h 165"/>
                <a:gd name="T38" fmla="*/ 38 w 165"/>
                <a:gd name="T39" fmla="*/ 135 h 165"/>
                <a:gd name="T40" fmla="*/ 119 w 165"/>
                <a:gd name="T41" fmla="*/ 135 h 165"/>
                <a:gd name="T42" fmla="*/ 119 w 165"/>
                <a:gd name="T43" fmla="*/ 157 h 165"/>
                <a:gd name="T44" fmla="*/ 127 w 165"/>
                <a:gd name="T45" fmla="*/ 165 h 165"/>
                <a:gd name="T46" fmla="*/ 135 w 165"/>
                <a:gd name="T47" fmla="*/ 157 h 165"/>
                <a:gd name="T48" fmla="*/ 135 w 165"/>
                <a:gd name="T49" fmla="*/ 135 h 165"/>
                <a:gd name="T50" fmla="*/ 157 w 165"/>
                <a:gd name="T51" fmla="*/ 135 h 165"/>
                <a:gd name="T52" fmla="*/ 165 w 165"/>
                <a:gd name="T53" fmla="*/ 127 h 165"/>
                <a:gd name="T54" fmla="*/ 157 w 165"/>
                <a:gd name="T55" fmla="*/ 119 h 165"/>
                <a:gd name="T56" fmla="*/ 114 w 165"/>
                <a:gd name="T57" fmla="*/ 45 h 165"/>
                <a:gd name="T58" fmla="*/ 46 w 165"/>
                <a:gd name="T59" fmla="*/ 113 h 165"/>
                <a:gd name="T60" fmla="*/ 46 w 165"/>
                <a:gd name="T61" fmla="*/ 45 h 165"/>
                <a:gd name="T62" fmla="*/ 114 w 165"/>
                <a:gd name="T63" fmla="*/ 45 h 165"/>
                <a:gd name="T64" fmla="*/ 52 w 165"/>
                <a:gd name="T65" fmla="*/ 119 h 165"/>
                <a:gd name="T66" fmla="*/ 119 w 165"/>
                <a:gd name="T67" fmla="*/ 51 h 165"/>
                <a:gd name="T68" fmla="*/ 119 w 165"/>
                <a:gd name="T69" fmla="*/ 119 h 165"/>
                <a:gd name="T70" fmla="*/ 52 w 165"/>
                <a:gd name="T71" fmla="*/ 11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" h="165">
                  <a:moveTo>
                    <a:pt x="157" y="119"/>
                  </a:moveTo>
                  <a:cubicBezTo>
                    <a:pt x="135" y="119"/>
                    <a:pt x="135" y="119"/>
                    <a:pt x="135" y="11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35" y="37"/>
                    <a:pt x="135" y="36"/>
                    <a:pt x="135" y="35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2" y="9"/>
                    <a:pt x="162" y="6"/>
                    <a:pt x="160" y="5"/>
                  </a:cubicBezTo>
                  <a:cubicBezTo>
                    <a:pt x="158" y="3"/>
                    <a:pt x="156" y="3"/>
                    <a:pt x="154" y="5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8" y="29"/>
                    <a:pt x="127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3"/>
                    <a:pt x="42" y="0"/>
                    <a:pt x="38" y="0"/>
                  </a:cubicBezTo>
                  <a:cubicBezTo>
                    <a:pt x="33" y="0"/>
                    <a:pt x="30" y="3"/>
                    <a:pt x="30" y="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4" y="29"/>
                    <a:pt x="0" y="33"/>
                    <a:pt x="0" y="37"/>
                  </a:cubicBezTo>
                  <a:cubicBezTo>
                    <a:pt x="0" y="42"/>
                    <a:pt x="4" y="45"/>
                    <a:pt x="8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31"/>
                    <a:pt x="33" y="135"/>
                    <a:pt x="3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19" y="157"/>
                    <a:pt x="119" y="157"/>
                    <a:pt x="119" y="157"/>
                  </a:cubicBezTo>
                  <a:cubicBezTo>
                    <a:pt x="119" y="161"/>
                    <a:pt x="123" y="165"/>
                    <a:pt x="127" y="165"/>
                  </a:cubicBezTo>
                  <a:cubicBezTo>
                    <a:pt x="132" y="165"/>
                    <a:pt x="135" y="161"/>
                    <a:pt x="135" y="157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2" y="135"/>
                    <a:pt x="165" y="131"/>
                    <a:pt x="165" y="127"/>
                  </a:cubicBezTo>
                  <a:cubicBezTo>
                    <a:pt x="165" y="123"/>
                    <a:pt x="162" y="119"/>
                    <a:pt x="157" y="119"/>
                  </a:cubicBezTo>
                  <a:close/>
                  <a:moveTo>
                    <a:pt x="114" y="45"/>
                  </a:moveTo>
                  <a:cubicBezTo>
                    <a:pt x="46" y="113"/>
                    <a:pt x="46" y="113"/>
                    <a:pt x="46" y="113"/>
                  </a:cubicBezTo>
                  <a:cubicBezTo>
                    <a:pt x="46" y="45"/>
                    <a:pt x="46" y="45"/>
                    <a:pt x="46" y="45"/>
                  </a:cubicBezTo>
                  <a:lnTo>
                    <a:pt x="114" y="45"/>
                  </a:lnTo>
                  <a:close/>
                  <a:moveTo>
                    <a:pt x="52" y="119"/>
                  </a:moveTo>
                  <a:cubicBezTo>
                    <a:pt x="119" y="51"/>
                    <a:pt x="119" y="51"/>
                    <a:pt x="119" y="51"/>
                  </a:cubicBezTo>
                  <a:cubicBezTo>
                    <a:pt x="119" y="119"/>
                    <a:pt x="119" y="119"/>
                    <a:pt x="119" y="119"/>
                  </a:cubicBezTo>
                  <a:lnTo>
                    <a:pt x="52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245"/>
            <p:cNvSpPr>
              <a:spLocks noEditPoints="1"/>
            </p:cNvSpPr>
            <p:nvPr/>
          </p:nvSpPr>
          <p:spPr bwMode="auto">
            <a:xfrm>
              <a:off x="4203701" y="5780088"/>
              <a:ext cx="260350" cy="184150"/>
            </a:xfrm>
            <a:custGeom>
              <a:avLst/>
              <a:gdLst>
                <a:gd name="T0" fmla="*/ 246 w 274"/>
                <a:gd name="T1" fmla="*/ 0 h 194"/>
                <a:gd name="T2" fmla="*/ 28 w 274"/>
                <a:gd name="T3" fmla="*/ 0 h 194"/>
                <a:gd name="T4" fmla="*/ 0 w 274"/>
                <a:gd name="T5" fmla="*/ 28 h 194"/>
                <a:gd name="T6" fmla="*/ 0 w 274"/>
                <a:gd name="T7" fmla="*/ 166 h 194"/>
                <a:gd name="T8" fmla="*/ 28 w 274"/>
                <a:gd name="T9" fmla="*/ 194 h 194"/>
                <a:gd name="T10" fmla="*/ 246 w 274"/>
                <a:gd name="T11" fmla="*/ 194 h 194"/>
                <a:gd name="T12" fmla="*/ 274 w 274"/>
                <a:gd name="T13" fmla="*/ 166 h 194"/>
                <a:gd name="T14" fmla="*/ 274 w 274"/>
                <a:gd name="T15" fmla="*/ 28 h 194"/>
                <a:gd name="T16" fmla="*/ 246 w 274"/>
                <a:gd name="T17" fmla="*/ 0 h 194"/>
                <a:gd name="T18" fmla="*/ 258 w 274"/>
                <a:gd name="T19" fmla="*/ 162 h 194"/>
                <a:gd name="T20" fmla="*/ 250 w 274"/>
                <a:gd name="T21" fmla="*/ 162 h 194"/>
                <a:gd name="T22" fmla="*/ 179 w 274"/>
                <a:gd name="T23" fmla="*/ 146 h 194"/>
                <a:gd name="T24" fmla="*/ 130 w 274"/>
                <a:gd name="T25" fmla="*/ 109 h 194"/>
                <a:gd name="T26" fmla="*/ 101 w 274"/>
                <a:gd name="T27" fmla="*/ 126 h 194"/>
                <a:gd name="T28" fmla="*/ 61 w 274"/>
                <a:gd name="T29" fmla="*/ 81 h 194"/>
                <a:gd name="T30" fmla="*/ 24 w 274"/>
                <a:gd name="T31" fmla="*/ 126 h 194"/>
                <a:gd name="T32" fmla="*/ 16 w 274"/>
                <a:gd name="T33" fmla="*/ 157 h 194"/>
                <a:gd name="T34" fmla="*/ 16 w 274"/>
                <a:gd name="T35" fmla="*/ 28 h 194"/>
                <a:gd name="T36" fmla="*/ 28 w 274"/>
                <a:gd name="T37" fmla="*/ 16 h 194"/>
                <a:gd name="T38" fmla="*/ 246 w 274"/>
                <a:gd name="T39" fmla="*/ 16 h 194"/>
                <a:gd name="T40" fmla="*/ 258 w 274"/>
                <a:gd name="T41" fmla="*/ 28 h 194"/>
                <a:gd name="T42" fmla="*/ 258 w 274"/>
                <a:gd name="T43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94">
                  <a:moveTo>
                    <a:pt x="24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ubicBezTo>
                    <a:pt x="246" y="194"/>
                    <a:pt x="246" y="194"/>
                    <a:pt x="246" y="194"/>
                  </a:cubicBezTo>
                  <a:cubicBezTo>
                    <a:pt x="262" y="194"/>
                    <a:pt x="274" y="181"/>
                    <a:pt x="274" y="166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4" y="13"/>
                    <a:pt x="262" y="0"/>
                    <a:pt x="246" y="0"/>
                  </a:cubicBezTo>
                  <a:close/>
                  <a:moveTo>
                    <a:pt x="258" y="162"/>
                  </a:moveTo>
                  <a:cubicBezTo>
                    <a:pt x="250" y="162"/>
                    <a:pt x="250" y="162"/>
                    <a:pt x="250" y="162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30" y="109"/>
                    <a:pt x="130" y="109"/>
                    <a:pt x="130" y="109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2"/>
                    <a:pt x="22" y="16"/>
                    <a:pt x="28" y="16"/>
                  </a:cubicBezTo>
                  <a:cubicBezTo>
                    <a:pt x="246" y="16"/>
                    <a:pt x="246" y="16"/>
                    <a:pt x="246" y="16"/>
                  </a:cubicBezTo>
                  <a:cubicBezTo>
                    <a:pt x="253" y="16"/>
                    <a:pt x="258" y="22"/>
                    <a:pt x="258" y="28"/>
                  </a:cubicBezTo>
                  <a:lnTo>
                    <a:pt x="258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Oval 246"/>
            <p:cNvSpPr>
              <a:spLocks noChangeArrowheads="1"/>
            </p:cNvSpPr>
            <p:nvPr/>
          </p:nvSpPr>
          <p:spPr bwMode="auto">
            <a:xfrm>
              <a:off x="4386264" y="5813425"/>
              <a:ext cx="42863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247"/>
            <p:cNvSpPr>
              <a:spLocks noEditPoints="1"/>
            </p:cNvSpPr>
            <p:nvPr/>
          </p:nvSpPr>
          <p:spPr bwMode="auto">
            <a:xfrm>
              <a:off x="5153026" y="5751513"/>
              <a:ext cx="211138" cy="212725"/>
            </a:xfrm>
            <a:custGeom>
              <a:avLst/>
              <a:gdLst>
                <a:gd name="T0" fmla="*/ 222 w 223"/>
                <a:gd name="T1" fmla="*/ 111 h 224"/>
                <a:gd name="T2" fmla="*/ 183 w 223"/>
                <a:gd name="T3" fmla="*/ 80 h 224"/>
                <a:gd name="T4" fmla="*/ 181 w 223"/>
                <a:gd name="T5" fmla="*/ 80 h 224"/>
                <a:gd name="T6" fmla="*/ 181 w 223"/>
                <a:gd name="T7" fmla="*/ 96 h 224"/>
                <a:gd name="T8" fmla="*/ 127 w 223"/>
                <a:gd name="T9" fmla="*/ 96 h 224"/>
                <a:gd name="T10" fmla="*/ 127 w 223"/>
                <a:gd name="T11" fmla="*/ 42 h 224"/>
                <a:gd name="T12" fmla="*/ 144 w 223"/>
                <a:gd name="T13" fmla="*/ 42 h 224"/>
                <a:gd name="T14" fmla="*/ 144 w 223"/>
                <a:gd name="T15" fmla="*/ 40 h 224"/>
                <a:gd name="T16" fmla="*/ 113 w 223"/>
                <a:gd name="T17" fmla="*/ 1 h 224"/>
                <a:gd name="T18" fmla="*/ 110 w 223"/>
                <a:gd name="T19" fmla="*/ 1 h 224"/>
                <a:gd name="T20" fmla="*/ 80 w 223"/>
                <a:gd name="T21" fmla="*/ 40 h 224"/>
                <a:gd name="T22" fmla="*/ 79 w 223"/>
                <a:gd name="T23" fmla="*/ 42 h 224"/>
                <a:gd name="T24" fmla="*/ 96 w 223"/>
                <a:gd name="T25" fmla="*/ 42 h 224"/>
                <a:gd name="T26" fmla="*/ 96 w 223"/>
                <a:gd name="T27" fmla="*/ 96 h 224"/>
                <a:gd name="T28" fmla="*/ 42 w 223"/>
                <a:gd name="T29" fmla="*/ 96 h 224"/>
                <a:gd name="T30" fmla="*/ 42 w 223"/>
                <a:gd name="T31" fmla="*/ 80 h 224"/>
                <a:gd name="T32" fmla="*/ 40 w 223"/>
                <a:gd name="T33" fmla="*/ 80 h 224"/>
                <a:gd name="T34" fmla="*/ 1 w 223"/>
                <a:gd name="T35" fmla="*/ 111 h 224"/>
                <a:gd name="T36" fmla="*/ 1 w 223"/>
                <a:gd name="T37" fmla="*/ 114 h 224"/>
                <a:gd name="T38" fmla="*/ 40 w 223"/>
                <a:gd name="T39" fmla="*/ 144 h 224"/>
                <a:gd name="T40" fmla="*/ 42 w 223"/>
                <a:gd name="T41" fmla="*/ 145 h 224"/>
                <a:gd name="T42" fmla="*/ 42 w 223"/>
                <a:gd name="T43" fmla="*/ 128 h 224"/>
                <a:gd name="T44" fmla="*/ 96 w 223"/>
                <a:gd name="T45" fmla="*/ 128 h 224"/>
                <a:gd name="T46" fmla="*/ 96 w 223"/>
                <a:gd name="T47" fmla="*/ 182 h 224"/>
                <a:gd name="T48" fmla="*/ 79 w 223"/>
                <a:gd name="T49" fmla="*/ 182 h 224"/>
                <a:gd name="T50" fmla="*/ 80 w 223"/>
                <a:gd name="T51" fmla="*/ 184 h 224"/>
                <a:gd name="T52" fmla="*/ 110 w 223"/>
                <a:gd name="T53" fmla="*/ 223 h 224"/>
                <a:gd name="T54" fmla="*/ 113 w 223"/>
                <a:gd name="T55" fmla="*/ 223 h 224"/>
                <a:gd name="T56" fmla="*/ 144 w 223"/>
                <a:gd name="T57" fmla="*/ 184 h 224"/>
                <a:gd name="T58" fmla="*/ 144 w 223"/>
                <a:gd name="T59" fmla="*/ 182 h 224"/>
                <a:gd name="T60" fmla="*/ 127 w 223"/>
                <a:gd name="T61" fmla="*/ 182 h 224"/>
                <a:gd name="T62" fmla="*/ 127 w 223"/>
                <a:gd name="T63" fmla="*/ 128 h 224"/>
                <a:gd name="T64" fmla="*/ 181 w 223"/>
                <a:gd name="T65" fmla="*/ 128 h 224"/>
                <a:gd name="T66" fmla="*/ 181 w 223"/>
                <a:gd name="T67" fmla="*/ 145 h 224"/>
                <a:gd name="T68" fmla="*/ 183 w 223"/>
                <a:gd name="T69" fmla="*/ 144 h 224"/>
                <a:gd name="T70" fmla="*/ 222 w 223"/>
                <a:gd name="T71" fmla="*/ 114 h 224"/>
                <a:gd name="T72" fmla="*/ 222 w 223"/>
                <a:gd name="T73" fmla="*/ 111 h 224"/>
                <a:gd name="T74" fmla="*/ 122 w 223"/>
                <a:gd name="T75" fmla="*/ 122 h 224"/>
                <a:gd name="T76" fmla="*/ 102 w 223"/>
                <a:gd name="T77" fmla="*/ 122 h 224"/>
                <a:gd name="T78" fmla="*/ 102 w 223"/>
                <a:gd name="T79" fmla="*/ 102 h 224"/>
                <a:gd name="T80" fmla="*/ 122 w 223"/>
                <a:gd name="T81" fmla="*/ 102 h 224"/>
                <a:gd name="T82" fmla="*/ 122 w 223"/>
                <a:gd name="T83" fmla="*/ 1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3" h="224">
                  <a:moveTo>
                    <a:pt x="222" y="111"/>
                  </a:move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2" y="80"/>
                    <a:pt x="181" y="80"/>
                  </a:cubicBezTo>
                  <a:cubicBezTo>
                    <a:pt x="181" y="96"/>
                    <a:pt x="181" y="96"/>
                    <a:pt x="181" y="9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4" y="42"/>
                    <a:pt x="144" y="41"/>
                    <a:pt x="144" y="4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0"/>
                    <a:pt x="111" y="0"/>
                    <a:pt x="110" y="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45"/>
                    <a:pt x="41" y="145"/>
                    <a:pt x="42" y="145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82"/>
                    <a:pt x="96" y="182"/>
                    <a:pt x="96" y="182"/>
                  </a:cubicBezTo>
                  <a:cubicBezTo>
                    <a:pt x="79" y="182"/>
                    <a:pt x="79" y="182"/>
                    <a:pt x="79" y="182"/>
                  </a:cubicBezTo>
                  <a:cubicBezTo>
                    <a:pt x="79" y="183"/>
                    <a:pt x="79" y="183"/>
                    <a:pt x="80" y="184"/>
                  </a:cubicBezTo>
                  <a:cubicBezTo>
                    <a:pt x="110" y="223"/>
                    <a:pt x="110" y="223"/>
                    <a:pt x="110" y="223"/>
                  </a:cubicBezTo>
                  <a:cubicBezTo>
                    <a:pt x="111" y="224"/>
                    <a:pt x="112" y="224"/>
                    <a:pt x="113" y="223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3"/>
                    <a:pt x="144" y="183"/>
                    <a:pt x="144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2" y="145"/>
                    <a:pt x="183" y="145"/>
                    <a:pt x="183" y="14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2"/>
                    <a:pt x="222" y="111"/>
                  </a:cubicBezTo>
                  <a:close/>
                  <a:moveTo>
                    <a:pt x="122" y="122"/>
                  </a:moveTo>
                  <a:cubicBezTo>
                    <a:pt x="102" y="122"/>
                    <a:pt x="102" y="122"/>
                    <a:pt x="102" y="12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22" y="102"/>
                    <a:pt x="122" y="102"/>
                    <a:pt x="122" y="102"/>
                  </a:cubicBezTo>
                  <a:lnTo>
                    <a:pt x="122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8901" y="388650"/>
            <a:ext cx="9474200" cy="6080702"/>
            <a:chOff x="1358901" y="388650"/>
            <a:chExt cx="9474200" cy="6080702"/>
          </a:xfrm>
          <a:solidFill>
            <a:srgbClr val="00B6DD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467560" y="5955312"/>
              <a:ext cx="514040" cy="51404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6" y="57"/>
                    <a:pt x="186" y="103"/>
                  </a:cubicBezTo>
                  <a:cubicBezTo>
                    <a:pt x="186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663982" y="6089046"/>
              <a:ext cx="183884" cy="246573"/>
            </a:xfrm>
            <a:custGeom>
              <a:avLst/>
              <a:gdLst>
                <a:gd name="T0" fmla="*/ 71 w 73"/>
                <a:gd name="T1" fmla="*/ 44 h 98"/>
                <a:gd name="T2" fmla="*/ 10 w 73"/>
                <a:gd name="T3" fmla="*/ 1 h 98"/>
                <a:gd name="T4" fmla="*/ 3 w 73"/>
                <a:gd name="T5" fmla="*/ 1 h 98"/>
                <a:gd name="T6" fmla="*/ 0 w 73"/>
                <a:gd name="T7" fmla="*/ 6 h 98"/>
                <a:gd name="T8" fmla="*/ 0 w 73"/>
                <a:gd name="T9" fmla="*/ 92 h 98"/>
                <a:gd name="T10" fmla="*/ 3 w 73"/>
                <a:gd name="T11" fmla="*/ 97 h 98"/>
                <a:gd name="T12" fmla="*/ 6 w 73"/>
                <a:gd name="T13" fmla="*/ 98 h 98"/>
                <a:gd name="T14" fmla="*/ 10 w 73"/>
                <a:gd name="T15" fmla="*/ 97 h 98"/>
                <a:gd name="T16" fmla="*/ 71 w 73"/>
                <a:gd name="T17" fmla="*/ 54 h 98"/>
                <a:gd name="T18" fmla="*/ 73 w 73"/>
                <a:gd name="T19" fmla="*/ 49 h 98"/>
                <a:gd name="T20" fmla="*/ 71 w 73"/>
                <a:gd name="T21" fmla="*/ 44 h 98"/>
                <a:gd name="T22" fmla="*/ 12 w 73"/>
                <a:gd name="T23" fmla="*/ 80 h 98"/>
                <a:gd name="T24" fmla="*/ 12 w 73"/>
                <a:gd name="T25" fmla="*/ 18 h 98"/>
                <a:gd name="T26" fmla="*/ 57 w 73"/>
                <a:gd name="T27" fmla="*/ 49 h 98"/>
                <a:gd name="T28" fmla="*/ 12 w 73"/>
                <a:gd name="T29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98">
                  <a:moveTo>
                    <a:pt x="71" y="44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1" y="96"/>
                    <a:pt x="3" y="97"/>
                  </a:cubicBezTo>
                  <a:cubicBezTo>
                    <a:pt x="4" y="98"/>
                    <a:pt x="5" y="98"/>
                    <a:pt x="6" y="98"/>
                  </a:cubicBezTo>
                  <a:cubicBezTo>
                    <a:pt x="7" y="98"/>
                    <a:pt x="9" y="98"/>
                    <a:pt x="10" y="97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1"/>
                    <a:pt x="73" y="49"/>
                  </a:cubicBezTo>
                  <a:cubicBezTo>
                    <a:pt x="73" y="47"/>
                    <a:pt x="72" y="45"/>
                    <a:pt x="71" y="44"/>
                  </a:cubicBezTo>
                  <a:close/>
                  <a:moveTo>
                    <a:pt x="12" y="80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1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4346" y="5955312"/>
              <a:ext cx="514040" cy="514040"/>
            </a:xfrm>
            <a:custGeom>
              <a:avLst/>
              <a:gdLst>
                <a:gd name="T0" fmla="*/ 103 w 205"/>
                <a:gd name="T1" fmla="*/ 0 h 206"/>
                <a:gd name="T2" fmla="*/ 0 w 205"/>
                <a:gd name="T3" fmla="*/ 103 h 206"/>
                <a:gd name="T4" fmla="*/ 103 w 205"/>
                <a:gd name="T5" fmla="*/ 206 h 206"/>
                <a:gd name="T6" fmla="*/ 205 w 205"/>
                <a:gd name="T7" fmla="*/ 103 h 206"/>
                <a:gd name="T8" fmla="*/ 103 w 205"/>
                <a:gd name="T9" fmla="*/ 0 h 206"/>
                <a:gd name="T10" fmla="*/ 103 w 205"/>
                <a:gd name="T11" fmla="*/ 186 h 206"/>
                <a:gd name="T12" fmla="*/ 20 w 205"/>
                <a:gd name="T13" fmla="*/ 103 h 206"/>
                <a:gd name="T14" fmla="*/ 103 w 205"/>
                <a:gd name="T15" fmla="*/ 20 h 206"/>
                <a:gd name="T16" fmla="*/ 185 w 205"/>
                <a:gd name="T17" fmla="*/ 103 h 206"/>
                <a:gd name="T18" fmla="*/ 103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550619" y="6089046"/>
              <a:ext cx="280006" cy="246573"/>
            </a:xfrm>
            <a:custGeom>
              <a:avLst/>
              <a:gdLst>
                <a:gd name="T0" fmla="*/ 109 w 111"/>
                <a:gd name="T1" fmla="*/ 44 h 98"/>
                <a:gd name="T2" fmla="*/ 48 w 111"/>
                <a:gd name="T3" fmla="*/ 1 h 98"/>
                <a:gd name="T4" fmla="*/ 42 w 111"/>
                <a:gd name="T5" fmla="*/ 1 h 98"/>
                <a:gd name="T6" fmla="*/ 39 w 111"/>
                <a:gd name="T7" fmla="*/ 6 h 98"/>
                <a:gd name="T8" fmla="*/ 39 w 111"/>
                <a:gd name="T9" fmla="*/ 22 h 98"/>
                <a:gd name="T10" fmla="*/ 9 w 111"/>
                <a:gd name="T11" fmla="*/ 1 h 98"/>
                <a:gd name="T12" fmla="*/ 3 w 111"/>
                <a:gd name="T13" fmla="*/ 1 h 98"/>
                <a:gd name="T14" fmla="*/ 0 w 111"/>
                <a:gd name="T15" fmla="*/ 6 h 98"/>
                <a:gd name="T16" fmla="*/ 0 w 111"/>
                <a:gd name="T17" fmla="*/ 92 h 98"/>
                <a:gd name="T18" fmla="*/ 3 w 111"/>
                <a:gd name="T19" fmla="*/ 97 h 98"/>
                <a:gd name="T20" fmla="*/ 6 w 111"/>
                <a:gd name="T21" fmla="*/ 98 h 98"/>
                <a:gd name="T22" fmla="*/ 9 w 111"/>
                <a:gd name="T23" fmla="*/ 97 h 98"/>
                <a:gd name="T24" fmla="*/ 39 w 111"/>
                <a:gd name="T25" fmla="*/ 76 h 98"/>
                <a:gd name="T26" fmla="*/ 39 w 111"/>
                <a:gd name="T27" fmla="*/ 92 h 98"/>
                <a:gd name="T28" fmla="*/ 42 w 111"/>
                <a:gd name="T29" fmla="*/ 97 h 98"/>
                <a:gd name="T30" fmla="*/ 48 w 111"/>
                <a:gd name="T31" fmla="*/ 97 h 98"/>
                <a:gd name="T32" fmla="*/ 109 w 111"/>
                <a:gd name="T33" fmla="*/ 54 h 98"/>
                <a:gd name="T34" fmla="*/ 111 w 111"/>
                <a:gd name="T35" fmla="*/ 49 h 98"/>
                <a:gd name="T36" fmla="*/ 109 w 111"/>
                <a:gd name="T37" fmla="*/ 44 h 98"/>
                <a:gd name="T38" fmla="*/ 51 w 111"/>
                <a:gd name="T39" fmla="*/ 80 h 98"/>
                <a:gd name="T40" fmla="*/ 51 w 111"/>
                <a:gd name="T41" fmla="*/ 65 h 98"/>
                <a:gd name="T42" fmla="*/ 47 w 111"/>
                <a:gd name="T43" fmla="*/ 59 h 98"/>
                <a:gd name="T44" fmla="*/ 45 w 111"/>
                <a:gd name="T45" fmla="*/ 59 h 98"/>
                <a:gd name="T46" fmla="*/ 41 w 111"/>
                <a:gd name="T47" fmla="*/ 60 h 98"/>
                <a:gd name="T48" fmla="*/ 12 w 111"/>
                <a:gd name="T49" fmla="*/ 80 h 98"/>
                <a:gd name="T50" fmla="*/ 12 w 111"/>
                <a:gd name="T51" fmla="*/ 18 h 98"/>
                <a:gd name="T52" fmla="*/ 41 w 111"/>
                <a:gd name="T53" fmla="*/ 38 h 98"/>
                <a:gd name="T54" fmla="*/ 47 w 111"/>
                <a:gd name="T55" fmla="*/ 39 h 98"/>
                <a:gd name="T56" fmla="*/ 51 w 111"/>
                <a:gd name="T57" fmla="*/ 33 h 98"/>
                <a:gd name="T58" fmla="*/ 51 w 111"/>
                <a:gd name="T59" fmla="*/ 18 h 98"/>
                <a:gd name="T60" fmla="*/ 95 w 111"/>
                <a:gd name="T61" fmla="*/ 49 h 98"/>
                <a:gd name="T62" fmla="*/ 51 w 111"/>
                <a:gd name="T63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98">
                  <a:moveTo>
                    <a:pt x="109" y="44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6" y="0"/>
                    <a:pt x="44" y="0"/>
                    <a:pt x="42" y="1"/>
                  </a:cubicBezTo>
                  <a:cubicBezTo>
                    <a:pt x="40" y="2"/>
                    <a:pt x="39" y="4"/>
                    <a:pt x="39" y="6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1" y="96"/>
                    <a:pt x="3" y="97"/>
                  </a:cubicBezTo>
                  <a:cubicBezTo>
                    <a:pt x="4" y="98"/>
                    <a:pt x="5" y="98"/>
                    <a:pt x="6" y="98"/>
                  </a:cubicBezTo>
                  <a:cubicBezTo>
                    <a:pt x="7" y="98"/>
                    <a:pt x="8" y="98"/>
                    <a:pt x="9" y="97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4"/>
                    <a:pt x="40" y="96"/>
                    <a:pt x="42" y="97"/>
                  </a:cubicBezTo>
                  <a:cubicBezTo>
                    <a:pt x="44" y="98"/>
                    <a:pt x="46" y="98"/>
                    <a:pt x="48" y="97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3"/>
                    <a:pt x="111" y="51"/>
                    <a:pt x="111" y="49"/>
                  </a:cubicBezTo>
                  <a:cubicBezTo>
                    <a:pt x="111" y="47"/>
                    <a:pt x="111" y="45"/>
                    <a:pt x="109" y="44"/>
                  </a:cubicBezTo>
                  <a:close/>
                  <a:moveTo>
                    <a:pt x="51" y="80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51" y="62"/>
                    <a:pt x="49" y="60"/>
                    <a:pt x="47" y="59"/>
                  </a:cubicBezTo>
                  <a:cubicBezTo>
                    <a:pt x="46" y="59"/>
                    <a:pt x="45" y="59"/>
                    <a:pt x="45" y="59"/>
                  </a:cubicBezTo>
                  <a:cubicBezTo>
                    <a:pt x="43" y="59"/>
                    <a:pt x="42" y="59"/>
                    <a:pt x="41" y="6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3" y="40"/>
                    <a:pt x="45" y="40"/>
                    <a:pt x="47" y="39"/>
                  </a:cubicBezTo>
                  <a:cubicBezTo>
                    <a:pt x="49" y="38"/>
                    <a:pt x="51" y="36"/>
                    <a:pt x="51" y="3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95" y="49"/>
                    <a:pt x="95" y="49"/>
                    <a:pt x="95" y="49"/>
                  </a:cubicBezTo>
                  <a:lnTo>
                    <a:pt x="51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612130" y="5955312"/>
              <a:ext cx="514040" cy="514040"/>
            </a:xfrm>
            <a:custGeom>
              <a:avLst/>
              <a:gdLst>
                <a:gd name="T0" fmla="*/ 102 w 205"/>
                <a:gd name="T1" fmla="*/ 0 h 206"/>
                <a:gd name="T2" fmla="*/ 0 w 205"/>
                <a:gd name="T3" fmla="*/ 103 h 206"/>
                <a:gd name="T4" fmla="*/ 102 w 205"/>
                <a:gd name="T5" fmla="*/ 206 h 206"/>
                <a:gd name="T6" fmla="*/ 205 w 205"/>
                <a:gd name="T7" fmla="*/ 103 h 206"/>
                <a:gd name="T8" fmla="*/ 102 w 205"/>
                <a:gd name="T9" fmla="*/ 0 h 206"/>
                <a:gd name="T10" fmla="*/ 102 w 205"/>
                <a:gd name="T11" fmla="*/ 186 h 206"/>
                <a:gd name="T12" fmla="*/ 20 w 205"/>
                <a:gd name="T13" fmla="*/ 103 h 206"/>
                <a:gd name="T14" fmla="*/ 102 w 205"/>
                <a:gd name="T15" fmla="*/ 20 h 206"/>
                <a:gd name="T16" fmla="*/ 185 w 205"/>
                <a:gd name="T17" fmla="*/ 103 h 206"/>
                <a:gd name="T18" fmla="*/ 102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2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2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2" y="0"/>
                  </a:cubicBezTo>
                  <a:close/>
                  <a:moveTo>
                    <a:pt x="102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2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2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699892" y="6089046"/>
              <a:ext cx="280006" cy="246573"/>
            </a:xfrm>
            <a:custGeom>
              <a:avLst/>
              <a:gdLst>
                <a:gd name="T0" fmla="*/ 109 w 112"/>
                <a:gd name="T1" fmla="*/ 1 h 98"/>
                <a:gd name="T2" fmla="*/ 103 w 112"/>
                <a:gd name="T3" fmla="*/ 1 h 98"/>
                <a:gd name="T4" fmla="*/ 73 w 112"/>
                <a:gd name="T5" fmla="*/ 22 h 98"/>
                <a:gd name="T6" fmla="*/ 73 w 112"/>
                <a:gd name="T7" fmla="*/ 6 h 98"/>
                <a:gd name="T8" fmla="*/ 70 w 112"/>
                <a:gd name="T9" fmla="*/ 1 h 98"/>
                <a:gd name="T10" fmla="*/ 64 w 112"/>
                <a:gd name="T11" fmla="*/ 1 h 98"/>
                <a:gd name="T12" fmla="*/ 3 w 112"/>
                <a:gd name="T13" fmla="*/ 44 h 98"/>
                <a:gd name="T14" fmla="*/ 0 w 112"/>
                <a:gd name="T15" fmla="*/ 49 h 98"/>
                <a:gd name="T16" fmla="*/ 3 w 112"/>
                <a:gd name="T17" fmla="*/ 54 h 98"/>
                <a:gd name="T18" fmla="*/ 64 w 112"/>
                <a:gd name="T19" fmla="*/ 97 h 98"/>
                <a:gd name="T20" fmla="*/ 70 w 112"/>
                <a:gd name="T21" fmla="*/ 97 h 98"/>
                <a:gd name="T22" fmla="*/ 73 w 112"/>
                <a:gd name="T23" fmla="*/ 92 h 98"/>
                <a:gd name="T24" fmla="*/ 73 w 112"/>
                <a:gd name="T25" fmla="*/ 76 h 98"/>
                <a:gd name="T26" fmla="*/ 103 w 112"/>
                <a:gd name="T27" fmla="*/ 97 h 98"/>
                <a:gd name="T28" fmla="*/ 106 w 112"/>
                <a:gd name="T29" fmla="*/ 98 h 98"/>
                <a:gd name="T30" fmla="*/ 109 w 112"/>
                <a:gd name="T31" fmla="*/ 97 h 98"/>
                <a:gd name="T32" fmla="*/ 112 w 112"/>
                <a:gd name="T33" fmla="*/ 92 h 98"/>
                <a:gd name="T34" fmla="*/ 112 w 112"/>
                <a:gd name="T35" fmla="*/ 6 h 98"/>
                <a:gd name="T36" fmla="*/ 109 w 112"/>
                <a:gd name="T37" fmla="*/ 1 h 98"/>
                <a:gd name="T38" fmla="*/ 100 w 112"/>
                <a:gd name="T39" fmla="*/ 80 h 98"/>
                <a:gd name="T40" fmla="*/ 71 w 112"/>
                <a:gd name="T41" fmla="*/ 60 h 98"/>
                <a:gd name="T42" fmla="*/ 65 w 112"/>
                <a:gd name="T43" fmla="*/ 59 h 98"/>
                <a:gd name="T44" fmla="*/ 61 w 112"/>
                <a:gd name="T45" fmla="*/ 65 h 98"/>
                <a:gd name="T46" fmla="*/ 61 w 112"/>
                <a:gd name="T47" fmla="*/ 80 h 98"/>
                <a:gd name="T48" fmla="*/ 17 w 112"/>
                <a:gd name="T49" fmla="*/ 49 h 98"/>
                <a:gd name="T50" fmla="*/ 61 w 112"/>
                <a:gd name="T51" fmla="*/ 18 h 98"/>
                <a:gd name="T52" fmla="*/ 61 w 112"/>
                <a:gd name="T53" fmla="*/ 33 h 98"/>
                <a:gd name="T54" fmla="*/ 65 w 112"/>
                <a:gd name="T55" fmla="*/ 39 h 98"/>
                <a:gd name="T56" fmla="*/ 71 w 112"/>
                <a:gd name="T57" fmla="*/ 38 h 98"/>
                <a:gd name="T58" fmla="*/ 100 w 112"/>
                <a:gd name="T59" fmla="*/ 18 h 98"/>
                <a:gd name="T60" fmla="*/ 100 w 112"/>
                <a:gd name="T61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" h="98">
                  <a:moveTo>
                    <a:pt x="109" y="1"/>
                  </a:moveTo>
                  <a:cubicBezTo>
                    <a:pt x="107" y="0"/>
                    <a:pt x="104" y="0"/>
                    <a:pt x="103" y="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4"/>
                    <a:pt x="72" y="2"/>
                    <a:pt x="70" y="1"/>
                  </a:cubicBezTo>
                  <a:cubicBezTo>
                    <a:pt x="68" y="0"/>
                    <a:pt x="66" y="0"/>
                    <a:pt x="64" y="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5"/>
                    <a:pt x="0" y="47"/>
                    <a:pt x="0" y="49"/>
                  </a:cubicBezTo>
                  <a:cubicBezTo>
                    <a:pt x="0" y="51"/>
                    <a:pt x="1" y="53"/>
                    <a:pt x="3" y="54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6" y="98"/>
                    <a:pt x="68" y="98"/>
                    <a:pt x="70" y="97"/>
                  </a:cubicBezTo>
                  <a:cubicBezTo>
                    <a:pt x="72" y="96"/>
                    <a:pt x="73" y="94"/>
                    <a:pt x="73" y="92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8"/>
                    <a:pt x="105" y="98"/>
                    <a:pt x="106" y="98"/>
                  </a:cubicBezTo>
                  <a:cubicBezTo>
                    <a:pt x="107" y="98"/>
                    <a:pt x="108" y="98"/>
                    <a:pt x="109" y="97"/>
                  </a:cubicBezTo>
                  <a:cubicBezTo>
                    <a:pt x="111" y="96"/>
                    <a:pt x="112" y="94"/>
                    <a:pt x="112" y="92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4"/>
                    <a:pt x="111" y="2"/>
                    <a:pt x="109" y="1"/>
                  </a:cubicBezTo>
                  <a:close/>
                  <a:moveTo>
                    <a:pt x="100" y="8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69" y="59"/>
                    <a:pt x="67" y="58"/>
                    <a:pt x="65" y="59"/>
                  </a:cubicBezTo>
                  <a:cubicBezTo>
                    <a:pt x="63" y="60"/>
                    <a:pt x="61" y="62"/>
                    <a:pt x="61" y="65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6"/>
                    <a:pt x="63" y="38"/>
                    <a:pt x="65" y="39"/>
                  </a:cubicBezTo>
                  <a:cubicBezTo>
                    <a:pt x="67" y="40"/>
                    <a:pt x="69" y="40"/>
                    <a:pt x="71" y="38"/>
                  </a:cubicBezTo>
                  <a:cubicBezTo>
                    <a:pt x="100" y="18"/>
                    <a:pt x="100" y="18"/>
                    <a:pt x="100" y="18"/>
                  </a:cubicBez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2829972" y="5955312"/>
              <a:ext cx="514040" cy="51404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9" y="20"/>
                    <a:pt x="186" y="57"/>
                    <a:pt x="186" y="103"/>
                  </a:cubicBezTo>
                  <a:cubicBezTo>
                    <a:pt x="186" y="149"/>
                    <a:pt x="149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2984603" y="6109943"/>
              <a:ext cx="204781" cy="204781"/>
            </a:xfrm>
            <a:custGeom>
              <a:avLst/>
              <a:gdLst>
                <a:gd name="T0" fmla="*/ 76 w 82"/>
                <a:gd name="T1" fmla="*/ 0 h 82"/>
                <a:gd name="T2" fmla="*/ 6 w 82"/>
                <a:gd name="T3" fmla="*/ 0 h 82"/>
                <a:gd name="T4" fmla="*/ 0 w 82"/>
                <a:gd name="T5" fmla="*/ 6 h 82"/>
                <a:gd name="T6" fmla="*/ 0 w 82"/>
                <a:gd name="T7" fmla="*/ 76 h 82"/>
                <a:gd name="T8" fmla="*/ 6 w 82"/>
                <a:gd name="T9" fmla="*/ 82 h 82"/>
                <a:gd name="T10" fmla="*/ 76 w 82"/>
                <a:gd name="T11" fmla="*/ 82 h 82"/>
                <a:gd name="T12" fmla="*/ 82 w 82"/>
                <a:gd name="T13" fmla="*/ 76 h 82"/>
                <a:gd name="T14" fmla="*/ 82 w 82"/>
                <a:gd name="T15" fmla="*/ 6 h 82"/>
                <a:gd name="T16" fmla="*/ 76 w 82"/>
                <a:gd name="T17" fmla="*/ 0 h 82"/>
                <a:gd name="T18" fmla="*/ 70 w 82"/>
                <a:gd name="T19" fmla="*/ 70 h 82"/>
                <a:gd name="T20" fmla="*/ 12 w 82"/>
                <a:gd name="T21" fmla="*/ 70 h 82"/>
                <a:gd name="T22" fmla="*/ 12 w 82"/>
                <a:gd name="T23" fmla="*/ 12 h 82"/>
                <a:gd name="T24" fmla="*/ 70 w 82"/>
                <a:gd name="T25" fmla="*/ 12 h 82"/>
                <a:gd name="T26" fmla="*/ 70 w 82"/>
                <a:gd name="T27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82"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2" y="82"/>
                    <a:pt x="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80" y="82"/>
                    <a:pt x="82" y="80"/>
                    <a:pt x="82" y="7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2"/>
                    <a:pt x="80" y="0"/>
                    <a:pt x="76" y="0"/>
                  </a:cubicBezTo>
                  <a:close/>
                  <a:moveTo>
                    <a:pt x="70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lnTo>
                    <a:pt x="7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4259251" y="5955312"/>
              <a:ext cx="514040" cy="51404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9" y="20"/>
                    <a:pt x="186" y="57"/>
                    <a:pt x="186" y="103"/>
                  </a:cubicBezTo>
                  <a:cubicBezTo>
                    <a:pt x="186" y="149"/>
                    <a:pt x="149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459852" y="6109943"/>
              <a:ext cx="29256" cy="204781"/>
            </a:xfrm>
            <a:custGeom>
              <a:avLst/>
              <a:gdLst>
                <a:gd name="T0" fmla="*/ 6 w 12"/>
                <a:gd name="T1" fmla="*/ 0 h 82"/>
                <a:gd name="T2" fmla="*/ 0 w 12"/>
                <a:gd name="T3" fmla="*/ 6 h 82"/>
                <a:gd name="T4" fmla="*/ 0 w 12"/>
                <a:gd name="T5" fmla="*/ 76 h 82"/>
                <a:gd name="T6" fmla="*/ 6 w 12"/>
                <a:gd name="T7" fmla="*/ 82 h 82"/>
                <a:gd name="T8" fmla="*/ 12 w 12"/>
                <a:gd name="T9" fmla="*/ 76 h 82"/>
                <a:gd name="T10" fmla="*/ 12 w 12"/>
                <a:gd name="T11" fmla="*/ 6 h 82"/>
                <a:gd name="T12" fmla="*/ 6 w 12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2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2"/>
                    <a:pt x="6" y="82"/>
                  </a:cubicBezTo>
                  <a:cubicBezTo>
                    <a:pt x="10" y="82"/>
                    <a:pt x="12" y="80"/>
                    <a:pt x="12" y="7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543435" y="6109943"/>
              <a:ext cx="29256" cy="204781"/>
            </a:xfrm>
            <a:custGeom>
              <a:avLst/>
              <a:gdLst>
                <a:gd name="T0" fmla="*/ 6 w 12"/>
                <a:gd name="T1" fmla="*/ 0 h 82"/>
                <a:gd name="T2" fmla="*/ 0 w 12"/>
                <a:gd name="T3" fmla="*/ 6 h 82"/>
                <a:gd name="T4" fmla="*/ 0 w 12"/>
                <a:gd name="T5" fmla="*/ 76 h 82"/>
                <a:gd name="T6" fmla="*/ 6 w 12"/>
                <a:gd name="T7" fmla="*/ 82 h 82"/>
                <a:gd name="T8" fmla="*/ 12 w 12"/>
                <a:gd name="T9" fmla="*/ 76 h 82"/>
                <a:gd name="T10" fmla="*/ 12 w 12"/>
                <a:gd name="T11" fmla="*/ 6 h 82"/>
                <a:gd name="T12" fmla="*/ 6 w 12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2">
                  <a:moveTo>
                    <a:pt x="6" y="0"/>
                  </a:moveTo>
                  <a:cubicBezTo>
                    <a:pt x="2" y="0"/>
                    <a:pt x="0" y="2"/>
                    <a:pt x="0" y="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2" y="82"/>
                    <a:pt x="6" y="82"/>
                  </a:cubicBezTo>
                  <a:cubicBezTo>
                    <a:pt x="9" y="82"/>
                    <a:pt x="12" y="80"/>
                    <a:pt x="12" y="7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7811553" y="6072329"/>
              <a:ext cx="305081" cy="397023"/>
            </a:xfrm>
            <a:custGeom>
              <a:avLst/>
              <a:gdLst>
                <a:gd name="T0" fmla="*/ 101 w 121"/>
                <a:gd name="T1" fmla="*/ 0 h 159"/>
                <a:gd name="T2" fmla="*/ 96 w 121"/>
                <a:gd name="T3" fmla="*/ 1 h 159"/>
                <a:gd name="T4" fmla="*/ 41 w 121"/>
                <a:gd name="T5" fmla="*/ 37 h 159"/>
                <a:gd name="T6" fmla="*/ 20 w 121"/>
                <a:gd name="T7" fmla="*/ 37 h 159"/>
                <a:gd name="T8" fmla="*/ 0 w 121"/>
                <a:gd name="T9" fmla="*/ 57 h 159"/>
                <a:gd name="T10" fmla="*/ 0 w 121"/>
                <a:gd name="T11" fmla="*/ 101 h 159"/>
                <a:gd name="T12" fmla="*/ 20 w 121"/>
                <a:gd name="T13" fmla="*/ 121 h 159"/>
                <a:gd name="T14" fmla="*/ 41 w 121"/>
                <a:gd name="T15" fmla="*/ 121 h 159"/>
                <a:gd name="T16" fmla="*/ 96 w 121"/>
                <a:gd name="T17" fmla="*/ 158 h 159"/>
                <a:gd name="T18" fmla="*/ 101 w 121"/>
                <a:gd name="T19" fmla="*/ 159 h 159"/>
                <a:gd name="T20" fmla="*/ 121 w 121"/>
                <a:gd name="T21" fmla="*/ 139 h 159"/>
                <a:gd name="T22" fmla="*/ 121 w 121"/>
                <a:gd name="T23" fmla="*/ 20 h 159"/>
                <a:gd name="T24" fmla="*/ 101 w 121"/>
                <a:gd name="T25" fmla="*/ 0 h 159"/>
                <a:gd name="T26" fmla="*/ 105 w 121"/>
                <a:gd name="T27" fmla="*/ 139 h 159"/>
                <a:gd name="T28" fmla="*/ 103 w 121"/>
                <a:gd name="T29" fmla="*/ 143 h 159"/>
                <a:gd name="T30" fmla="*/ 47 w 121"/>
                <a:gd name="T31" fmla="*/ 107 h 159"/>
                <a:gd name="T32" fmla="*/ 43 w 121"/>
                <a:gd name="T33" fmla="*/ 105 h 159"/>
                <a:gd name="T34" fmla="*/ 20 w 121"/>
                <a:gd name="T35" fmla="*/ 105 h 159"/>
                <a:gd name="T36" fmla="*/ 16 w 121"/>
                <a:gd name="T37" fmla="*/ 101 h 159"/>
                <a:gd name="T38" fmla="*/ 16 w 121"/>
                <a:gd name="T39" fmla="*/ 57 h 159"/>
                <a:gd name="T40" fmla="*/ 20 w 121"/>
                <a:gd name="T41" fmla="*/ 53 h 159"/>
                <a:gd name="T42" fmla="*/ 43 w 121"/>
                <a:gd name="T43" fmla="*/ 53 h 159"/>
                <a:gd name="T44" fmla="*/ 47 w 121"/>
                <a:gd name="T45" fmla="*/ 52 h 159"/>
                <a:gd name="T46" fmla="*/ 103 w 121"/>
                <a:gd name="T47" fmla="*/ 16 h 159"/>
                <a:gd name="T48" fmla="*/ 105 w 121"/>
                <a:gd name="T49" fmla="*/ 20 h 159"/>
                <a:gd name="T50" fmla="*/ 105 w 121"/>
                <a:gd name="T51" fmla="*/ 13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59">
                  <a:moveTo>
                    <a:pt x="101" y="0"/>
                  </a:moveTo>
                  <a:cubicBezTo>
                    <a:pt x="99" y="0"/>
                    <a:pt x="98" y="0"/>
                    <a:pt x="96" y="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9" y="37"/>
                    <a:pt x="0" y="46"/>
                    <a:pt x="0" y="5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9" y="121"/>
                    <a:pt x="20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8" y="158"/>
                    <a:pt x="99" y="159"/>
                    <a:pt x="101" y="159"/>
                  </a:cubicBezTo>
                  <a:cubicBezTo>
                    <a:pt x="112" y="159"/>
                    <a:pt x="121" y="150"/>
                    <a:pt x="121" y="139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9"/>
                    <a:pt x="112" y="0"/>
                    <a:pt x="101" y="0"/>
                  </a:cubicBezTo>
                  <a:close/>
                  <a:moveTo>
                    <a:pt x="105" y="139"/>
                  </a:moveTo>
                  <a:cubicBezTo>
                    <a:pt x="105" y="140"/>
                    <a:pt x="104" y="142"/>
                    <a:pt x="103" y="143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6" y="106"/>
                    <a:pt x="44" y="105"/>
                    <a:pt x="43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7" y="105"/>
                    <a:pt x="16" y="104"/>
                    <a:pt x="16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5"/>
                    <a:pt x="17" y="53"/>
                    <a:pt x="20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4" y="53"/>
                    <a:pt x="46" y="52"/>
                    <a:pt x="47" y="52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7"/>
                    <a:pt x="105" y="18"/>
                    <a:pt x="105" y="20"/>
                  </a:cubicBezTo>
                  <a:lnTo>
                    <a:pt x="10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8179321" y="6155913"/>
              <a:ext cx="221498" cy="225675"/>
            </a:xfrm>
            <a:custGeom>
              <a:avLst/>
              <a:gdLst>
                <a:gd name="T0" fmla="*/ 57 w 88"/>
                <a:gd name="T1" fmla="*/ 46 h 91"/>
                <a:gd name="T2" fmla="*/ 84 w 88"/>
                <a:gd name="T3" fmla="*/ 18 h 91"/>
                <a:gd name="T4" fmla="*/ 84 w 88"/>
                <a:gd name="T5" fmla="*/ 4 h 91"/>
                <a:gd name="T6" fmla="*/ 69 w 88"/>
                <a:gd name="T7" fmla="*/ 4 h 91"/>
                <a:gd name="T8" fmla="*/ 44 w 88"/>
                <a:gd name="T9" fmla="*/ 32 h 91"/>
                <a:gd name="T10" fmla="*/ 18 w 88"/>
                <a:gd name="T11" fmla="*/ 4 h 91"/>
                <a:gd name="T12" fmla="*/ 4 w 88"/>
                <a:gd name="T13" fmla="*/ 4 h 91"/>
                <a:gd name="T14" fmla="*/ 3 w 88"/>
                <a:gd name="T15" fmla="*/ 18 h 91"/>
                <a:gd name="T16" fmla="*/ 30 w 88"/>
                <a:gd name="T17" fmla="*/ 46 h 91"/>
                <a:gd name="T18" fmla="*/ 3 w 88"/>
                <a:gd name="T19" fmla="*/ 75 h 91"/>
                <a:gd name="T20" fmla="*/ 4 w 88"/>
                <a:gd name="T21" fmla="*/ 89 h 91"/>
                <a:gd name="T22" fmla="*/ 11 w 88"/>
                <a:gd name="T23" fmla="*/ 91 h 91"/>
                <a:gd name="T24" fmla="*/ 18 w 88"/>
                <a:gd name="T25" fmla="*/ 88 h 91"/>
                <a:gd name="T26" fmla="*/ 44 w 88"/>
                <a:gd name="T27" fmla="*/ 61 h 91"/>
                <a:gd name="T28" fmla="*/ 69 w 88"/>
                <a:gd name="T29" fmla="*/ 88 h 91"/>
                <a:gd name="T30" fmla="*/ 77 w 88"/>
                <a:gd name="T31" fmla="*/ 91 h 91"/>
                <a:gd name="T32" fmla="*/ 84 w 88"/>
                <a:gd name="T33" fmla="*/ 89 h 91"/>
                <a:gd name="T34" fmla="*/ 84 w 88"/>
                <a:gd name="T35" fmla="*/ 75 h 91"/>
                <a:gd name="T36" fmla="*/ 57 w 88"/>
                <a:gd name="T37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91">
                  <a:moveTo>
                    <a:pt x="57" y="46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88" y="14"/>
                    <a:pt x="88" y="8"/>
                    <a:pt x="84" y="4"/>
                  </a:cubicBezTo>
                  <a:cubicBezTo>
                    <a:pt x="80" y="0"/>
                    <a:pt x="73" y="0"/>
                    <a:pt x="69" y="4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4"/>
                  </a:cubicBezTo>
                  <a:cubicBezTo>
                    <a:pt x="0" y="8"/>
                    <a:pt x="0" y="14"/>
                    <a:pt x="3" y="1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79"/>
                    <a:pt x="0" y="85"/>
                    <a:pt x="4" y="89"/>
                  </a:cubicBezTo>
                  <a:cubicBezTo>
                    <a:pt x="6" y="90"/>
                    <a:pt x="8" y="91"/>
                    <a:pt x="11" y="91"/>
                  </a:cubicBezTo>
                  <a:cubicBezTo>
                    <a:pt x="13" y="91"/>
                    <a:pt x="16" y="90"/>
                    <a:pt x="18" y="8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90"/>
                    <a:pt x="74" y="91"/>
                    <a:pt x="77" y="91"/>
                  </a:cubicBezTo>
                  <a:cubicBezTo>
                    <a:pt x="79" y="91"/>
                    <a:pt x="82" y="90"/>
                    <a:pt x="84" y="89"/>
                  </a:cubicBezTo>
                  <a:cubicBezTo>
                    <a:pt x="88" y="85"/>
                    <a:pt x="88" y="79"/>
                    <a:pt x="84" y="75"/>
                  </a:cubicBezTo>
                  <a:lnTo>
                    <a:pt x="57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8931573" y="6034718"/>
              <a:ext cx="305081" cy="401201"/>
            </a:xfrm>
            <a:custGeom>
              <a:avLst/>
              <a:gdLst>
                <a:gd name="T0" fmla="*/ 101 w 122"/>
                <a:gd name="T1" fmla="*/ 0 h 159"/>
                <a:gd name="T2" fmla="*/ 97 w 122"/>
                <a:gd name="T3" fmla="*/ 1 h 159"/>
                <a:gd name="T4" fmla="*/ 41 w 122"/>
                <a:gd name="T5" fmla="*/ 37 h 159"/>
                <a:gd name="T6" fmla="*/ 21 w 122"/>
                <a:gd name="T7" fmla="*/ 37 h 159"/>
                <a:gd name="T8" fmla="*/ 0 w 122"/>
                <a:gd name="T9" fmla="*/ 57 h 159"/>
                <a:gd name="T10" fmla="*/ 0 w 122"/>
                <a:gd name="T11" fmla="*/ 101 h 159"/>
                <a:gd name="T12" fmla="*/ 21 w 122"/>
                <a:gd name="T13" fmla="*/ 122 h 159"/>
                <a:gd name="T14" fmla="*/ 41 w 122"/>
                <a:gd name="T15" fmla="*/ 122 h 159"/>
                <a:gd name="T16" fmla="*/ 97 w 122"/>
                <a:gd name="T17" fmla="*/ 158 h 159"/>
                <a:gd name="T18" fmla="*/ 101 w 122"/>
                <a:gd name="T19" fmla="*/ 159 h 159"/>
                <a:gd name="T20" fmla="*/ 122 w 122"/>
                <a:gd name="T21" fmla="*/ 139 h 159"/>
                <a:gd name="T22" fmla="*/ 122 w 122"/>
                <a:gd name="T23" fmla="*/ 20 h 159"/>
                <a:gd name="T24" fmla="*/ 101 w 122"/>
                <a:gd name="T25" fmla="*/ 0 h 159"/>
                <a:gd name="T26" fmla="*/ 106 w 122"/>
                <a:gd name="T27" fmla="*/ 139 h 159"/>
                <a:gd name="T28" fmla="*/ 103 w 122"/>
                <a:gd name="T29" fmla="*/ 143 h 159"/>
                <a:gd name="T30" fmla="*/ 48 w 122"/>
                <a:gd name="T31" fmla="*/ 107 h 159"/>
                <a:gd name="T32" fmla="*/ 44 w 122"/>
                <a:gd name="T33" fmla="*/ 106 h 159"/>
                <a:gd name="T34" fmla="*/ 21 w 122"/>
                <a:gd name="T35" fmla="*/ 106 h 159"/>
                <a:gd name="T36" fmla="*/ 16 w 122"/>
                <a:gd name="T37" fmla="*/ 101 h 159"/>
                <a:gd name="T38" fmla="*/ 16 w 122"/>
                <a:gd name="T39" fmla="*/ 57 h 159"/>
                <a:gd name="T40" fmla="*/ 21 w 122"/>
                <a:gd name="T41" fmla="*/ 53 h 159"/>
                <a:gd name="T42" fmla="*/ 44 w 122"/>
                <a:gd name="T43" fmla="*/ 53 h 159"/>
                <a:gd name="T44" fmla="*/ 48 w 122"/>
                <a:gd name="T45" fmla="*/ 52 h 159"/>
                <a:gd name="T46" fmla="*/ 103 w 122"/>
                <a:gd name="T47" fmla="*/ 16 h 159"/>
                <a:gd name="T48" fmla="*/ 106 w 122"/>
                <a:gd name="T49" fmla="*/ 20 h 159"/>
                <a:gd name="T50" fmla="*/ 106 w 122"/>
                <a:gd name="T51" fmla="*/ 13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59">
                  <a:moveTo>
                    <a:pt x="101" y="0"/>
                  </a:moveTo>
                  <a:cubicBezTo>
                    <a:pt x="100" y="0"/>
                    <a:pt x="98" y="0"/>
                    <a:pt x="97" y="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9" y="37"/>
                    <a:pt x="0" y="46"/>
                    <a:pt x="0" y="5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9" y="122"/>
                    <a:pt x="2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8" y="159"/>
                    <a:pt x="100" y="159"/>
                    <a:pt x="101" y="159"/>
                  </a:cubicBezTo>
                  <a:cubicBezTo>
                    <a:pt x="113" y="159"/>
                    <a:pt x="122" y="150"/>
                    <a:pt x="122" y="13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1" y="0"/>
                  </a:cubicBezTo>
                  <a:close/>
                  <a:moveTo>
                    <a:pt x="106" y="139"/>
                  </a:moveTo>
                  <a:cubicBezTo>
                    <a:pt x="106" y="140"/>
                    <a:pt x="105" y="142"/>
                    <a:pt x="103" y="143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7" y="106"/>
                    <a:pt x="45" y="106"/>
                    <a:pt x="44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8" y="106"/>
                    <a:pt x="16" y="104"/>
                    <a:pt x="16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5"/>
                    <a:pt x="18" y="53"/>
                    <a:pt x="21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5" y="53"/>
                    <a:pt x="47" y="53"/>
                    <a:pt x="48" y="52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5" y="17"/>
                    <a:pt x="106" y="18"/>
                    <a:pt x="106" y="20"/>
                  </a:cubicBezTo>
                  <a:lnTo>
                    <a:pt x="10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9525017" y="5980387"/>
              <a:ext cx="146273" cy="488965"/>
            </a:xfrm>
            <a:custGeom>
              <a:avLst/>
              <a:gdLst>
                <a:gd name="T0" fmla="*/ 14 w 58"/>
                <a:gd name="T1" fmla="*/ 3 h 196"/>
                <a:gd name="T2" fmla="*/ 3 w 58"/>
                <a:gd name="T3" fmla="*/ 5 h 196"/>
                <a:gd name="T4" fmla="*/ 4 w 58"/>
                <a:gd name="T5" fmla="*/ 16 h 196"/>
                <a:gd name="T6" fmla="*/ 42 w 58"/>
                <a:gd name="T7" fmla="*/ 99 h 196"/>
                <a:gd name="T8" fmla="*/ 4 w 58"/>
                <a:gd name="T9" fmla="*/ 181 h 196"/>
                <a:gd name="T10" fmla="*/ 3 w 58"/>
                <a:gd name="T11" fmla="*/ 193 h 196"/>
                <a:gd name="T12" fmla="*/ 9 w 58"/>
                <a:gd name="T13" fmla="*/ 196 h 196"/>
                <a:gd name="T14" fmla="*/ 14 w 58"/>
                <a:gd name="T15" fmla="*/ 194 h 196"/>
                <a:gd name="T16" fmla="*/ 58 w 58"/>
                <a:gd name="T17" fmla="*/ 99 h 196"/>
                <a:gd name="T18" fmla="*/ 14 w 58"/>
                <a:gd name="T19" fmla="*/ 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196">
                  <a:moveTo>
                    <a:pt x="14" y="3"/>
                  </a:moveTo>
                  <a:cubicBezTo>
                    <a:pt x="10" y="0"/>
                    <a:pt x="5" y="1"/>
                    <a:pt x="3" y="5"/>
                  </a:cubicBezTo>
                  <a:cubicBezTo>
                    <a:pt x="0" y="8"/>
                    <a:pt x="1" y="13"/>
                    <a:pt x="4" y="16"/>
                  </a:cubicBezTo>
                  <a:cubicBezTo>
                    <a:pt x="28" y="32"/>
                    <a:pt x="42" y="64"/>
                    <a:pt x="42" y="99"/>
                  </a:cubicBezTo>
                  <a:cubicBezTo>
                    <a:pt x="42" y="133"/>
                    <a:pt x="28" y="165"/>
                    <a:pt x="4" y="181"/>
                  </a:cubicBezTo>
                  <a:cubicBezTo>
                    <a:pt x="1" y="184"/>
                    <a:pt x="0" y="189"/>
                    <a:pt x="3" y="193"/>
                  </a:cubicBezTo>
                  <a:cubicBezTo>
                    <a:pt x="4" y="195"/>
                    <a:pt x="7" y="196"/>
                    <a:pt x="9" y="196"/>
                  </a:cubicBezTo>
                  <a:cubicBezTo>
                    <a:pt x="11" y="196"/>
                    <a:pt x="12" y="195"/>
                    <a:pt x="14" y="194"/>
                  </a:cubicBezTo>
                  <a:cubicBezTo>
                    <a:pt x="41" y="175"/>
                    <a:pt x="58" y="138"/>
                    <a:pt x="58" y="99"/>
                  </a:cubicBezTo>
                  <a:cubicBezTo>
                    <a:pt x="58" y="59"/>
                    <a:pt x="41" y="22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9403822" y="6034718"/>
              <a:ext cx="121198" cy="376126"/>
            </a:xfrm>
            <a:custGeom>
              <a:avLst/>
              <a:gdLst>
                <a:gd name="T0" fmla="*/ 14 w 48"/>
                <a:gd name="T1" fmla="*/ 2 h 150"/>
                <a:gd name="T2" fmla="*/ 3 w 48"/>
                <a:gd name="T3" fmla="*/ 4 h 150"/>
                <a:gd name="T4" fmla="*/ 4 w 48"/>
                <a:gd name="T5" fmla="*/ 15 h 150"/>
                <a:gd name="T6" fmla="*/ 32 w 48"/>
                <a:gd name="T7" fmla="*/ 76 h 150"/>
                <a:gd name="T8" fmla="*/ 4 w 48"/>
                <a:gd name="T9" fmla="*/ 136 h 150"/>
                <a:gd name="T10" fmla="*/ 3 w 48"/>
                <a:gd name="T11" fmla="*/ 147 h 150"/>
                <a:gd name="T12" fmla="*/ 9 w 48"/>
                <a:gd name="T13" fmla="*/ 150 h 150"/>
                <a:gd name="T14" fmla="*/ 14 w 48"/>
                <a:gd name="T15" fmla="*/ 149 h 150"/>
                <a:gd name="T16" fmla="*/ 48 w 48"/>
                <a:gd name="T17" fmla="*/ 76 h 150"/>
                <a:gd name="T18" fmla="*/ 14 w 48"/>
                <a:gd name="T19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50">
                  <a:moveTo>
                    <a:pt x="14" y="2"/>
                  </a:moveTo>
                  <a:cubicBezTo>
                    <a:pt x="10" y="0"/>
                    <a:pt x="5" y="1"/>
                    <a:pt x="3" y="4"/>
                  </a:cubicBezTo>
                  <a:cubicBezTo>
                    <a:pt x="0" y="8"/>
                    <a:pt x="1" y="13"/>
                    <a:pt x="4" y="15"/>
                  </a:cubicBezTo>
                  <a:cubicBezTo>
                    <a:pt x="21" y="27"/>
                    <a:pt x="32" y="51"/>
                    <a:pt x="32" y="76"/>
                  </a:cubicBezTo>
                  <a:cubicBezTo>
                    <a:pt x="32" y="101"/>
                    <a:pt x="21" y="124"/>
                    <a:pt x="4" y="136"/>
                  </a:cubicBezTo>
                  <a:cubicBezTo>
                    <a:pt x="1" y="138"/>
                    <a:pt x="0" y="143"/>
                    <a:pt x="3" y="147"/>
                  </a:cubicBezTo>
                  <a:cubicBezTo>
                    <a:pt x="4" y="149"/>
                    <a:pt x="7" y="150"/>
                    <a:pt x="9" y="150"/>
                  </a:cubicBezTo>
                  <a:cubicBezTo>
                    <a:pt x="11" y="150"/>
                    <a:pt x="12" y="150"/>
                    <a:pt x="14" y="149"/>
                  </a:cubicBezTo>
                  <a:cubicBezTo>
                    <a:pt x="35" y="134"/>
                    <a:pt x="48" y="106"/>
                    <a:pt x="48" y="76"/>
                  </a:cubicBezTo>
                  <a:cubicBezTo>
                    <a:pt x="48" y="45"/>
                    <a:pt x="35" y="17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9286805" y="6093226"/>
              <a:ext cx="91942" cy="263289"/>
            </a:xfrm>
            <a:custGeom>
              <a:avLst/>
              <a:gdLst>
                <a:gd name="T0" fmla="*/ 14 w 37"/>
                <a:gd name="T1" fmla="*/ 3 h 106"/>
                <a:gd name="T2" fmla="*/ 3 w 37"/>
                <a:gd name="T3" fmla="*/ 5 h 106"/>
                <a:gd name="T4" fmla="*/ 4 w 37"/>
                <a:gd name="T5" fmla="*/ 16 h 106"/>
                <a:gd name="T6" fmla="*/ 21 w 37"/>
                <a:gd name="T7" fmla="*/ 54 h 106"/>
                <a:gd name="T8" fmla="*/ 4 w 37"/>
                <a:gd name="T9" fmla="*/ 91 h 106"/>
                <a:gd name="T10" fmla="*/ 3 w 37"/>
                <a:gd name="T11" fmla="*/ 103 h 106"/>
                <a:gd name="T12" fmla="*/ 9 w 37"/>
                <a:gd name="T13" fmla="*/ 106 h 106"/>
                <a:gd name="T14" fmla="*/ 14 w 37"/>
                <a:gd name="T15" fmla="*/ 104 h 106"/>
                <a:gd name="T16" fmla="*/ 37 w 37"/>
                <a:gd name="T17" fmla="*/ 54 h 106"/>
                <a:gd name="T18" fmla="*/ 14 w 37"/>
                <a:gd name="T1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06">
                  <a:moveTo>
                    <a:pt x="14" y="3"/>
                  </a:moveTo>
                  <a:cubicBezTo>
                    <a:pt x="10" y="0"/>
                    <a:pt x="5" y="1"/>
                    <a:pt x="3" y="5"/>
                  </a:cubicBezTo>
                  <a:cubicBezTo>
                    <a:pt x="0" y="8"/>
                    <a:pt x="1" y="13"/>
                    <a:pt x="4" y="16"/>
                  </a:cubicBezTo>
                  <a:cubicBezTo>
                    <a:pt x="15" y="23"/>
                    <a:pt x="21" y="38"/>
                    <a:pt x="21" y="54"/>
                  </a:cubicBezTo>
                  <a:cubicBezTo>
                    <a:pt x="21" y="69"/>
                    <a:pt x="15" y="84"/>
                    <a:pt x="4" y="91"/>
                  </a:cubicBezTo>
                  <a:cubicBezTo>
                    <a:pt x="1" y="94"/>
                    <a:pt x="0" y="99"/>
                    <a:pt x="3" y="103"/>
                  </a:cubicBezTo>
                  <a:cubicBezTo>
                    <a:pt x="4" y="105"/>
                    <a:pt x="7" y="106"/>
                    <a:pt x="9" y="106"/>
                  </a:cubicBezTo>
                  <a:cubicBezTo>
                    <a:pt x="11" y="106"/>
                    <a:pt x="12" y="105"/>
                    <a:pt x="14" y="104"/>
                  </a:cubicBezTo>
                  <a:cubicBezTo>
                    <a:pt x="28" y="94"/>
                    <a:pt x="37" y="75"/>
                    <a:pt x="37" y="54"/>
                  </a:cubicBezTo>
                  <a:cubicBezTo>
                    <a:pt x="37" y="33"/>
                    <a:pt x="28" y="1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10126818" y="6072329"/>
              <a:ext cx="305081" cy="397023"/>
            </a:xfrm>
            <a:custGeom>
              <a:avLst/>
              <a:gdLst>
                <a:gd name="T0" fmla="*/ 101 w 122"/>
                <a:gd name="T1" fmla="*/ 0 h 159"/>
                <a:gd name="T2" fmla="*/ 97 w 122"/>
                <a:gd name="T3" fmla="*/ 1 h 159"/>
                <a:gd name="T4" fmla="*/ 41 w 122"/>
                <a:gd name="T5" fmla="*/ 37 h 159"/>
                <a:gd name="T6" fmla="*/ 20 w 122"/>
                <a:gd name="T7" fmla="*/ 37 h 159"/>
                <a:gd name="T8" fmla="*/ 0 w 122"/>
                <a:gd name="T9" fmla="*/ 57 h 159"/>
                <a:gd name="T10" fmla="*/ 0 w 122"/>
                <a:gd name="T11" fmla="*/ 101 h 159"/>
                <a:gd name="T12" fmla="*/ 20 w 122"/>
                <a:gd name="T13" fmla="*/ 121 h 159"/>
                <a:gd name="T14" fmla="*/ 41 w 122"/>
                <a:gd name="T15" fmla="*/ 121 h 159"/>
                <a:gd name="T16" fmla="*/ 97 w 122"/>
                <a:gd name="T17" fmla="*/ 158 h 159"/>
                <a:gd name="T18" fmla="*/ 101 w 122"/>
                <a:gd name="T19" fmla="*/ 159 h 159"/>
                <a:gd name="T20" fmla="*/ 122 w 122"/>
                <a:gd name="T21" fmla="*/ 139 h 159"/>
                <a:gd name="T22" fmla="*/ 122 w 122"/>
                <a:gd name="T23" fmla="*/ 20 h 159"/>
                <a:gd name="T24" fmla="*/ 101 w 122"/>
                <a:gd name="T25" fmla="*/ 0 h 159"/>
                <a:gd name="T26" fmla="*/ 106 w 122"/>
                <a:gd name="T27" fmla="*/ 139 h 159"/>
                <a:gd name="T28" fmla="*/ 103 w 122"/>
                <a:gd name="T29" fmla="*/ 143 h 159"/>
                <a:gd name="T30" fmla="*/ 48 w 122"/>
                <a:gd name="T31" fmla="*/ 107 h 159"/>
                <a:gd name="T32" fmla="*/ 43 w 122"/>
                <a:gd name="T33" fmla="*/ 105 h 159"/>
                <a:gd name="T34" fmla="*/ 20 w 122"/>
                <a:gd name="T35" fmla="*/ 105 h 159"/>
                <a:gd name="T36" fmla="*/ 16 w 122"/>
                <a:gd name="T37" fmla="*/ 101 h 159"/>
                <a:gd name="T38" fmla="*/ 16 w 122"/>
                <a:gd name="T39" fmla="*/ 57 h 159"/>
                <a:gd name="T40" fmla="*/ 20 w 122"/>
                <a:gd name="T41" fmla="*/ 53 h 159"/>
                <a:gd name="T42" fmla="*/ 43 w 122"/>
                <a:gd name="T43" fmla="*/ 53 h 159"/>
                <a:gd name="T44" fmla="*/ 48 w 122"/>
                <a:gd name="T45" fmla="*/ 52 h 159"/>
                <a:gd name="T46" fmla="*/ 103 w 122"/>
                <a:gd name="T47" fmla="*/ 16 h 159"/>
                <a:gd name="T48" fmla="*/ 106 w 122"/>
                <a:gd name="T49" fmla="*/ 20 h 159"/>
                <a:gd name="T50" fmla="*/ 106 w 122"/>
                <a:gd name="T51" fmla="*/ 13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59">
                  <a:moveTo>
                    <a:pt x="101" y="0"/>
                  </a:moveTo>
                  <a:cubicBezTo>
                    <a:pt x="100" y="0"/>
                    <a:pt x="98" y="0"/>
                    <a:pt x="97" y="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9" y="37"/>
                    <a:pt x="0" y="46"/>
                    <a:pt x="0" y="5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9" y="121"/>
                    <a:pt x="20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8" y="158"/>
                    <a:pt x="100" y="159"/>
                    <a:pt x="101" y="159"/>
                  </a:cubicBezTo>
                  <a:cubicBezTo>
                    <a:pt x="112" y="159"/>
                    <a:pt x="122" y="150"/>
                    <a:pt x="122" y="13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2" y="0"/>
                    <a:pt x="101" y="0"/>
                  </a:cubicBezTo>
                  <a:close/>
                  <a:moveTo>
                    <a:pt x="106" y="139"/>
                  </a:moveTo>
                  <a:cubicBezTo>
                    <a:pt x="106" y="140"/>
                    <a:pt x="104" y="142"/>
                    <a:pt x="103" y="143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6" y="106"/>
                    <a:pt x="45" y="105"/>
                    <a:pt x="43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8" y="105"/>
                    <a:pt x="16" y="104"/>
                    <a:pt x="16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5"/>
                    <a:pt x="18" y="53"/>
                    <a:pt x="20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5" y="53"/>
                    <a:pt x="46" y="52"/>
                    <a:pt x="48" y="52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7"/>
                    <a:pt x="106" y="18"/>
                    <a:pt x="106" y="20"/>
                  </a:cubicBezTo>
                  <a:lnTo>
                    <a:pt x="10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10599067" y="6072329"/>
              <a:ext cx="117017" cy="376126"/>
            </a:xfrm>
            <a:custGeom>
              <a:avLst/>
              <a:gdLst>
                <a:gd name="T0" fmla="*/ 13 w 47"/>
                <a:gd name="T1" fmla="*/ 2 h 150"/>
                <a:gd name="T2" fmla="*/ 2 w 47"/>
                <a:gd name="T3" fmla="*/ 4 h 150"/>
                <a:gd name="T4" fmla="*/ 4 w 47"/>
                <a:gd name="T5" fmla="*/ 15 h 150"/>
                <a:gd name="T6" fmla="*/ 31 w 47"/>
                <a:gd name="T7" fmla="*/ 76 h 150"/>
                <a:gd name="T8" fmla="*/ 4 w 47"/>
                <a:gd name="T9" fmla="*/ 136 h 150"/>
                <a:gd name="T10" fmla="*/ 2 w 47"/>
                <a:gd name="T11" fmla="*/ 147 h 150"/>
                <a:gd name="T12" fmla="*/ 9 w 47"/>
                <a:gd name="T13" fmla="*/ 150 h 150"/>
                <a:gd name="T14" fmla="*/ 13 w 47"/>
                <a:gd name="T15" fmla="*/ 149 h 150"/>
                <a:gd name="T16" fmla="*/ 47 w 47"/>
                <a:gd name="T17" fmla="*/ 76 h 150"/>
                <a:gd name="T18" fmla="*/ 13 w 47"/>
                <a:gd name="T19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50">
                  <a:moveTo>
                    <a:pt x="13" y="2"/>
                  </a:moveTo>
                  <a:cubicBezTo>
                    <a:pt x="10" y="0"/>
                    <a:pt x="5" y="1"/>
                    <a:pt x="2" y="4"/>
                  </a:cubicBezTo>
                  <a:cubicBezTo>
                    <a:pt x="0" y="8"/>
                    <a:pt x="1" y="13"/>
                    <a:pt x="4" y="15"/>
                  </a:cubicBezTo>
                  <a:cubicBezTo>
                    <a:pt x="21" y="27"/>
                    <a:pt x="31" y="50"/>
                    <a:pt x="31" y="76"/>
                  </a:cubicBezTo>
                  <a:cubicBezTo>
                    <a:pt x="31" y="101"/>
                    <a:pt x="21" y="124"/>
                    <a:pt x="4" y="136"/>
                  </a:cubicBezTo>
                  <a:cubicBezTo>
                    <a:pt x="1" y="138"/>
                    <a:pt x="0" y="143"/>
                    <a:pt x="2" y="147"/>
                  </a:cubicBezTo>
                  <a:cubicBezTo>
                    <a:pt x="4" y="149"/>
                    <a:pt x="6" y="150"/>
                    <a:pt x="9" y="150"/>
                  </a:cubicBezTo>
                  <a:cubicBezTo>
                    <a:pt x="10" y="150"/>
                    <a:pt x="12" y="150"/>
                    <a:pt x="13" y="149"/>
                  </a:cubicBezTo>
                  <a:cubicBezTo>
                    <a:pt x="34" y="134"/>
                    <a:pt x="47" y="106"/>
                    <a:pt x="47" y="76"/>
                  </a:cubicBezTo>
                  <a:cubicBezTo>
                    <a:pt x="47" y="45"/>
                    <a:pt x="34" y="17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0477869" y="6126660"/>
              <a:ext cx="96122" cy="263289"/>
            </a:xfrm>
            <a:custGeom>
              <a:avLst/>
              <a:gdLst>
                <a:gd name="T0" fmla="*/ 13 w 37"/>
                <a:gd name="T1" fmla="*/ 3 h 106"/>
                <a:gd name="T2" fmla="*/ 2 w 37"/>
                <a:gd name="T3" fmla="*/ 5 h 106"/>
                <a:gd name="T4" fmla="*/ 4 w 37"/>
                <a:gd name="T5" fmla="*/ 16 h 106"/>
                <a:gd name="T6" fmla="*/ 21 w 37"/>
                <a:gd name="T7" fmla="*/ 54 h 106"/>
                <a:gd name="T8" fmla="*/ 4 w 37"/>
                <a:gd name="T9" fmla="*/ 91 h 106"/>
                <a:gd name="T10" fmla="*/ 2 w 37"/>
                <a:gd name="T11" fmla="*/ 102 h 106"/>
                <a:gd name="T12" fmla="*/ 9 w 37"/>
                <a:gd name="T13" fmla="*/ 106 h 106"/>
                <a:gd name="T14" fmla="*/ 13 w 37"/>
                <a:gd name="T15" fmla="*/ 104 h 106"/>
                <a:gd name="T16" fmla="*/ 37 w 37"/>
                <a:gd name="T17" fmla="*/ 54 h 106"/>
                <a:gd name="T18" fmla="*/ 13 w 37"/>
                <a:gd name="T1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06">
                  <a:moveTo>
                    <a:pt x="13" y="3"/>
                  </a:moveTo>
                  <a:cubicBezTo>
                    <a:pt x="10" y="0"/>
                    <a:pt x="5" y="1"/>
                    <a:pt x="2" y="5"/>
                  </a:cubicBezTo>
                  <a:cubicBezTo>
                    <a:pt x="0" y="8"/>
                    <a:pt x="1" y="13"/>
                    <a:pt x="4" y="16"/>
                  </a:cubicBezTo>
                  <a:cubicBezTo>
                    <a:pt x="15" y="23"/>
                    <a:pt x="21" y="38"/>
                    <a:pt x="21" y="54"/>
                  </a:cubicBezTo>
                  <a:cubicBezTo>
                    <a:pt x="21" y="69"/>
                    <a:pt x="15" y="84"/>
                    <a:pt x="4" y="91"/>
                  </a:cubicBezTo>
                  <a:cubicBezTo>
                    <a:pt x="1" y="94"/>
                    <a:pt x="0" y="99"/>
                    <a:pt x="2" y="102"/>
                  </a:cubicBezTo>
                  <a:cubicBezTo>
                    <a:pt x="4" y="105"/>
                    <a:pt x="6" y="106"/>
                    <a:pt x="9" y="106"/>
                  </a:cubicBezTo>
                  <a:cubicBezTo>
                    <a:pt x="10" y="106"/>
                    <a:pt x="12" y="105"/>
                    <a:pt x="13" y="104"/>
                  </a:cubicBezTo>
                  <a:cubicBezTo>
                    <a:pt x="28" y="94"/>
                    <a:pt x="37" y="74"/>
                    <a:pt x="37" y="54"/>
                  </a:cubicBezTo>
                  <a:cubicBezTo>
                    <a:pt x="37" y="33"/>
                    <a:pt x="28" y="1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01"/>
            <p:cNvSpPr>
              <a:spLocks noEditPoints="1"/>
            </p:cNvSpPr>
            <p:nvPr/>
          </p:nvSpPr>
          <p:spPr bwMode="auto">
            <a:xfrm>
              <a:off x="1383976" y="388650"/>
              <a:ext cx="677027" cy="564190"/>
            </a:xfrm>
            <a:custGeom>
              <a:avLst/>
              <a:gdLst>
                <a:gd name="T0" fmla="*/ 267 w 270"/>
                <a:gd name="T1" fmla="*/ 129 h 225"/>
                <a:gd name="T2" fmla="*/ 141 w 270"/>
                <a:gd name="T3" fmla="*/ 3 h 225"/>
                <a:gd name="T4" fmla="*/ 135 w 270"/>
                <a:gd name="T5" fmla="*/ 0 h 225"/>
                <a:gd name="T6" fmla="*/ 129 w 270"/>
                <a:gd name="T7" fmla="*/ 3 h 225"/>
                <a:gd name="T8" fmla="*/ 3 w 270"/>
                <a:gd name="T9" fmla="*/ 129 h 225"/>
                <a:gd name="T10" fmla="*/ 3 w 270"/>
                <a:gd name="T11" fmla="*/ 140 h 225"/>
                <a:gd name="T12" fmla="*/ 13 w 270"/>
                <a:gd name="T13" fmla="*/ 140 h 225"/>
                <a:gd name="T14" fmla="*/ 37 w 270"/>
                <a:gd name="T15" fmla="*/ 115 h 225"/>
                <a:gd name="T16" fmla="*/ 37 w 270"/>
                <a:gd name="T17" fmla="*/ 215 h 225"/>
                <a:gd name="T18" fmla="*/ 47 w 270"/>
                <a:gd name="T19" fmla="*/ 225 h 225"/>
                <a:gd name="T20" fmla="*/ 103 w 270"/>
                <a:gd name="T21" fmla="*/ 225 h 225"/>
                <a:gd name="T22" fmla="*/ 167 w 270"/>
                <a:gd name="T23" fmla="*/ 225 h 225"/>
                <a:gd name="T24" fmla="*/ 223 w 270"/>
                <a:gd name="T25" fmla="*/ 225 h 225"/>
                <a:gd name="T26" fmla="*/ 229 w 270"/>
                <a:gd name="T27" fmla="*/ 215 h 225"/>
                <a:gd name="T28" fmla="*/ 229 w 270"/>
                <a:gd name="T29" fmla="*/ 116 h 225"/>
                <a:gd name="T30" fmla="*/ 255 w 270"/>
                <a:gd name="T31" fmla="*/ 140 h 225"/>
                <a:gd name="T32" fmla="*/ 261 w 270"/>
                <a:gd name="T33" fmla="*/ 143 h 225"/>
                <a:gd name="T34" fmla="*/ 267 w 270"/>
                <a:gd name="T35" fmla="*/ 140 h 225"/>
                <a:gd name="T36" fmla="*/ 267 w 270"/>
                <a:gd name="T37" fmla="*/ 129 h 225"/>
                <a:gd name="T38" fmla="*/ 157 w 270"/>
                <a:gd name="T39" fmla="*/ 209 h 225"/>
                <a:gd name="T40" fmla="*/ 109 w 270"/>
                <a:gd name="T41" fmla="*/ 209 h 225"/>
                <a:gd name="T42" fmla="*/ 109 w 270"/>
                <a:gd name="T43" fmla="*/ 155 h 225"/>
                <a:gd name="T44" fmla="*/ 123 w 270"/>
                <a:gd name="T45" fmla="*/ 145 h 225"/>
                <a:gd name="T46" fmla="*/ 147 w 270"/>
                <a:gd name="T47" fmla="*/ 145 h 225"/>
                <a:gd name="T48" fmla="*/ 157 w 270"/>
                <a:gd name="T49" fmla="*/ 155 h 225"/>
                <a:gd name="T50" fmla="*/ 157 w 270"/>
                <a:gd name="T51" fmla="*/ 209 h 225"/>
                <a:gd name="T52" fmla="*/ 213 w 270"/>
                <a:gd name="T53" fmla="*/ 209 h 225"/>
                <a:gd name="T54" fmla="*/ 173 w 270"/>
                <a:gd name="T55" fmla="*/ 209 h 225"/>
                <a:gd name="T56" fmla="*/ 173 w 270"/>
                <a:gd name="T57" fmla="*/ 155 h 225"/>
                <a:gd name="T58" fmla="*/ 147 w 270"/>
                <a:gd name="T59" fmla="*/ 129 h 225"/>
                <a:gd name="T60" fmla="*/ 123 w 270"/>
                <a:gd name="T61" fmla="*/ 129 h 225"/>
                <a:gd name="T62" fmla="*/ 93 w 270"/>
                <a:gd name="T63" fmla="*/ 155 h 225"/>
                <a:gd name="T64" fmla="*/ 93 w 270"/>
                <a:gd name="T65" fmla="*/ 209 h 225"/>
                <a:gd name="T66" fmla="*/ 53 w 270"/>
                <a:gd name="T67" fmla="*/ 209 h 225"/>
                <a:gd name="T68" fmla="*/ 53 w 270"/>
                <a:gd name="T69" fmla="*/ 99 h 225"/>
                <a:gd name="T70" fmla="*/ 54 w 270"/>
                <a:gd name="T71" fmla="*/ 99 h 225"/>
                <a:gd name="T72" fmla="*/ 133 w 270"/>
                <a:gd name="T73" fmla="*/ 20 h 225"/>
                <a:gd name="T74" fmla="*/ 213 w 270"/>
                <a:gd name="T75" fmla="*/ 100 h 225"/>
                <a:gd name="T76" fmla="*/ 213 w 270"/>
                <a:gd name="T77" fmla="*/ 20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0" h="225">
                  <a:moveTo>
                    <a:pt x="267" y="129"/>
                  </a:moveTo>
                  <a:cubicBezTo>
                    <a:pt x="141" y="3"/>
                    <a:pt x="141" y="3"/>
                    <a:pt x="141" y="3"/>
                  </a:cubicBezTo>
                  <a:cubicBezTo>
                    <a:pt x="139" y="1"/>
                    <a:pt x="137" y="0"/>
                    <a:pt x="135" y="0"/>
                  </a:cubicBezTo>
                  <a:cubicBezTo>
                    <a:pt x="133" y="0"/>
                    <a:pt x="131" y="1"/>
                    <a:pt x="129" y="3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0" y="132"/>
                    <a:pt x="0" y="137"/>
                    <a:pt x="3" y="140"/>
                  </a:cubicBezTo>
                  <a:cubicBezTo>
                    <a:pt x="6" y="144"/>
                    <a:pt x="10" y="144"/>
                    <a:pt x="13" y="140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20"/>
                    <a:pt x="43" y="225"/>
                    <a:pt x="47" y="225"/>
                  </a:cubicBezTo>
                  <a:cubicBezTo>
                    <a:pt x="103" y="225"/>
                    <a:pt x="103" y="225"/>
                    <a:pt x="103" y="225"/>
                  </a:cubicBezTo>
                  <a:cubicBezTo>
                    <a:pt x="167" y="225"/>
                    <a:pt x="167" y="225"/>
                    <a:pt x="167" y="225"/>
                  </a:cubicBezTo>
                  <a:cubicBezTo>
                    <a:pt x="223" y="225"/>
                    <a:pt x="223" y="225"/>
                    <a:pt x="223" y="225"/>
                  </a:cubicBezTo>
                  <a:cubicBezTo>
                    <a:pt x="228" y="225"/>
                    <a:pt x="229" y="220"/>
                    <a:pt x="229" y="215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6" y="142"/>
                    <a:pt x="259" y="143"/>
                    <a:pt x="261" y="143"/>
                  </a:cubicBezTo>
                  <a:cubicBezTo>
                    <a:pt x="263" y="143"/>
                    <a:pt x="265" y="142"/>
                    <a:pt x="267" y="140"/>
                  </a:cubicBezTo>
                  <a:cubicBezTo>
                    <a:pt x="270" y="137"/>
                    <a:pt x="270" y="132"/>
                    <a:pt x="267" y="129"/>
                  </a:cubicBezTo>
                  <a:close/>
                  <a:moveTo>
                    <a:pt x="157" y="209"/>
                  </a:moveTo>
                  <a:cubicBezTo>
                    <a:pt x="109" y="209"/>
                    <a:pt x="109" y="209"/>
                    <a:pt x="109" y="209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49"/>
                    <a:pt x="117" y="145"/>
                    <a:pt x="123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54" y="145"/>
                    <a:pt x="157" y="149"/>
                    <a:pt x="157" y="155"/>
                  </a:cubicBezTo>
                  <a:lnTo>
                    <a:pt x="157" y="209"/>
                  </a:lnTo>
                  <a:close/>
                  <a:moveTo>
                    <a:pt x="213" y="209"/>
                  </a:moveTo>
                  <a:cubicBezTo>
                    <a:pt x="173" y="209"/>
                    <a:pt x="173" y="209"/>
                    <a:pt x="173" y="209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40"/>
                    <a:pt x="163" y="129"/>
                    <a:pt x="147" y="129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08" y="129"/>
                    <a:pt x="93" y="140"/>
                    <a:pt x="93" y="155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53" y="209"/>
                    <a:pt x="53" y="209"/>
                    <a:pt x="53" y="20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213" y="100"/>
                    <a:pt x="213" y="100"/>
                    <a:pt x="213" y="100"/>
                  </a:cubicBezTo>
                  <a:lnTo>
                    <a:pt x="213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02"/>
            <p:cNvSpPr>
              <a:spLocks noEditPoints="1"/>
            </p:cNvSpPr>
            <p:nvPr/>
          </p:nvSpPr>
          <p:spPr bwMode="auto">
            <a:xfrm>
              <a:off x="2930272" y="459697"/>
              <a:ext cx="313440" cy="493143"/>
            </a:xfrm>
            <a:custGeom>
              <a:avLst/>
              <a:gdLst>
                <a:gd name="T0" fmla="*/ 76 w 126"/>
                <a:gd name="T1" fmla="*/ 0 h 197"/>
                <a:gd name="T2" fmla="*/ 50 w 126"/>
                <a:gd name="T3" fmla="*/ 0 h 197"/>
                <a:gd name="T4" fmla="*/ 0 w 126"/>
                <a:gd name="T5" fmla="*/ 50 h 197"/>
                <a:gd name="T6" fmla="*/ 0 w 126"/>
                <a:gd name="T7" fmla="*/ 147 h 197"/>
                <a:gd name="T8" fmla="*/ 50 w 126"/>
                <a:gd name="T9" fmla="*/ 197 h 197"/>
                <a:gd name="T10" fmla="*/ 76 w 126"/>
                <a:gd name="T11" fmla="*/ 197 h 197"/>
                <a:gd name="T12" fmla="*/ 126 w 126"/>
                <a:gd name="T13" fmla="*/ 147 h 197"/>
                <a:gd name="T14" fmla="*/ 126 w 126"/>
                <a:gd name="T15" fmla="*/ 50 h 197"/>
                <a:gd name="T16" fmla="*/ 76 w 126"/>
                <a:gd name="T17" fmla="*/ 0 h 197"/>
                <a:gd name="T18" fmla="*/ 106 w 126"/>
                <a:gd name="T19" fmla="*/ 147 h 197"/>
                <a:gd name="T20" fmla="*/ 76 w 126"/>
                <a:gd name="T21" fmla="*/ 177 h 197"/>
                <a:gd name="T22" fmla="*/ 50 w 126"/>
                <a:gd name="T23" fmla="*/ 177 h 197"/>
                <a:gd name="T24" fmla="*/ 20 w 126"/>
                <a:gd name="T25" fmla="*/ 147 h 197"/>
                <a:gd name="T26" fmla="*/ 20 w 126"/>
                <a:gd name="T27" fmla="*/ 50 h 197"/>
                <a:gd name="T28" fmla="*/ 50 w 126"/>
                <a:gd name="T29" fmla="*/ 20 h 197"/>
                <a:gd name="T30" fmla="*/ 53 w 126"/>
                <a:gd name="T31" fmla="*/ 20 h 197"/>
                <a:gd name="T32" fmla="*/ 53 w 126"/>
                <a:gd name="T33" fmla="*/ 99 h 197"/>
                <a:gd name="T34" fmla="*/ 63 w 126"/>
                <a:gd name="T35" fmla="*/ 109 h 197"/>
                <a:gd name="T36" fmla="*/ 73 w 126"/>
                <a:gd name="T37" fmla="*/ 99 h 197"/>
                <a:gd name="T38" fmla="*/ 73 w 126"/>
                <a:gd name="T39" fmla="*/ 20 h 197"/>
                <a:gd name="T40" fmla="*/ 76 w 126"/>
                <a:gd name="T41" fmla="*/ 20 h 197"/>
                <a:gd name="T42" fmla="*/ 106 w 126"/>
                <a:gd name="T43" fmla="*/ 50 h 197"/>
                <a:gd name="T44" fmla="*/ 106 w 126"/>
                <a:gd name="T45" fmla="*/ 14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197">
                  <a:moveTo>
                    <a:pt x="76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5"/>
                    <a:pt x="23" y="197"/>
                    <a:pt x="50" y="197"/>
                  </a:cubicBezTo>
                  <a:cubicBezTo>
                    <a:pt x="76" y="197"/>
                    <a:pt x="76" y="197"/>
                    <a:pt x="76" y="197"/>
                  </a:cubicBezTo>
                  <a:cubicBezTo>
                    <a:pt x="104" y="197"/>
                    <a:pt x="126" y="175"/>
                    <a:pt x="126" y="147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6" y="23"/>
                    <a:pt x="104" y="0"/>
                    <a:pt x="76" y="0"/>
                  </a:cubicBezTo>
                  <a:moveTo>
                    <a:pt x="106" y="147"/>
                  </a:moveTo>
                  <a:cubicBezTo>
                    <a:pt x="106" y="164"/>
                    <a:pt x="93" y="177"/>
                    <a:pt x="76" y="177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34" y="177"/>
                    <a:pt x="20" y="164"/>
                    <a:pt x="20" y="147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34"/>
                    <a:pt x="34" y="20"/>
                    <a:pt x="50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4"/>
                    <a:pt x="58" y="109"/>
                    <a:pt x="63" y="109"/>
                  </a:cubicBezTo>
                  <a:cubicBezTo>
                    <a:pt x="69" y="109"/>
                    <a:pt x="73" y="104"/>
                    <a:pt x="73" y="9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93" y="20"/>
                    <a:pt x="106" y="34"/>
                    <a:pt x="106" y="50"/>
                  </a:cubicBezTo>
                  <a:lnTo>
                    <a:pt x="106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03"/>
            <p:cNvSpPr>
              <a:spLocks noEditPoints="1"/>
            </p:cNvSpPr>
            <p:nvPr/>
          </p:nvSpPr>
          <p:spPr bwMode="auto">
            <a:xfrm>
              <a:off x="6612130" y="442981"/>
              <a:ext cx="514040" cy="509859"/>
            </a:xfrm>
            <a:custGeom>
              <a:avLst/>
              <a:gdLst>
                <a:gd name="T0" fmla="*/ 178 w 206"/>
                <a:gd name="T1" fmla="*/ 0 h 204"/>
                <a:gd name="T2" fmla="*/ 28 w 206"/>
                <a:gd name="T3" fmla="*/ 0 h 204"/>
                <a:gd name="T4" fmla="*/ 0 w 206"/>
                <a:gd name="T5" fmla="*/ 28 h 204"/>
                <a:gd name="T6" fmla="*/ 0 w 206"/>
                <a:gd name="T7" fmla="*/ 121 h 204"/>
                <a:gd name="T8" fmla="*/ 28 w 206"/>
                <a:gd name="T9" fmla="*/ 149 h 204"/>
                <a:gd name="T10" fmla="*/ 85 w 206"/>
                <a:gd name="T11" fmla="*/ 149 h 204"/>
                <a:gd name="T12" fmla="*/ 85 w 206"/>
                <a:gd name="T13" fmla="*/ 178 h 204"/>
                <a:gd name="T14" fmla="*/ 34 w 206"/>
                <a:gd name="T15" fmla="*/ 178 h 204"/>
                <a:gd name="T16" fmla="*/ 20 w 206"/>
                <a:gd name="T17" fmla="*/ 191 h 204"/>
                <a:gd name="T18" fmla="*/ 34 w 206"/>
                <a:gd name="T19" fmla="*/ 204 h 204"/>
                <a:gd name="T20" fmla="*/ 173 w 206"/>
                <a:gd name="T21" fmla="*/ 204 h 204"/>
                <a:gd name="T22" fmla="*/ 186 w 206"/>
                <a:gd name="T23" fmla="*/ 191 h 204"/>
                <a:gd name="T24" fmla="*/ 173 w 206"/>
                <a:gd name="T25" fmla="*/ 178 h 204"/>
                <a:gd name="T26" fmla="*/ 122 w 206"/>
                <a:gd name="T27" fmla="*/ 178 h 204"/>
                <a:gd name="T28" fmla="*/ 122 w 206"/>
                <a:gd name="T29" fmla="*/ 149 h 204"/>
                <a:gd name="T30" fmla="*/ 178 w 206"/>
                <a:gd name="T31" fmla="*/ 149 h 204"/>
                <a:gd name="T32" fmla="*/ 206 w 206"/>
                <a:gd name="T33" fmla="*/ 121 h 204"/>
                <a:gd name="T34" fmla="*/ 206 w 206"/>
                <a:gd name="T35" fmla="*/ 28 h 204"/>
                <a:gd name="T36" fmla="*/ 178 w 206"/>
                <a:gd name="T37" fmla="*/ 0 h 204"/>
                <a:gd name="T38" fmla="*/ 190 w 206"/>
                <a:gd name="T39" fmla="*/ 121 h 204"/>
                <a:gd name="T40" fmla="*/ 178 w 206"/>
                <a:gd name="T41" fmla="*/ 133 h 204"/>
                <a:gd name="T42" fmla="*/ 28 w 206"/>
                <a:gd name="T43" fmla="*/ 133 h 204"/>
                <a:gd name="T44" fmla="*/ 16 w 206"/>
                <a:gd name="T45" fmla="*/ 121 h 204"/>
                <a:gd name="T46" fmla="*/ 16 w 206"/>
                <a:gd name="T47" fmla="*/ 28 h 204"/>
                <a:gd name="T48" fmla="*/ 28 w 206"/>
                <a:gd name="T49" fmla="*/ 16 h 204"/>
                <a:gd name="T50" fmla="*/ 178 w 206"/>
                <a:gd name="T51" fmla="*/ 16 h 204"/>
                <a:gd name="T52" fmla="*/ 190 w 206"/>
                <a:gd name="T53" fmla="*/ 28 h 204"/>
                <a:gd name="T54" fmla="*/ 190 w 206"/>
                <a:gd name="T55" fmla="*/ 12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6" h="204">
                  <a:moveTo>
                    <a:pt x="17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3" y="149"/>
                    <a:pt x="28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26" y="178"/>
                    <a:pt x="20" y="184"/>
                    <a:pt x="20" y="191"/>
                  </a:cubicBezTo>
                  <a:cubicBezTo>
                    <a:pt x="20" y="198"/>
                    <a:pt x="26" y="204"/>
                    <a:pt x="34" y="204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81" y="204"/>
                    <a:pt x="186" y="198"/>
                    <a:pt x="186" y="191"/>
                  </a:cubicBezTo>
                  <a:cubicBezTo>
                    <a:pt x="186" y="184"/>
                    <a:pt x="181" y="178"/>
                    <a:pt x="173" y="178"/>
                  </a:cubicBezTo>
                  <a:cubicBezTo>
                    <a:pt x="122" y="178"/>
                    <a:pt x="122" y="178"/>
                    <a:pt x="122" y="17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94" y="149"/>
                    <a:pt x="206" y="136"/>
                    <a:pt x="206" y="121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6" y="13"/>
                    <a:pt x="194" y="0"/>
                    <a:pt x="178" y="0"/>
                  </a:cubicBezTo>
                  <a:moveTo>
                    <a:pt x="190" y="121"/>
                  </a:moveTo>
                  <a:cubicBezTo>
                    <a:pt x="190" y="128"/>
                    <a:pt x="185" y="133"/>
                    <a:pt x="178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2" y="133"/>
                    <a:pt x="16" y="128"/>
                    <a:pt x="16" y="12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22" y="16"/>
                    <a:pt x="28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85" y="16"/>
                    <a:pt x="190" y="21"/>
                    <a:pt x="190" y="28"/>
                  </a:cubicBezTo>
                  <a:lnTo>
                    <a:pt x="19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04"/>
            <p:cNvSpPr>
              <a:spLocks noEditPoints="1"/>
            </p:cNvSpPr>
            <p:nvPr/>
          </p:nvSpPr>
          <p:spPr bwMode="auto">
            <a:xfrm>
              <a:off x="7832451" y="551639"/>
              <a:ext cx="539115" cy="401201"/>
            </a:xfrm>
            <a:custGeom>
              <a:avLst/>
              <a:gdLst>
                <a:gd name="T0" fmla="*/ 214 w 216"/>
                <a:gd name="T1" fmla="*/ 135 h 160"/>
                <a:gd name="T2" fmla="*/ 187 w 216"/>
                <a:gd name="T3" fmla="*/ 104 h 160"/>
                <a:gd name="T4" fmla="*/ 191 w 216"/>
                <a:gd name="T5" fmla="*/ 90 h 160"/>
                <a:gd name="T6" fmla="*/ 191 w 216"/>
                <a:gd name="T7" fmla="*/ 23 h 160"/>
                <a:gd name="T8" fmla="*/ 169 w 216"/>
                <a:gd name="T9" fmla="*/ 0 h 160"/>
                <a:gd name="T10" fmla="*/ 49 w 216"/>
                <a:gd name="T11" fmla="*/ 0 h 160"/>
                <a:gd name="T12" fmla="*/ 26 w 216"/>
                <a:gd name="T13" fmla="*/ 23 h 160"/>
                <a:gd name="T14" fmla="*/ 26 w 216"/>
                <a:gd name="T15" fmla="*/ 90 h 160"/>
                <a:gd name="T16" fmla="*/ 30 w 216"/>
                <a:gd name="T17" fmla="*/ 104 h 160"/>
                <a:gd name="T18" fmla="*/ 3 w 216"/>
                <a:gd name="T19" fmla="*/ 136 h 160"/>
                <a:gd name="T20" fmla="*/ 2 w 216"/>
                <a:gd name="T21" fmla="*/ 145 h 160"/>
                <a:gd name="T22" fmla="*/ 9 w 216"/>
                <a:gd name="T23" fmla="*/ 160 h 160"/>
                <a:gd name="T24" fmla="*/ 208 w 216"/>
                <a:gd name="T25" fmla="*/ 160 h 160"/>
                <a:gd name="T26" fmla="*/ 216 w 216"/>
                <a:gd name="T27" fmla="*/ 141 h 160"/>
                <a:gd name="T28" fmla="*/ 214 w 216"/>
                <a:gd name="T29" fmla="*/ 135 h 160"/>
                <a:gd name="T30" fmla="*/ 42 w 216"/>
                <a:gd name="T31" fmla="*/ 23 h 160"/>
                <a:gd name="T32" fmla="*/ 49 w 216"/>
                <a:gd name="T33" fmla="*/ 16 h 160"/>
                <a:gd name="T34" fmla="*/ 169 w 216"/>
                <a:gd name="T35" fmla="*/ 16 h 160"/>
                <a:gd name="T36" fmla="*/ 175 w 216"/>
                <a:gd name="T37" fmla="*/ 23 h 160"/>
                <a:gd name="T38" fmla="*/ 175 w 216"/>
                <a:gd name="T39" fmla="*/ 90 h 160"/>
                <a:gd name="T40" fmla="*/ 169 w 216"/>
                <a:gd name="T41" fmla="*/ 97 h 160"/>
                <a:gd name="T42" fmla="*/ 49 w 216"/>
                <a:gd name="T43" fmla="*/ 97 h 160"/>
                <a:gd name="T44" fmla="*/ 42 w 216"/>
                <a:gd name="T45" fmla="*/ 90 h 160"/>
                <a:gd name="T46" fmla="*/ 42 w 216"/>
                <a:gd name="T47" fmla="*/ 23 h 160"/>
                <a:gd name="T48" fmla="*/ 127 w 216"/>
                <a:gd name="T49" fmla="*/ 151 h 160"/>
                <a:gd name="T50" fmla="*/ 90 w 216"/>
                <a:gd name="T51" fmla="*/ 151 h 160"/>
                <a:gd name="T52" fmla="*/ 87 w 216"/>
                <a:gd name="T53" fmla="*/ 149 h 160"/>
                <a:gd name="T54" fmla="*/ 90 w 216"/>
                <a:gd name="T55" fmla="*/ 146 h 160"/>
                <a:gd name="T56" fmla="*/ 127 w 216"/>
                <a:gd name="T57" fmla="*/ 146 h 160"/>
                <a:gd name="T58" fmla="*/ 130 w 216"/>
                <a:gd name="T59" fmla="*/ 149 h 160"/>
                <a:gd name="T60" fmla="*/ 127 w 216"/>
                <a:gd name="T61" fmla="*/ 151 h 160"/>
                <a:gd name="T62" fmla="*/ 26 w 216"/>
                <a:gd name="T63" fmla="*/ 133 h 160"/>
                <a:gd name="T64" fmla="*/ 42 w 216"/>
                <a:gd name="T65" fmla="*/ 115 h 160"/>
                <a:gd name="T66" fmla="*/ 175 w 216"/>
                <a:gd name="T67" fmla="*/ 115 h 160"/>
                <a:gd name="T68" fmla="*/ 191 w 216"/>
                <a:gd name="T69" fmla="*/ 133 h 160"/>
                <a:gd name="T70" fmla="*/ 26 w 216"/>
                <a:gd name="T71" fmla="*/ 13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6" h="160">
                  <a:moveTo>
                    <a:pt x="214" y="135"/>
                  </a:moveTo>
                  <a:cubicBezTo>
                    <a:pt x="187" y="104"/>
                    <a:pt x="187" y="104"/>
                    <a:pt x="187" y="104"/>
                  </a:cubicBezTo>
                  <a:cubicBezTo>
                    <a:pt x="190" y="100"/>
                    <a:pt x="191" y="95"/>
                    <a:pt x="191" y="90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11"/>
                    <a:pt x="181" y="0"/>
                    <a:pt x="16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6" y="0"/>
                    <a:pt x="26" y="11"/>
                    <a:pt x="26" y="23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5"/>
                    <a:pt x="28" y="100"/>
                    <a:pt x="30" y="104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1" y="139"/>
                    <a:pt x="0" y="142"/>
                    <a:pt x="2" y="145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5" y="137"/>
                    <a:pt x="214" y="135"/>
                  </a:cubicBezTo>
                  <a:moveTo>
                    <a:pt x="42" y="23"/>
                  </a:moveTo>
                  <a:cubicBezTo>
                    <a:pt x="42" y="19"/>
                    <a:pt x="45" y="16"/>
                    <a:pt x="49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72" y="16"/>
                    <a:pt x="175" y="19"/>
                    <a:pt x="175" y="23"/>
                  </a:cubicBezTo>
                  <a:cubicBezTo>
                    <a:pt x="175" y="90"/>
                    <a:pt x="175" y="90"/>
                    <a:pt x="175" y="90"/>
                  </a:cubicBezTo>
                  <a:cubicBezTo>
                    <a:pt x="175" y="94"/>
                    <a:pt x="172" y="97"/>
                    <a:pt x="16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5" y="97"/>
                    <a:pt x="42" y="94"/>
                    <a:pt x="42" y="90"/>
                  </a:cubicBezTo>
                  <a:lnTo>
                    <a:pt x="42" y="23"/>
                  </a:lnTo>
                  <a:close/>
                  <a:moveTo>
                    <a:pt x="127" y="151"/>
                  </a:moveTo>
                  <a:cubicBezTo>
                    <a:pt x="90" y="151"/>
                    <a:pt x="90" y="151"/>
                    <a:pt x="90" y="151"/>
                  </a:cubicBezTo>
                  <a:cubicBezTo>
                    <a:pt x="89" y="151"/>
                    <a:pt x="87" y="150"/>
                    <a:pt x="87" y="149"/>
                  </a:cubicBezTo>
                  <a:cubicBezTo>
                    <a:pt x="87" y="147"/>
                    <a:pt x="89" y="146"/>
                    <a:pt x="90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30" y="147"/>
                    <a:pt x="130" y="149"/>
                  </a:cubicBezTo>
                  <a:cubicBezTo>
                    <a:pt x="130" y="150"/>
                    <a:pt x="129" y="151"/>
                    <a:pt x="127" y="151"/>
                  </a:cubicBezTo>
                  <a:moveTo>
                    <a:pt x="26" y="133"/>
                  </a:moveTo>
                  <a:cubicBezTo>
                    <a:pt x="42" y="115"/>
                    <a:pt x="42" y="115"/>
                    <a:pt x="42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91" y="133"/>
                    <a:pt x="191" y="133"/>
                    <a:pt x="191" y="133"/>
                  </a:cubicBezTo>
                  <a:lnTo>
                    <a:pt x="26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05"/>
            <p:cNvSpPr>
              <a:spLocks noEditPoints="1"/>
            </p:cNvSpPr>
            <p:nvPr/>
          </p:nvSpPr>
          <p:spPr bwMode="auto">
            <a:xfrm>
              <a:off x="9098740" y="397008"/>
              <a:ext cx="405382" cy="555832"/>
            </a:xfrm>
            <a:custGeom>
              <a:avLst/>
              <a:gdLst>
                <a:gd name="T0" fmla="*/ 130 w 163"/>
                <a:gd name="T1" fmla="*/ 0 h 221"/>
                <a:gd name="T2" fmla="*/ 33 w 163"/>
                <a:gd name="T3" fmla="*/ 0 h 221"/>
                <a:gd name="T4" fmla="*/ 0 w 163"/>
                <a:gd name="T5" fmla="*/ 33 h 221"/>
                <a:gd name="T6" fmla="*/ 0 w 163"/>
                <a:gd name="T7" fmla="*/ 188 h 221"/>
                <a:gd name="T8" fmla="*/ 33 w 163"/>
                <a:gd name="T9" fmla="*/ 221 h 221"/>
                <a:gd name="T10" fmla="*/ 130 w 163"/>
                <a:gd name="T11" fmla="*/ 221 h 221"/>
                <a:gd name="T12" fmla="*/ 163 w 163"/>
                <a:gd name="T13" fmla="*/ 188 h 221"/>
                <a:gd name="T14" fmla="*/ 163 w 163"/>
                <a:gd name="T15" fmla="*/ 33 h 221"/>
                <a:gd name="T16" fmla="*/ 130 w 163"/>
                <a:gd name="T17" fmla="*/ 0 h 221"/>
                <a:gd name="T18" fmla="*/ 82 w 163"/>
                <a:gd name="T19" fmla="*/ 213 h 221"/>
                <a:gd name="T20" fmla="*/ 76 w 163"/>
                <a:gd name="T21" fmla="*/ 207 h 221"/>
                <a:gd name="T22" fmla="*/ 82 w 163"/>
                <a:gd name="T23" fmla="*/ 201 h 221"/>
                <a:gd name="T24" fmla="*/ 88 w 163"/>
                <a:gd name="T25" fmla="*/ 207 h 221"/>
                <a:gd name="T26" fmla="*/ 82 w 163"/>
                <a:gd name="T27" fmla="*/ 213 h 221"/>
                <a:gd name="T28" fmla="*/ 152 w 163"/>
                <a:gd name="T29" fmla="*/ 173 h 221"/>
                <a:gd name="T30" fmla="*/ 130 w 163"/>
                <a:gd name="T31" fmla="*/ 195 h 221"/>
                <a:gd name="T32" fmla="*/ 33 w 163"/>
                <a:gd name="T33" fmla="*/ 195 h 221"/>
                <a:gd name="T34" fmla="*/ 11 w 163"/>
                <a:gd name="T35" fmla="*/ 173 h 221"/>
                <a:gd name="T36" fmla="*/ 11 w 163"/>
                <a:gd name="T37" fmla="*/ 33 h 221"/>
                <a:gd name="T38" fmla="*/ 33 w 163"/>
                <a:gd name="T39" fmla="*/ 12 h 221"/>
                <a:gd name="T40" fmla="*/ 130 w 163"/>
                <a:gd name="T41" fmla="*/ 12 h 221"/>
                <a:gd name="T42" fmla="*/ 152 w 163"/>
                <a:gd name="T43" fmla="*/ 33 h 221"/>
                <a:gd name="T44" fmla="*/ 152 w 163"/>
                <a:gd name="T45" fmla="*/ 1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221">
                  <a:moveTo>
                    <a:pt x="1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7"/>
                    <a:pt x="15" y="221"/>
                    <a:pt x="33" y="221"/>
                  </a:cubicBezTo>
                  <a:cubicBezTo>
                    <a:pt x="130" y="221"/>
                    <a:pt x="130" y="221"/>
                    <a:pt x="130" y="221"/>
                  </a:cubicBezTo>
                  <a:cubicBezTo>
                    <a:pt x="149" y="221"/>
                    <a:pt x="163" y="207"/>
                    <a:pt x="163" y="188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15"/>
                    <a:pt x="149" y="0"/>
                    <a:pt x="130" y="0"/>
                  </a:cubicBezTo>
                  <a:moveTo>
                    <a:pt x="82" y="213"/>
                  </a:moveTo>
                  <a:cubicBezTo>
                    <a:pt x="78" y="213"/>
                    <a:pt x="76" y="211"/>
                    <a:pt x="76" y="207"/>
                  </a:cubicBezTo>
                  <a:cubicBezTo>
                    <a:pt x="76" y="204"/>
                    <a:pt x="78" y="201"/>
                    <a:pt x="82" y="201"/>
                  </a:cubicBezTo>
                  <a:cubicBezTo>
                    <a:pt x="85" y="201"/>
                    <a:pt x="88" y="204"/>
                    <a:pt x="88" y="207"/>
                  </a:cubicBezTo>
                  <a:cubicBezTo>
                    <a:pt x="88" y="211"/>
                    <a:pt x="85" y="213"/>
                    <a:pt x="82" y="213"/>
                  </a:cubicBezTo>
                  <a:moveTo>
                    <a:pt x="152" y="173"/>
                  </a:moveTo>
                  <a:cubicBezTo>
                    <a:pt x="152" y="185"/>
                    <a:pt x="142" y="195"/>
                    <a:pt x="130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21" y="195"/>
                    <a:pt x="11" y="185"/>
                    <a:pt x="11" y="17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21"/>
                    <a:pt x="21" y="12"/>
                    <a:pt x="33" y="1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42" y="12"/>
                    <a:pt x="152" y="21"/>
                    <a:pt x="152" y="33"/>
                  </a:cubicBezTo>
                  <a:lnTo>
                    <a:pt x="15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06"/>
            <p:cNvSpPr>
              <a:spLocks noEditPoints="1"/>
            </p:cNvSpPr>
            <p:nvPr/>
          </p:nvSpPr>
          <p:spPr bwMode="auto">
            <a:xfrm>
              <a:off x="10314883" y="526564"/>
              <a:ext cx="217317" cy="426276"/>
            </a:xfrm>
            <a:custGeom>
              <a:avLst/>
              <a:gdLst>
                <a:gd name="T0" fmla="*/ 79 w 87"/>
                <a:gd name="T1" fmla="*/ 0 h 170"/>
                <a:gd name="T2" fmla="*/ 8 w 87"/>
                <a:gd name="T3" fmla="*/ 0 h 170"/>
                <a:gd name="T4" fmla="*/ 0 w 87"/>
                <a:gd name="T5" fmla="*/ 8 h 170"/>
                <a:gd name="T6" fmla="*/ 0 w 87"/>
                <a:gd name="T7" fmla="*/ 162 h 170"/>
                <a:gd name="T8" fmla="*/ 8 w 87"/>
                <a:gd name="T9" fmla="*/ 170 h 170"/>
                <a:gd name="T10" fmla="*/ 79 w 87"/>
                <a:gd name="T11" fmla="*/ 170 h 170"/>
                <a:gd name="T12" fmla="*/ 87 w 87"/>
                <a:gd name="T13" fmla="*/ 162 h 170"/>
                <a:gd name="T14" fmla="*/ 87 w 87"/>
                <a:gd name="T15" fmla="*/ 8 h 170"/>
                <a:gd name="T16" fmla="*/ 79 w 87"/>
                <a:gd name="T17" fmla="*/ 0 h 170"/>
                <a:gd name="T18" fmla="*/ 37 w 87"/>
                <a:gd name="T19" fmla="*/ 8 h 170"/>
                <a:gd name="T20" fmla="*/ 50 w 87"/>
                <a:gd name="T21" fmla="*/ 8 h 170"/>
                <a:gd name="T22" fmla="*/ 52 w 87"/>
                <a:gd name="T23" fmla="*/ 10 h 170"/>
                <a:gd name="T24" fmla="*/ 50 w 87"/>
                <a:gd name="T25" fmla="*/ 12 h 170"/>
                <a:gd name="T26" fmla="*/ 37 w 87"/>
                <a:gd name="T27" fmla="*/ 12 h 170"/>
                <a:gd name="T28" fmla="*/ 35 w 87"/>
                <a:gd name="T29" fmla="*/ 10 h 170"/>
                <a:gd name="T30" fmla="*/ 37 w 87"/>
                <a:gd name="T31" fmla="*/ 8 h 170"/>
                <a:gd name="T32" fmla="*/ 43 w 87"/>
                <a:gd name="T33" fmla="*/ 165 h 170"/>
                <a:gd name="T34" fmla="*/ 36 w 87"/>
                <a:gd name="T35" fmla="*/ 157 h 170"/>
                <a:gd name="T36" fmla="*/ 43 w 87"/>
                <a:gd name="T37" fmla="*/ 150 h 170"/>
                <a:gd name="T38" fmla="*/ 51 w 87"/>
                <a:gd name="T39" fmla="*/ 157 h 170"/>
                <a:gd name="T40" fmla="*/ 43 w 87"/>
                <a:gd name="T41" fmla="*/ 165 h 170"/>
                <a:gd name="T42" fmla="*/ 79 w 87"/>
                <a:gd name="T43" fmla="*/ 140 h 170"/>
                <a:gd name="T44" fmla="*/ 75 w 87"/>
                <a:gd name="T45" fmla="*/ 144 h 170"/>
                <a:gd name="T46" fmla="*/ 11 w 87"/>
                <a:gd name="T47" fmla="*/ 144 h 170"/>
                <a:gd name="T48" fmla="*/ 7 w 87"/>
                <a:gd name="T49" fmla="*/ 140 h 170"/>
                <a:gd name="T50" fmla="*/ 7 w 87"/>
                <a:gd name="T51" fmla="*/ 22 h 170"/>
                <a:gd name="T52" fmla="*/ 11 w 87"/>
                <a:gd name="T53" fmla="*/ 18 h 170"/>
                <a:gd name="T54" fmla="*/ 75 w 87"/>
                <a:gd name="T55" fmla="*/ 18 h 170"/>
                <a:gd name="T56" fmla="*/ 79 w 87"/>
                <a:gd name="T57" fmla="*/ 22 h 170"/>
                <a:gd name="T58" fmla="*/ 79 w 87"/>
                <a:gd name="T59" fmla="*/ 14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170">
                  <a:moveTo>
                    <a:pt x="7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7"/>
                    <a:pt x="3" y="170"/>
                    <a:pt x="8" y="170"/>
                  </a:cubicBezTo>
                  <a:cubicBezTo>
                    <a:pt x="79" y="170"/>
                    <a:pt x="79" y="170"/>
                    <a:pt x="79" y="170"/>
                  </a:cubicBezTo>
                  <a:cubicBezTo>
                    <a:pt x="83" y="170"/>
                    <a:pt x="87" y="167"/>
                    <a:pt x="87" y="16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4"/>
                    <a:pt x="83" y="0"/>
                    <a:pt x="79" y="0"/>
                  </a:cubicBezTo>
                  <a:moveTo>
                    <a:pt x="37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1" y="8"/>
                    <a:pt x="52" y="9"/>
                    <a:pt x="52" y="10"/>
                  </a:cubicBezTo>
                  <a:cubicBezTo>
                    <a:pt x="52" y="11"/>
                    <a:pt x="51" y="12"/>
                    <a:pt x="50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1"/>
                    <a:pt x="35" y="10"/>
                  </a:cubicBezTo>
                  <a:cubicBezTo>
                    <a:pt x="35" y="9"/>
                    <a:pt x="36" y="8"/>
                    <a:pt x="37" y="8"/>
                  </a:cubicBezTo>
                  <a:moveTo>
                    <a:pt x="43" y="165"/>
                  </a:moveTo>
                  <a:cubicBezTo>
                    <a:pt x="39" y="165"/>
                    <a:pt x="36" y="161"/>
                    <a:pt x="36" y="157"/>
                  </a:cubicBezTo>
                  <a:cubicBezTo>
                    <a:pt x="36" y="153"/>
                    <a:pt x="39" y="150"/>
                    <a:pt x="43" y="150"/>
                  </a:cubicBezTo>
                  <a:cubicBezTo>
                    <a:pt x="47" y="150"/>
                    <a:pt x="51" y="153"/>
                    <a:pt x="51" y="157"/>
                  </a:cubicBezTo>
                  <a:cubicBezTo>
                    <a:pt x="51" y="161"/>
                    <a:pt x="47" y="165"/>
                    <a:pt x="43" y="165"/>
                  </a:cubicBezTo>
                  <a:moveTo>
                    <a:pt x="79" y="140"/>
                  </a:moveTo>
                  <a:cubicBezTo>
                    <a:pt x="79" y="143"/>
                    <a:pt x="77" y="144"/>
                    <a:pt x="75" y="144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9" y="144"/>
                    <a:pt x="7" y="143"/>
                    <a:pt x="7" y="14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8"/>
                    <a:pt x="11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7" y="18"/>
                    <a:pt x="79" y="20"/>
                    <a:pt x="79" y="22"/>
                  </a:cubicBezTo>
                  <a:lnTo>
                    <a:pt x="79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07"/>
            <p:cNvSpPr>
              <a:spLocks noEditPoints="1"/>
            </p:cNvSpPr>
            <p:nvPr/>
          </p:nvSpPr>
          <p:spPr bwMode="auto">
            <a:xfrm>
              <a:off x="4062831" y="576714"/>
              <a:ext cx="906883" cy="376126"/>
            </a:xfrm>
            <a:custGeom>
              <a:avLst/>
              <a:gdLst>
                <a:gd name="T0" fmla="*/ 336 w 362"/>
                <a:gd name="T1" fmla="*/ 0 h 150"/>
                <a:gd name="T2" fmla="*/ 26 w 362"/>
                <a:gd name="T3" fmla="*/ 0 h 150"/>
                <a:gd name="T4" fmla="*/ 0 w 362"/>
                <a:gd name="T5" fmla="*/ 26 h 150"/>
                <a:gd name="T6" fmla="*/ 0 w 362"/>
                <a:gd name="T7" fmla="*/ 124 h 150"/>
                <a:gd name="T8" fmla="*/ 26 w 362"/>
                <a:gd name="T9" fmla="*/ 150 h 150"/>
                <a:gd name="T10" fmla="*/ 336 w 362"/>
                <a:gd name="T11" fmla="*/ 150 h 150"/>
                <a:gd name="T12" fmla="*/ 362 w 362"/>
                <a:gd name="T13" fmla="*/ 124 h 150"/>
                <a:gd name="T14" fmla="*/ 362 w 362"/>
                <a:gd name="T15" fmla="*/ 26 h 150"/>
                <a:gd name="T16" fmla="*/ 336 w 362"/>
                <a:gd name="T17" fmla="*/ 0 h 150"/>
                <a:gd name="T18" fmla="*/ 347 w 362"/>
                <a:gd name="T19" fmla="*/ 124 h 150"/>
                <a:gd name="T20" fmla="*/ 336 w 362"/>
                <a:gd name="T21" fmla="*/ 135 h 150"/>
                <a:gd name="T22" fmla="*/ 26 w 362"/>
                <a:gd name="T23" fmla="*/ 135 h 150"/>
                <a:gd name="T24" fmla="*/ 15 w 362"/>
                <a:gd name="T25" fmla="*/ 124 h 150"/>
                <a:gd name="T26" fmla="*/ 15 w 362"/>
                <a:gd name="T27" fmla="*/ 26 h 150"/>
                <a:gd name="T28" fmla="*/ 26 w 362"/>
                <a:gd name="T29" fmla="*/ 15 h 150"/>
                <a:gd name="T30" fmla="*/ 336 w 362"/>
                <a:gd name="T31" fmla="*/ 15 h 150"/>
                <a:gd name="T32" fmla="*/ 347 w 362"/>
                <a:gd name="T33" fmla="*/ 26 h 150"/>
                <a:gd name="T34" fmla="*/ 347 w 362"/>
                <a:gd name="T35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150">
                  <a:moveTo>
                    <a:pt x="33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9"/>
                    <a:pt x="11" y="150"/>
                    <a:pt x="26" y="150"/>
                  </a:cubicBezTo>
                  <a:cubicBezTo>
                    <a:pt x="336" y="150"/>
                    <a:pt x="336" y="150"/>
                    <a:pt x="336" y="150"/>
                  </a:cubicBezTo>
                  <a:cubicBezTo>
                    <a:pt x="350" y="150"/>
                    <a:pt x="362" y="139"/>
                    <a:pt x="362" y="124"/>
                  </a:cubicBezTo>
                  <a:cubicBezTo>
                    <a:pt x="362" y="26"/>
                    <a:pt x="362" y="26"/>
                    <a:pt x="362" y="26"/>
                  </a:cubicBezTo>
                  <a:cubicBezTo>
                    <a:pt x="362" y="12"/>
                    <a:pt x="350" y="0"/>
                    <a:pt x="336" y="0"/>
                  </a:cubicBezTo>
                  <a:close/>
                  <a:moveTo>
                    <a:pt x="347" y="124"/>
                  </a:moveTo>
                  <a:cubicBezTo>
                    <a:pt x="347" y="130"/>
                    <a:pt x="342" y="135"/>
                    <a:pt x="336" y="135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0" y="135"/>
                    <a:pt x="15" y="130"/>
                    <a:pt x="15" y="12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42" y="15"/>
                    <a:pt x="347" y="20"/>
                    <a:pt x="347" y="26"/>
                  </a:cubicBezTo>
                  <a:lnTo>
                    <a:pt x="34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4117159" y="693731"/>
              <a:ext cx="526577" cy="204781"/>
            </a:xfrm>
            <a:custGeom>
              <a:avLst/>
              <a:gdLst>
                <a:gd name="T0" fmla="*/ 203 w 211"/>
                <a:gd name="T1" fmla="*/ 0 h 81"/>
                <a:gd name="T2" fmla="*/ 8 w 211"/>
                <a:gd name="T3" fmla="*/ 0 h 81"/>
                <a:gd name="T4" fmla="*/ 0 w 211"/>
                <a:gd name="T5" fmla="*/ 8 h 81"/>
                <a:gd name="T6" fmla="*/ 0 w 211"/>
                <a:gd name="T7" fmla="*/ 74 h 81"/>
                <a:gd name="T8" fmla="*/ 8 w 211"/>
                <a:gd name="T9" fmla="*/ 81 h 81"/>
                <a:gd name="T10" fmla="*/ 203 w 211"/>
                <a:gd name="T11" fmla="*/ 81 h 81"/>
                <a:gd name="T12" fmla="*/ 211 w 211"/>
                <a:gd name="T13" fmla="*/ 74 h 81"/>
                <a:gd name="T14" fmla="*/ 211 w 211"/>
                <a:gd name="T15" fmla="*/ 8 h 81"/>
                <a:gd name="T16" fmla="*/ 203 w 211"/>
                <a:gd name="T17" fmla="*/ 0 h 81"/>
                <a:gd name="T18" fmla="*/ 203 w 211"/>
                <a:gd name="T19" fmla="*/ 74 h 81"/>
                <a:gd name="T20" fmla="*/ 8 w 211"/>
                <a:gd name="T21" fmla="*/ 74 h 81"/>
                <a:gd name="T22" fmla="*/ 8 w 211"/>
                <a:gd name="T23" fmla="*/ 8 h 81"/>
                <a:gd name="T24" fmla="*/ 203 w 211"/>
                <a:gd name="T25" fmla="*/ 8 h 81"/>
                <a:gd name="T26" fmla="*/ 203 w 211"/>
                <a:gd name="T27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81">
                  <a:moveTo>
                    <a:pt x="20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08" y="81"/>
                    <a:pt x="211" y="78"/>
                    <a:pt x="211" y="74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3"/>
                    <a:pt x="208" y="0"/>
                    <a:pt x="203" y="0"/>
                  </a:cubicBezTo>
                  <a:close/>
                  <a:moveTo>
                    <a:pt x="203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03" y="8"/>
                    <a:pt x="203" y="8"/>
                    <a:pt x="203" y="8"/>
                  </a:cubicBezTo>
                  <a:lnTo>
                    <a:pt x="203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4790008" y="693731"/>
              <a:ext cx="125375" cy="204781"/>
            </a:xfrm>
            <a:custGeom>
              <a:avLst/>
              <a:gdLst>
                <a:gd name="T0" fmla="*/ 44 w 51"/>
                <a:gd name="T1" fmla="*/ 0 h 81"/>
                <a:gd name="T2" fmla="*/ 8 w 51"/>
                <a:gd name="T3" fmla="*/ 0 h 81"/>
                <a:gd name="T4" fmla="*/ 0 w 51"/>
                <a:gd name="T5" fmla="*/ 8 h 81"/>
                <a:gd name="T6" fmla="*/ 0 w 51"/>
                <a:gd name="T7" fmla="*/ 74 h 81"/>
                <a:gd name="T8" fmla="*/ 8 w 51"/>
                <a:gd name="T9" fmla="*/ 81 h 81"/>
                <a:gd name="T10" fmla="*/ 44 w 51"/>
                <a:gd name="T11" fmla="*/ 81 h 81"/>
                <a:gd name="T12" fmla="*/ 51 w 51"/>
                <a:gd name="T13" fmla="*/ 74 h 81"/>
                <a:gd name="T14" fmla="*/ 51 w 51"/>
                <a:gd name="T15" fmla="*/ 8 h 81"/>
                <a:gd name="T16" fmla="*/ 44 w 51"/>
                <a:gd name="T17" fmla="*/ 0 h 81"/>
                <a:gd name="T18" fmla="*/ 44 w 51"/>
                <a:gd name="T19" fmla="*/ 74 h 81"/>
                <a:gd name="T20" fmla="*/ 8 w 51"/>
                <a:gd name="T21" fmla="*/ 74 h 81"/>
                <a:gd name="T22" fmla="*/ 8 w 51"/>
                <a:gd name="T23" fmla="*/ 8 h 81"/>
                <a:gd name="T24" fmla="*/ 44 w 51"/>
                <a:gd name="T25" fmla="*/ 8 h 81"/>
                <a:gd name="T26" fmla="*/ 44 w 51"/>
                <a:gd name="T27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81">
                  <a:moveTo>
                    <a:pt x="4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8" y="81"/>
                    <a:pt x="51" y="78"/>
                    <a:pt x="51" y="74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4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4" y="8"/>
                    <a:pt x="44" y="8"/>
                    <a:pt x="44" y="8"/>
                  </a:cubicBezTo>
                  <a:lnTo>
                    <a:pt x="4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4163131" y="643581"/>
              <a:ext cx="480607" cy="25075"/>
            </a:xfrm>
            <a:custGeom>
              <a:avLst/>
              <a:gdLst>
                <a:gd name="T0" fmla="*/ 186 w 192"/>
                <a:gd name="T1" fmla="*/ 0 h 11"/>
                <a:gd name="T2" fmla="*/ 5 w 192"/>
                <a:gd name="T3" fmla="*/ 0 h 11"/>
                <a:gd name="T4" fmla="*/ 0 w 192"/>
                <a:gd name="T5" fmla="*/ 5 h 11"/>
                <a:gd name="T6" fmla="*/ 5 w 192"/>
                <a:gd name="T7" fmla="*/ 11 h 11"/>
                <a:gd name="T8" fmla="*/ 186 w 192"/>
                <a:gd name="T9" fmla="*/ 11 h 11"/>
                <a:gd name="T10" fmla="*/ 192 w 192"/>
                <a:gd name="T11" fmla="*/ 5 h 11"/>
                <a:gd name="T12" fmla="*/ 186 w 19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">
                  <a:moveTo>
                    <a:pt x="18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9" y="11"/>
                    <a:pt x="192" y="8"/>
                    <a:pt x="192" y="5"/>
                  </a:cubicBezTo>
                  <a:cubicBezTo>
                    <a:pt x="192" y="2"/>
                    <a:pt x="189" y="0"/>
                    <a:pt x="1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11"/>
            <p:cNvSpPr>
              <a:spLocks/>
            </p:cNvSpPr>
            <p:nvPr/>
          </p:nvSpPr>
          <p:spPr bwMode="auto">
            <a:xfrm>
              <a:off x="4117159" y="643581"/>
              <a:ext cx="33433" cy="25075"/>
            </a:xfrm>
            <a:custGeom>
              <a:avLst/>
              <a:gdLst>
                <a:gd name="T0" fmla="*/ 6 w 14"/>
                <a:gd name="T1" fmla="*/ 11 h 11"/>
                <a:gd name="T2" fmla="*/ 8 w 14"/>
                <a:gd name="T3" fmla="*/ 11 h 11"/>
                <a:gd name="T4" fmla="*/ 14 w 14"/>
                <a:gd name="T5" fmla="*/ 5 h 11"/>
                <a:gd name="T6" fmla="*/ 8 w 14"/>
                <a:gd name="T7" fmla="*/ 0 h 11"/>
                <a:gd name="T8" fmla="*/ 6 w 14"/>
                <a:gd name="T9" fmla="*/ 0 h 11"/>
                <a:gd name="T10" fmla="*/ 0 w 14"/>
                <a:gd name="T11" fmla="*/ 5 h 11"/>
                <a:gd name="T12" fmla="*/ 6 w 1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1" y="11"/>
                    <a:pt x="14" y="8"/>
                    <a:pt x="14" y="5"/>
                  </a:cubicBezTo>
                  <a:cubicBezTo>
                    <a:pt x="14" y="2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12"/>
            <p:cNvSpPr>
              <a:spLocks/>
            </p:cNvSpPr>
            <p:nvPr/>
          </p:nvSpPr>
          <p:spPr bwMode="auto">
            <a:xfrm>
              <a:off x="4660452" y="643581"/>
              <a:ext cx="112839" cy="25075"/>
            </a:xfrm>
            <a:custGeom>
              <a:avLst/>
              <a:gdLst>
                <a:gd name="T0" fmla="*/ 5 w 45"/>
                <a:gd name="T1" fmla="*/ 11 h 11"/>
                <a:gd name="T2" fmla="*/ 39 w 45"/>
                <a:gd name="T3" fmla="*/ 11 h 11"/>
                <a:gd name="T4" fmla="*/ 45 w 45"/>
                <a:gd name="T5" fmla="*/ 5 h 11"/>
                <a:gd name="T6" fmla="*/ 39 w 45"/>
                <a:gd name="T7" fmla="*/ 0 h 11"/>
                <a:gd name="T8" fmla="*/ 5 w 45"/>
                <a:gd name="T9" fmla="*/ 0 h 11"/>
                <a:gd name="T10" fmla="*/ 0 w 45"/>
                <a:gd name="T11" fmla="*/ 5 h 11"/>
                <a:gd name="T12" fmla="*/ 5 w 45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1">
                  <a:moveTo>
                    <a:pt x="5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2" y="11"/>
                    <a:pt x="45" y="8"/>
                    <a:pt x="45" y="5"/>
                  </a:cubicBezTo>
                  <a:cubicBezTo>
                    <a:pt x="45" y="2"/>
                    <a:pt x="42" y="0"/>
                    <a:pt x="3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13"/>
            <p:cNvSpPr>
              <a:spLocks noEditPoints="1"/>
            </p:cNvSpPr>
            <p:nvPr/>
          </p:nvSpPr>
          <p:spPr bwMode="auto">
            <a:xfrm>
              <a:off x="4660452" y="693731"/>
              <a:ext cx="112839" cy="71047"/>
            </a:xfrm>
            <a:custGeom>
              <a:avLst/>
              <a:gdLst>
                <a:gd name="T0" fmla="*/ 37 w 45"/>
                <a:gd name="T1" fmla="*/ 0 h 28"/>
                <a:gd name="T2" fmla="*/ 7 w 45"/>
                <a:gd name="T3" fmla="*/ 0 h 28"/>
                <a:gd name="T4" fmla="*/ 0 w 45"/>
                <a:gd name="T5" fmla="*/ 8 h 28"/>
                <a:gd name="T6" fmla="*/ 0 w 45"/>
                <a:gd name="T7" fmla="*/ 20 h 28"/>
                <a:gd name="T8" fmla="*/ 7 w 45"/>
                <a:gd name="T9" fmla="*/ 28 h 28"/>
                <a:gd name="T10" fmla="*/ 37 w 45"/>
                <a:gd name="T11" fmla="*/ 28 h 28"/>
                <a:gd name="T12" fmla="*/ 45 w 45"/>
                <a:gd name="T13" fmla="*/ 20 h 28"/>
                <a:gd name="T14" fmla="*/ 45 w 45"/>
                <a:gd name="T15" fmla="*/ 8 h 28"/>
                <a:gd name="T16" fmla="*/ 37 w 45"/>
                <a:gd name="T17" fmla="*/ 0 h 28"/>
                <a:gd name="T18" fmla="*/ 37 w 45"/>
                <a:gd name="T19" fmla="*/ 20 h 28"/>
                <a:gd name="T20" fmla="*/ 7 w 45"/>
                <a:gd name="T21" fmla="*/ 20 h 28"/>
                <a:gd name="T22" fmla="*/ 7 w 45"/>
                <a:gd name="T23" fmla="*/ 8 h 28"/>
                <a:gd name="T24" fmla="*/ 37 w 45"/>
                <a:gd name="T25" fmla="*/ 8 h 28"/>
                <a:gd name="T26" fmla="*/ 37 w 45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28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3" y="28"/>
                    <a:pt x="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1" y="28"/>
                    <a:pt x="45" y="24"/>
                    <a:pt x="45" y="20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3"/>
                    <a:pt x="41" y="0"/>
                    <a:pt x="37" y="0"/>
                  </a:cubicBezTo>
                  <a:close/>
                  <a:moveTo>
                    <a:pt x="3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3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14"/>
            <p:cNvSpPr>
              <a:spLocks/>
            </p:cNvSpPr>
            <p:nvPr/>
          </p:nvSpPr>
          <p:spPr bwMode="auto">
            <a:xfrm>
              <a:off x="4660452" y="827465"/>
              <a:ext cx="112839" cy="71047"/>
            </a:xfrm>
            <a:custGeom>
              <a:avLst/>
              <a:gdLst>
                <a:gd name="T0" fmla="*/ 37 w 45"/>
                <a:gd name="T1" fmla="*/ 12 h 28"/>
                <a:gd name="T2" fmla="*/ 31 w 45"/>
                <a:gd name="T3" fmla="*/ 12 h 28"/>
                <a:gd name="T4" fmla="*/ 31 w 45"/>
                <a:gd name="T5" fmla="*/ 7 h 28"/>
                <a:gd name="T6" fmla="*/ 24 w 45"/>
                <a:gd name="T7" fmla="*/ 0 h 28"/>
                <a:gd name="T8" fmla="*/ 22 w 45"/>
                <a:gd name="T9" fmla="*/ 0 h 28"/>
                <a:gd name="T10" fmla="*/ 15 w 45"/>
                <a:gd name="T11" fmla="*/ 7 h 28"/>
                <a:gd name="T12" fmla="*/ 15 w 45"/>
                <a:gd name="T13" fmla="*/ 12 h 28"/>
                <a:gd name="T14" fmla="*/ 7 w 45"/>
                <a:gd name="T15" fmla="*/ 12 h 28"/>
                <a:gd name="T16" fmla="*/ 0 w 45"/>
                <a:gd name="T17" fmla="*/ 19 h 28"/>
                <a:gd name="T18" fmla="*/ 0 w 45"/>
                <a:gd name="T19" fmla="*/ 21 h 28"/>
                <a:gd name="T20" fmla="*/ 7 w 45"/>
                <a:gd name="T21" fmla="*/ 28 h 28"/>
                <a:gd name="T22" fmla="*/ 37 w 45"/>
                <a:gd name="T23" fmla="*/ 28 h 28"/>
                <a:gd name="T24" fmla="*/ 45 w 45"/>
                <a:gd name="T25" fmla="*/ 21 h 28"/>
                <a:gd name="T26" fmla="*/ 45 w 45"/>
                <a:gd name="T27" fmla="*/ 19 h 28"/>
                <a:gd name="T28" fmla="*/ 37 w 45"/>
                <a:gd name="T2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28">
                  <a:moveTo>
                    <a:pt x="3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3"/>
                    <a:pt x="15" y="7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3" y="28"/>
                    <a:pt x="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1" y="28"/>
                    <a:pt x="45" y="25"/>
                    <a:pt x="45" y="2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5"/>
                    <a:pt x="41" y="12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Oval 115"/>
            <p:cNvSpPr>
              <a:spLocks noChangeArrowheads="1"/>
            </p:cNvSpPr>
            <p:nvPr/>
          </p:nvSpPr>
          <p:spPr bwMode="auto">
            <a:xfrm>
              <a:off x="4840158" y="647759"/>
              <a:ext cx="20897" cy="208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Oval 116"/>
            <p:cNvSpPr>
              <a:spLocks noChangeArrowheads="1"/>
            </p:cNvSpPr>
            <p:nvPr/>
          </p:nvSpPr>
          <p:spPr bwMode="auto">
            <a:xfrm>
              <a:off x="4869411" y="647759"/>
              <a:ext cx="20897" cy="208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Oval 117"/>
            <p:cNvSpPr>
              <a:spLocks noChangeArrowheads="1"/>
            </p:cNvSpPr>
            <p:nvPr/>
          </p:nvSpPr>
          <p:spPr bwMode="auto">
            <a:xfrm>
              <a:off x="4898667" y="647759"/>
              <a:ext cx="16717" cy="208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18"/>
            <p:cNvSpPr>
              <a:spLocks noEditPoints="1"/>
            </p:cNvSpPr>
            <p:nvPr/>
          </p:nvSpPr>
          <p:spPr bwMode="auto">
            <a:xfrm>
              <a:off x="5538080" y="643581"/>
              <a:ext cx="246573" cy="246573"/>
            </a:xfrm>
            <a:custGeom>
              <a:avLst/>
              <a:gdLst>
                <a:gd name="T0" fmla="*/ 50 w 99"/>
                <a:gd name="T1" fmla="*/ 0 h 98"/>
                <a:gd name="T2" fmla="*/ 0 w 99"/>
                <a:gd name="T3" fmla="*/ 49 h 98"/>
                <a:gd name="T4" fmla="*/ 50 w 99"/>
                <a:gd name="T5" fmla="*/ 98 h 98"/>
                <a:gd name="T6" fmla="*/ 99 w 99"/>
                <a:gd name="T7" fmla="*/ 49 h 98"/>
                <a:gd name="T8" fmla="*/ 50 w 99"/>
                <a:gd name="T9" fmla="*/ 0 h 98"/>
                <a:gd name="T10" fmla="*/ 50 w 99"/>
                <a:gd name="T11" fmla="*/ 86 h 98"/>
                <a:gd name="T12" fmla="*/ 12 w 99"/>
                <a:gd name="T13" fmla="*/ 49 h 98"/>
                <a:gd name="T14" fmla="*/ 50 w 99"/>
                <a:gd name="T15" fmla="*/ 12 h 98"/>
                <a:gd name="T16" fmla="*/ 87 w 99"/>
                <a:gd name="T17" fmla="*/ 49 h 98"/>
                <a:gd name="T18" fmla="*/ 50 w 99"/>
                <a:gd name="T19" fmla="*/ 8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8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8"/>
                    <a:pt x="50" y="98"/>
                  </a:cubicBezTo>
                  <a:cubicBezTo>
                    <a:pt x="77" y="98"/>
                    <a:pt x="99" y="76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50" y="86"/>
                  </a:moveTo>
                  <a:cubicBezTo>
                    <a:pt x="29" y="86"/>
                    <a:pt x="12" y="70"/>
                    <a:pt x="12" y="49"/>
                  </a:cubicBezTo>
                  <a:cubicBezTo>
                    <a:pt x="12" y="29"/>
                    <a:pt x="29" y="12"/>
                    <a:pt x="50" y="12"/>
                  </a:cubicBezTo>
                  <a:cubicBezTo>
                    <a:pt x="70" y="12"/>
                    <a:pt x="87" y="29"/>
                    <a:pt x="87" y="49"/>
                  </a:cubicBezTo>
                  <a:cubicBezTo>
                    <a:pt x="87" y="70"/>
                    <a:pt x="70" y="86"/>
                    <a:pt x="5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19"/>
            <p:cNvSpPr>
              <a:spLocks noEditPoints="1"/>
            </p:cNvSpPr>
            <p:nvPr/>
          </p:nvSpPr>
          <p:spPr bwMode="auto">
            <a:xfrm>
              <a:off x="5408527" y="505667"/>
              <a:ext cx="505682" cy="447173"/>
            </a:xfrm>
            <a:custGeom>
              <a:avLst/>
              <a:gdLst>
                <a:gd name="T0" fmla="*/ 173 w 201"/>
                <a:gd name="T1" fmla="*/ 32 h 178"/>
                <a:gd name="T2" fmla="*/ 108 w 201"/>
                <a:gd name="T3" fmla="*/ 32 h 178"/>
                <a:gd name="T4" fmla="*/ 108 w 201"/>
                <a:gd name="T5" fmla="*/ 28 h 178"/>
                <a:gd name="T6" fmla="*/ 80 w 201"/>
                <a:gd name="T7" fmla="*/ 0 h 178"/>
                <a:gd name="T8" fmla="*/ 58 w 201"/>
                <a:gd name="T9" fmla="*/ 0 h 178"/>
                <a:gd name="T10" fmla="*/ 30 w 201"/>
                <a:gd name="T11" fmla="*/ 28 h 178"/>
                <a:gd name="T12" fmla="*/ 30 w 201"/>
                <a:gd name="T13" fmla="*/ 32 h 178"/>
                <a:gd name="T14" fmla="*/ 28 w 201"/>
                <a:gd name="T15" fmla="*/ 32 h 178"/>
                <a:gd name="T16" fmla="*/ 0 w 201"/>
                <a:gd name="T17" fmla="*/ 60 h 178"/>
                <a:gd name="T18" fmla="*/ 0 w 201"/>
                <a:gd name="T19" fmla="*/ 150 h 178"/>
                <a:gd name="T20" fmla="*/ 28 w 201"/>
                <a:gd name="T21" fmla="*/ 178 h 178"/>
                <a:gd name="T22" fmla="*/ 173 w 201"/>
                <a:gd name="T23" fmla="*/ 178 h 178"/>
                <a:gd name="T24" fmla="*/ 201 w 201"/>
                <a:gd name="T25" fmla="*/ 150 h 178"/>
                <a:gd name="T26" fmla="*/ 201 w 201"/>
                <a:gd name="T27" fmla="*/ 60 h 178"/>
                <a:gd name="T28" fmla="*/ 173 w 201"/>
                <a:gd name="T29" fmla="*/ 32 h 178"/>
                <a:gd name="T30" fmla="*/ 46 w 201"/>
                <a:gd name="T31" fmla="*/ 28 h 178"/>
                <a:gd name="T32" fmla="*/ 58 w 201"/>
                <a:gd name="T33" fmla="*/ 16 h 178"/>
                <a:gd name="T34" fmla="*/ 80 w 201"/>
                <a:gd name="T35" fmla="*/ 16 h 178"/>
                <a:gd name="T36" fmla="*/ 92 w 201"/>
                <a:gd name="T37" fmla="*/ 28 h 178"/>
                <a:gd name="T38" fmla="*/ 92 w 201"/>
                <a:gd name="T39" fmla="*/ 32 h 178"/>
                <a:gd name="T40" fmla="*/ 46 w 201"/>
                <a:gd name="T41" fmla="*/ 32 h 178"/>
                <a:gd name="T42" fmla="*/ 46 w 201"/>
                <a:gd name="T43" fmla="*/ 28 h 178"/>
                <a:gd name="T44" fmla="*/ 185 w 201"/>
                <a:gd name="T45" fmla="*/ 150 h 178"/>
                <a:gd name="T46" fmla="*/ 173 w 201"/>
                <a:gd name="T47" fmla="*/ 162 h 178"/>
                <a:gd name="T48" fmla="*/ 28 w 201"/>
                <a:gd name="T49" fmla="*/ 162 h 178"/>
                <a:gd name="T50" fmla="*/ 16 w 201"/>
                <a:gd name="T51" fmla="*/ 150 h 178"/>
                <a:gd name="T52" fmla="*/ 16 w 201"/>
                <a:gd name="T53" fmla="*/ 60 h 178"/>
                <a:gd name="T54" fmla="*/ 28 w 201"/>
                <a:gd name="T55" fmla="*/ 48 h 178"/>
                <a:gd name="T56" fmla="*/ 173 w 201"/>
                <a:gd name="T57" fmla="*/ 48 h 178"/>
                <a:gd name="T58" fmla="*/ 185 w 201"/>
                <a:gd name="T59" fmla="*/ 60 h 178"/>
                <a:gd name="T60" fmla="*/ 185 w 201"/>
                <a:gd name="T61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178">
                  <a:moveTo>
                    <a:pt x="173" y="32"/>
                  </a:moveTo>
                  <a:cubicBezTo>
                    <a:pt x="108" y="32"/>
                    <a:pt x="108" y="32"/>
                    <a:pt x="108" y="32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13"/>
                    <a:pt x="95" y="0"/>
                    <a:pt x="8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2" y="0"/>
                    <a:pt x="30" y="13"/>
                    <a:pt x="30" y="28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2" y="32"/>
                    <a:pt x="0" y="45"/>
                    <a:pt x="0" y="6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66"/>
                    <a:pt x="12" y="178"/>
                    <a:pt x="28" y="178"/>
                  </a:cubicBezTo>
                  <a:cubicBezTo>
                    <a:pt x="173" y="178"/>
                    <a:pt x="173" y="178"/>
                    <a:pt x="173" y="178"/>
                  </a:cubicBezTo>
                  <a:cubicBezTo>
                    <a:pt x="189" y="178"/>
                    <a:pt x="201" y="166"/>
                    <a:pt x="201" y="150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45"/>
                    <a:pt x="189" y="32"/>
                    <a:pt x="173" y="32"/>
                  </a:cubicBezTo>
                  <a:close/>
                  <a:moveTo>
                    <a:pt x="46" y="28"/>
                  </a:moveTo>
                  <a:cubicBezTo>
                    <a:pt x="46" y="22"/>
                    <a:pt x="51" y="16"/>
                    <a:pt x="5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6" y="16"/>
                    <a:pt x="92" y="22"/>
                    <a:pt x="92" y="28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46" y="32"/>
                    <a:pt x="46" y="32"/>
                    <a:pt x="46" y="32"/>
                  </a:cubicBezTo>
                  <a:lnTo>
                    <a:pt x="46" y="28"/>
                  </a:lnTo>
                  <a:close/>
                  <a:moveTo>
                    <a:pt x="185" y="150"/>
                  </a:moveTo>
                  <a:cubicBezTo>
                    <a:pt x="185" y="157"/>
                    <a:pt x="180" y="162"/>
                    <a:pt x="173" y="162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21" y="162"/>
                    <a:pt x="16" y="157"/>
                    <a:pt x="16" y="15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4"/>
                    <a:pt x="21" y="48"/>
                    <a:pt x="28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8"/>
                    <a:pt x="185" y="54"/>
                    <a:pt x="185" y="60"/>
                  </a:cubicBezTo>
                  <a:lnTo>
                    <a:pt x="185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20"/>
            <p:cNvSpPr>
              <a:spLocks noEditPoints="1"/>
            </p:cNvSpPr>
            <p:nvPr/>
          </p:nvSpPr>
          <p:spPr bwMode="auto">
            <a:xfrm>
              <a:off x="10314883" y="1934945"/>
              <a:ext cx="213139" cy="380306"/>
            </a:xfrm>
            <a:custGeom>
              <a:avLst/>
              <a:gdLst>
                <a:gd name="T0" fmla="*/ 74 w 86"/>
                <a:gd name="T1" fmla="*/ 12 h 152"/>
                <a:gd name="T2" fmla="*/ 74 w 86"/>
                <a:gd name="T3" fmla="*/ 113 h 152"/>
                <a:gd name="T4" fmla="*/ 57 w 86"/>
                <a:gd name="T5" fmla="*/ 91 h 152"/>
                <a:gd name="T6" fmla="*/ 42 w 86"/>
                <a:gd name="T7" fmla="*/ 134 h 152"/>
                <a:gd name="T8" fmla="*/ 33 w 86"/>
                <a:gd name="T9" fmla="*/ 140 h 152"/>
                <a:gd name="T10" fmla="*/ 30 w 86"/>
                <a:gd name="T11" fmla="*/ 139 h 152"/>
                <a:gd name="T12" fmla="*/ 25 w 86"/>
                <a:gd name="T13" fmla="*/ 128 h 152"/>
                <a:gd name="T14" fmla="*/ 40 w 86"/>
                <a:gd name="T15" fmla="*/ 87 h 152"/>
                <a:gd name="T16" fmla="*/ 13 w 86"/>
                <a:gd name="T17" fmla="*/ 93 h 152"/>
                <a:gd name="T18" fmla="*/ 74 w 86"/>
                <a:gd name="T19" fmla="*/ 12 h 152"/>
                <a:gd name="T20" fmla="*/ 74 w 86"/>
                <a:gd name="T21" fmla="*/ 0 h 152"/>
                <a:gd name="T22" fmla="*/ 64 w 86"/>
                <a:gd name="T23" fmla="*/ 5 h 152"/>
                <a:gd name="T24" fmla="*/ 3 w 86"/>
                <a:gd name="T25" fmla="*/ 86 h 152"/>
                <a:gd name="T26" fmla="*/ 3 w 86"/>
                <a:gd name="T27" fmla="*/ 99 h 152"/>
                <a:gd name="T28" fmla="*/ 13 w 86"/>
                <a:gd name="T29" fmla="*/ 105 h 152"/>
                <a:gd name="T30" fmla="*/ 15 w 86"/>
                <a:gd name="T31" fmla="*/ 105 h 152"/>
                <a:gd name="T32" fmla="*/ 21 w 86"/>
                <a:gd name="T33" fmla="*/ 103 h 152"/>
                <a:gd name="T34" fmla="*/ 14 w 86"/>
                <a:gd name="T35" fmla="*/ 124 h 152"/>
                <a:gd name="T36" fmla="*/ 15 w 86"/>
                <a:gd name="T37" fmla="*/ 140 h 152"/>
                <a:gd name="T38" fmla="*/ 26 w 86"/>
                <a:gd name="T39" fmla="*/ 151 h 152"/>
                <a:gd name="T40" fmla="*/ 33 w 86"/>
                <a:gd name="T41" fmla="*/ 152 h 152"/>
                <a:gd name="T42" fmla="*/ 53 w 86"/>
                <a:gd name="T43" fmla="*/ 138 h 152"/>
                <a:gd name="T44" fmla="*/ 61 w 86"/>
                <a:gd name="T45" fmla="*/ 116 h 152"/>
                <a:gd name="T46" fmla="*/ 64 w 86"/>
                <a:gd name="T47" fmla="*/ 120 h 152"/>
                <a:gd name="T48" fmla="*/ 74 w 86"/>
                <a:gd name="T49" fmla="*/ 125 h 152"/>
                <a:gd name="T50" fmla="*/ 78 w 86"/>
                <a:gd name="T51" fmla="*/ 124 h 152"/>
                <a:gd name="T52" fmla="*/ 86 w 86"/>
                <a:gd name="T53" fmla="*/ 113 h 152"/>
                <a:gd name="T54" fmla="*/ 86 w 86"/>
                <a:gd name="T55" fmla="*/ 12 h 152"/>
                <a:gd name="T56" fmla="*/ 78 w 86"/>
                <a:gd name="T57" fmla="*/ 1 h 152"/>
                <a:gd name="T58" fmla="*/ 74 w 86"/>
                <a:gd name="T5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2">
                  <a:moveTo>
                    <a:pt x="74" y="12"/>
                  </a:moveTo>
                  <a:cubicBezTo>
                    <a:pt x="74" y="113"/>
                    <a:pt x="74" y="113"/>
                    <a:pt x="74" y="113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0" y="138"/>
                    <a:pt x="37" y="140"/>
                    <a:pt x="33" y="140"/>
                  </a:cubicBezTo>
                  <a:cubicBezTo>
                    <a:pt x="32" y="140"/>
                    <a:pt x="31" y="140"/>
                    <a:pt x="30" y="139"/>
                  </a:cubicBezTo>
                  <a:cubicBezTo>
                    <a:pt x="26" y="138"/>
                    <a:pt x="24" y="133"/>
                    <a:pt x="25" y="128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74" y="12"/>
                    <a:pt x="74" y="12"/>
                    <a:pt x="74" y="12"/>
                  </a:cubicBezTo>
                  <a:moveTo>
                    <a:pt x="74" y="0"/>
                  </a:moveTo>
                  <a:cubicBezTo>
                    <a:pt x="70" y="0"/>
                    <a:pt x="66" y="2"/>
                    <a:pt x="64" y="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0" y="90"/>
                    <a:pt x="0" y="95"/>
                    <a:pt x="3" y="99"/>
                  </a:cubicBezTo>
                  <a:cubicBezTo>
                    <a:pt x="5" y="103"/>
                    <a:pt x="9" y="105"/>
                    <a:pt x="13" y="105"/>
                  </a:cubicBezTo>
                  <a:cubicBezTo>
                    <a:pt x="14" y="105"/>
                    <a:pt x="14" y="105"/>
                    <a:pt x="15" y="105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2" y="129"/>
                    <a:pt x="12" y="135"/>
                    <a:pt x="15" y="140"/>
                  </a:cubicBezTo>
                  <a:cubicBezTo>
                    <a:pt x="17" y="145"/>
                    <a:pt x="21" y="149"/>
                    <a:pt x="26" y="151"/>
                  </a:cubicBezTo>
                  <a:cubicBezTo>
                    <a:pt x="29" y="151"/>
                    <a:pt x="31" y="152"/>
                    <a:pt x="33" y="152"/>
                  </a:cubicBezTo>
                  <a:cubicBezTo>
                    <a:pt x="42" y="152"/>
                    <a:pt x="50" y="146"/>
                    <a:pt x="53" y="138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6" y="123"/>
                    <a:pt x="70" y="125"/>
                    <a:pt x="74" y="125"/>
                  </a:cubicBezTo>
                  <a:cubicBezTo>
                    <a:pt x="75" y="125"/>
                    <a:pt x="76" y="125"/>
                    <a:pt x="78" y="124"/>
                  </a:cubicBezTo>
                  <a:cubicBezTo>
                    <a:pt x="82" y="122"/>
                    <a:pt x="86" y="118"/>
                    <a:pt x="86" y="1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7"/>
                    <a:pt x="82" y="2"/>
                    <a:pt x="78" y="1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21"/>
            <p:cNvSpPr>
              <a:spLocks noEditPoints="1"/>
            </p:cNvSpPr>
            <p:nvPr/>
          </p:nvSpPr>
          <p:spPr bwMode="auto">
            <a:xfrm>
              <a:off x="9178146" y="1930767"/>
              <a:ext cx="183884" cy="288364"/>
            </a:xfrm>
            <a:custGeom>
              <a:avLst/>
              <a:gdLst>
                <a:gd name="T0" fmla="*/ 69 w 73"/>
                <a:gd name="T1" fmla="*/ 1 h 114"/>
                <a:gd name="T2" fmla="*/ 62 w 73"/>
                <a:gd name="T3" fmla="*/ 3 h 114"/>
                <a:gd name="T4" fmla="*/ 1 w 73"/>
                <a:gd name="T5" fmla="*/ 84 h 114"/>
                <a:gd name="T6" fmla="*/ 1 w 73"/>
                <a:gd name="T7" fmla="*/ 91 h 114"/>
                <a:gd name="T8" fmla="*/ 8 w 73"/>
                <a:gd name="T9" fmla="*/ 94 h 114"/>
                <a:gd name="T10" fmla="*/ 43 w 73"/>
                <a:gd name="T11" fmla="*/ 86 h 114"/>
                <a:gd name="T12" fmla="*/ 62 w 73"/>
                <a:gd name="T13" fmla="*/ 111 h 114"/>
                <a:gd name="T14" fmla="*/ 67 w 73"/>
                <a:gd name="T15" fmla="*/ 114 h 114"/>
                <a:gd name="T16" fmla="*/ 69 w 73"/>
                <a:gd name="T17" fmla="*/ 113 h 114"/>
                <a:gd name="T18" fmla="*/ 73 w 73"/>
                <a:gd name="T19" fmla="*/ 108 h 114"/>
                <a:gd name="T20" fmla="*/ 73 w 73"/>
                <a:gd name="T21" fmla="*/ 7 h 114"/>
                <a:gd name="T22" fmla="*/ 69 w 73"/>
                <a:gd name="T23" fmla="*/ 1 h 114"/>
                <a:gd name="T24" fmla="*/ 61 w 73"/>
                <a:gd name="T25" fmla="*/ 90 h 114"/>
                <a:gd name="T26" fmla="*/ 50 w 73"/>
                <a:gd name="T27" fmla="*/ 75 h 114"/>
                <a:gd name="T28" fmla="*/ 45 w 73"/>
                <a:gd name="T29" fmla="*/ 73 h 114"/>
                <a:gd name="T30" fmla="*/ 44 w 73"/>
                <a:gd name="T31" fmla="*/ 73 h 114"/>
                <a:gd name="T32" fmla="*/ 21 w 73"/>
                <a:gd name="T33" fmla="*/ 78 h 114"/>
                <a:gd name="T34" fmla="*/ 61 w 73"/>
                <a:gd name="T35" fmla="*/ 25 h 114"/>
                <a:gd name="T36" fmla="*/ 61 w 73"/>
                <a:gd name="T37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114">
                  <a:moveTo>
                    <a:pt x="69" y="1"/>
                  </a:moveTo>
                  <a:cubicBezTo>
                    <a:pt x="67" y="0"/>
                    <a:pt x="64" y="1"/>
                    <a:pt x="62" y="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6"/>
                    <a:pt x="0" y="89"/>
                    <a:pt x="1" y="91"/>
                  </a:cubicBezTo>
                  <a:cubicBezTo>
                    <a:pt x="3" y="93"/>
                    <a:pt x="5" y="94"/>
                    <a:pt x="8" y="94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4" y="113"/>
                    <a:pt x="65" y="114"/>
                    <a:pt x="67" y="114"/>
                  </a:cubicBezTo>
                  <a:cubicBezTo>
                    <a:pt x="68" y="114"/>
                    <a:pt x="68" y="114"/>
                    <a:pt x="69" y="113"/>
                  </a:cubicBezTo>
                  <a:cubicBezTo>
                    <a:pt x="72" y="112"/>
                    <a:pt x="73" y="110"/>
                    <a:pt x="73" y="10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4"/>
                    <a:pt x="72" y="2"/>
                    <a:pt x="69" y="1"/>
                  </a:cubicBezTo>
                  <a:close/>
                  <a:moveTo>
                    <a:pt x="61" y="90"/>
                  </a:moveTo>
                  <a:cubicBezTo>
                    <a:pt x="50" y="75"/>
                    <a:pt x="50" y="75"/>
                    <a:pt x="50" y="75"/>
                  </a:cubicBezTo>
                  <a:cubicBezTo>
                    <a:pt x="49" y="74"/>
                    <a:pt x="47" y="73"/>
                    <a:pt x="45" y="73"/>
                  </a:cubicBezTo>
                  <a:cubicBezTo>
                    <a:pt x="45" y="73"/>
                    <a:pt x="44" y="73"/>
                    <a:pt x="44" y="73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61" y="25"/>
                    <a:pt x="61" y="25"/>
                    <a:pt x="61" y="25"/>
                  </a:cubicBezTo>
                  <a:lnTo>
                    <a:pt x="61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22"/>
            <p:cNvSpPr>
              <a:spLocks noEditPoints="1"/>
            </p:cNvSpPr>
            <p:nvPr/>
          </p:nvSpPr>
          <p:spPr bwMode="auto">
            <a:xfrm>
              <a:off x="9061129" y="1834645"/>
              <a:ext cx="480607" cy="480607"/>
            </a:xfrm>
            <a:custGeom>
              <a:avLst/>
              <a:gdLst>
                <a:gd name="T0" fmla="*/ 96 w 191"/>
                <a:gd name="T1" fmla="*/ 0 h 191"/>
                <a:gd name="T2" fmla="*/ 0 w 191"/>
                <a:gd name="T3" fmla="*/ 95 h 191"/>
                <a:gd name="T4" fmla="*/ 96 w 191"/>
                <a:gd name="T5" fmla="*/ 191 h 191"/>
                <a:gd name="T6" fmla="*/ 191 w 191"/>
                <a:gd name="T7" fmla="*/ 95 h 191"/>
                <a:gd name="T8" fmla="*/ 96 w 191"/>
                <a:gd name="T9" fmla="*/ 0 h 191"/>
                <a:gd name="T10" fmla="*/ 96 w 191"/>
                <a:gd name="T11" fmla="*/ 175 h 191"/>
                <a:gd name="T12" fmla="*/ 16 w 191"/>
                <a:gd name="T13" fmla="*/ 95 h 191"/>
                <a:gd name="T14" fmla="*/ 96 w 191"/>
                <a:gd name="T15" fmla="*/ 16 h 191"/>
                <a:gd name="T16" fmla="*/ 175 w 191"/>
                <a:gd name="T17" fmla="*/ 95 h 191"/>
                <a:gd name="T18" fmla="*/ 96 w 191"/>
                <a:gd name="T19" fmla="*/ 17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0"/>
                  </a:moveTo>
                  <a:cubicBezTo>
                    <a:pt x="43" y="0"/>
                    <a:pt x="0" y="43"/>
                    <a:pt x="0" y="95"/>
                  </a:cubicBezTo>
                  <a:cubicBezTo>
                    <a:pt x="0" y="148"/>
                    <a:pt x="43" y="191"/>
                    <a:pt x="96" y="191"/>
                  </a:cubicBezTo>
                  <a:cubicBezTo>
                    <a:pt x="148" y="191"/>
                    <a:pt x="191" y="148"/>
                    <a:pt x="191" y="95"/>
                  </a:cubicBezTo>
                  <a:cubicBezTo>
                    <a:pt x="191" y="43"/>
                    <a:pt x="148" y="0"/>
                    <a:pt x="96" y="0"/>
                  </a:cubicBezTo>
                  <a:close/>
                  <a:moveTo>
                    <a:pt x="96" y="175"/>
                  </a:moveTo>
                  <a:cubicBezTo>
                    <a:pt x="52" y="175"/>
                    <a:pt x="16" y="139"/>
                    <a:pt x="16" y="95"/>
                  </a:cubicBezTo>
                  <a:cubicBezTo>
                    <a:pt x="16" y="51"/>
                    <a:pt x="52" y="16"/>
                    <a:pt x="96" y="16"/>
                  </a:cubicBezTo>
                  <a:cubicBezTo>
                    <a:pt x="139" y="16"/>
                    <a:pt x="175" y="51"/>
                    <a:pt x="175" y="95"/>
                  </a:cubicBezTo>
                  <a:cubicBezTo>
                    <a:pt x="175" y="139"/>
                    <a:pt x="139" y="175"/>
                    <a:pt x="96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23"/>
            <p:cNvSpPr>
              <a:spLocks/>
            </p:cNvSpPr>
            <p:nvPr/>
          </p:nvSpPr>
          <p:spPr bwMode="auto">
            <a:xfrm>
              <a:off x="6745864" y="1951662"/>
              <a:ext cx="246573" cy="221498"/>
            </a:xfrm>
            <a:custGeom>
              <a:avLst/>
              <a:gdLst>
                <a:gd name="T0" fmla="*/ 93 w 97"/>
                <a:gd name="T1" fmla="*/ 3 h 88"/>
                <a:gd name="T2" fmla="*/ 81 w 97"/>
                <a:gd name="T3" fmla="*/ 5 h 88"/>
                <a:gd name="T4" fmla="*/ 36 w 97"/>
                <a:gd name="T5" fmla="*/ 66 h 88"/>
                <a:gd name="T6" fmla="*/ 15 w 97"/>
                <a:gd name="T7" fmla="*/ 40 h 88"/>
                <a:gd name="T8" fmla="*/ 4 w 97"/>
                <a:gd name="T9" fmla="*/ 39 h 88"/>
                <a:gd name="T10" fmla="*/ 2 w 97"/>
                <a:gd name="T11" fmla="*/ 50 h 88"/>
                <a:gd name="T12" fmla="*/ 30 w 97"/>
                <a:gd name="T13" fmla="*/ 85 h 88"/>
                <a:gd name="T14" fmla="*/ 37 w 97"/>
                <a:gd name="T15" fmla="*/ 88 h 88"/>
                <a:gd name="T16" fmla="*/ 37 w 97"/>
                <a:gd name="T17" fmla="*/ 88 h 88"/>
                <a:gd name="T18" fmla="*/ 43 w 97"/>
                <a:gd name="T19" fmla="*/ 85 h 88"/>
                <a:gd name="T20" fmla="*/ 95 w 97"/>
                <a:gd name="T21" fmla="*/ 15 h 88"/>
                <a:gd name="T22" fmla="*/ 93 w 97"/>
                <a:gd name="T2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88">
                  <a:moveTo>
                    <a:pt x="93" y="3"/>
                  </a:moveTo>
                  <a:cubicBezTo>
                    <a:pt x="89" y="0"/>
                    <a:pt x="84" y="1"/>
                    <a:pt x="81" y="5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36"/>
                    <a:pt x="7" y="36"/>
                    <a:pt x="4" y="39"/>
                  </a:cubicBezTo>
                  <a:cubicBezTo>
                    <a:pt x="0" y="42"/>
                    <a:pt x="0" y="47"/>
                    <a:pt x="2" y="50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2" y="87"/>
                    <a:pt x="34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9" y="88"/>
                    <a:pt x="42" y="87"/>
                    <a:pt x="43" y="8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7" y="11"/>
                    <a:pt x="97" y="6"/>
                    <a:pt x="9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24"/>
            <p:cNvSpPr>
              <a:spLocks noEditPoints="1"/>
            </p:cNvSpPr>
            <p:nvPr/>
          </p:nvSpPr>
          <p:spPr bwMode="auto">
            <a:xfrm>
              <a:off x="6612130" y="1797034"/>
              <a:ext cx="514040" cy="518218"/>
            </a:xfrm>
            <a:custGeom>
              <a:avLst/>
              <a:gdLst>
                <a:gd name="T0" fmla="*/ 102 w 205"/>
                <a:gd name="T1" fmla="*/ 0 h 206"/>
                <a:gd name="T2" fmla="*/ 0 w 205"/>
                <a:gd name="T3" fmla="*/ 103 h 206"/>
                <a:gd name="T4" fmla="*/ 102 w 205"/>
                <a:gd name="T5" fmla="*/ 206 h 206"/>
                <a:gd name="T6" fmla="*/ 205 w 205"/>
                <a:gd name="T7" fmla="*/ 103 h 206"/>
                <a:gd name="T8" fmla="*/ 102 w 205"/>
                <a:gd name="T9" fmla="*/ 0 h 206"/>
                <a:gd name="T10" fmla="*/ 102 w 205"/>
                <a:gd name="T11" fmla="*/ 186 h 206"/>
                <a:gd name="T12" fmla="*/ 20 w 205"/>
                <a:gd name="T13" fmla="*/ 103 h 206"/>
                <a:gd name="T14" fmla="*/ 102 w 205"/>
                <a:gd name="T15" fmla="*/ 20 h 206"/>
                <a:gd name="T16" fmla="*/ 185 w 205"/>
                <a:gd name="T17" fmla="*/ 103 h 206"/>
                <a:gd name="T18" fmla="*/ 102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2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2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2" y="0"/>
                  </a:cubicBezTo>
                  <a:close/>
                  <a:moveTo>
                    <a:pt x="102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2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2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25"/>
            <p:cNvSpPr>
              <a:spLocks noEditPoints="1"/>
            </p:cNvSpPr>
            <p:nvPr/>
          </p:nvSpPr>
          <p:spPr bwMode="auto">
            <a:xfrm>
              <a:off x="7849167" y="1797034"/>
              <a:ext cx="509860" cy="518218"/>
            </a:xfrm>
            <a:custGeom>
              <a:avLst/>
              <a:gdLst>
                <a:gd name="T0" fmla="*/ 103 w 205"/>
                <a:gd name="T1" fmla="*/ 0 h 206"/>
                <a:gd name="T2" fmla="*/ 0 w 205"/>
                <a:gd name="T3" fmla="*/ 103 h 206"/>
                <a:gd name="T4" fmla="*/ 103 w 205"/>
                <a:gd name="T5" fmla="*/ 206 h 206"/>
                <a:gd name="T6" fmla="*/ 205 w 205"/>
                <a:gd name="T7" fmla="*/ 103 h 206"/>
                <a:gd name="T8" fmla="*/ 103 w 205"/>
                <a:gd name="T9" fmla="*/ 0 h 206"/>
                <a:gd name="T10" fmla="*/ 103 w 205"/>
                <a:gd name="T11" fmla="*/ 186 h 206"/>
                <a:gd name="T12" fmla="*/ 20 w 205"/>
                <a:gd name="T13" fmla="*/ 103 h 206"/>
                <a:gd name="T14" fmla="*/ 103 w 205"/>
                <a:gd name="T15" fmla="*/ 20 h 206"/>
                <a:gd name="T16" fmla="*/ 185 w 205"/>
                <a:gd name="T17" fmla="*/ 103 h 206"/>
                <a:gd name="T18" fmla="*/ 103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26"/>
            <p:cNvSpPr>
              <a:spLocks/>
            </p:cNvSpPr>
            <p:nvPr/>
          </p:nvSpPr>
          <p:spPr bwMode="auto">
            <a:xfrm>
              <a:off x="7995437" y="1943303"/>
              <a:ext cx="221498" cy="225675"/>
            </a:xfrm>
            <a:custGeom>
              <a:avLst/>
              <a:gdLst>
                <a:gd name="T0" fmla="*/ 83 w 88"/>
                <a:gd name="T1" fmla="*/ 3 h 91"/>
                <a:gd name="T2" fmla="*/ 69 w 88"/>
                <a:gd name="T3" fmla="*/ 4 h 91"/>
                <a:gd name="T4" fmla="*/ 44 w 88"/>
                <a:gd name="T5" fmla="*/ 31 h 91"/>
                <a:gd name="T6" fmla="*/ 18 w 88"/>
                <a:gd name="T7" fmla="*/ 4 h 91"/>
                <a:gd name="T8" fmla="*/ 4 w 88"/>
                <a:gd name="T9" fmla="*/ 3 h 91"/>
                <a:gd name="T10" fmla="*/ 3 w 88"/>
                <a:gd name="T11" fmla="*/ 18 h 91"/>
                <a:gd name="T12" fmla="*/ 30 w 88"/>
                <a:gd name="T13" fmla="*/ 46 h 91"/>
                <a:gd name="T14" fmla="*/ 3 w 88"/>
                <a:gd name="T15" fmla="*/ 74 h 91"/>
                <a:gd name="T16" fmla="*/ 4 w 88"/>
                <a:gd name="T17" fmla="*/ 88 h 91"/>
                <a:gd name="T18" fmla="*/ 11 w 88"/>
                <a:gd name="T19" fmla="*/ 91 h 91"/>
                <a:gd name="T20" fmla="*/ 18 w 88"/>
                <a:gd name="T21" fmla="*/ 88 h 91"/>
                <a:gd name="T22" fmla="*/ 44 w 88"/>
                <a:gd name="T23" fmla="*/ 61 h 91"/>
                <a:gd name="T24" fmla="*/ 69 w 88"/>
                <a:gd name="T25" fmla="*/ 88 h 91"/>
                <a:gd name="T26" fmla="*/ 77 w 88"/>
                <a:gd name="T27" fmla="*/ 91 h 91"/>
                <a:gd name="T28" fmla="*/ 83 w 88"/>
                <a:gd name="T29" fmla="*/ 88 h 91"/>
                <a:gd name="T30" fmla="*/ 84 w 88"/>
                <a:gd name="T31" fmla="*/ 74 h 91"/>
                <a:gd name="T32" fmla="*/ 57 w 88"/>
                <a:gd name="T33" fmla="*/ 46 h 91"/>
                <a:gd name="T34" fmla="*/ 84 w 88"/>
                <a:gd name="T35" fmla="*/ 18 h 91"/>
                <a:gd name="T36" fmla="*/ 83 w 88"/>
                <a:gd name="T37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91">
                  <a:moveTo>
                    <a:pt x="83" y="3"/>
                  </a:moveTo>
                  <a:cubicBezTo>
                    <a:pt x="79" y="0"/>
                    <a:pt x="73" y="0"/>
                    <a:pt x="69" y="4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3"/>
                  </a:cubicBezTo>
                  <a:cubicBezTo>
                    <a:pt x="0" y="7"/>
                    <a:pt x="0" y="14"/>
                    <a:pt x="3" y="1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0" y="78"/>
                    <a:pt x="0" y="85"/>
                    <a:pt x="4" y="88"/>
                  </a:cubicBezTo>
                  <a:cubicBezTo>
                    <a:pt x="6" y="90"/>
                    <a:pt x="8" y="91"/>
                    <a:pt x="11" y="91"/>
                  </a:cubicBezTo>
                  <a:cubicBezTo>
                    <a:pt x="13" y="91"/>
                    <a:pt x="16" y="90"/>
                    <a:pt x="18" y="8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90"/>
                    <a:pt x="74" y="91"/>
                    <a:pt x="77" y="91"/>
                  </a:cubicBezTo>
                  <a:cubicBezTo>
                    <a:pt x="79" y="91"/>
                    <a:pt x="82" y="90"/>
                    <a:pt x="83" y="88"/>
                  </a:cubicBezTo>
                  <a:cubicBezTo>
                    <a:pt x="88" y="85"/>
                    <a:pt x="88" y="78"/>
                    <a:pt x="84" y="74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8" y="14"/>
                    <a:pt x="88" y="7"/>
                    <a:pt x="8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27"/>
            <p:cNvSpPr>
              <a:spLocks noEditPoints="1"/>
            </p:cNvSpPr>
            <p:nvPr/>
          </p:nvSpPr>
          <p:spPr bwMode="auto">
            <a:xfrm>
              <a:off x="1455023" y="2093754"/>
              <a:ext cx="534935" cy="221498"/>
            </a:xfrm>
            <a:custGeom>
              <a:avLst/>
              <a:gdLst>
                <a:gd name="T0" fmla="*/ 201 w 215"/>
                <a:gd name="T1" fmla="*/ 13 h 88"/>
                <a:gd name="T2" fmla="*/ 190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90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8" y="6"/>
                    <a:pt x="182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2" y="88"/>
                    <a:pt x="188" y="83"/>
                    <a:pt x="190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9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9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2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2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28"/>
            <p:cNvSpPr>
              <a:spLocks noEditPoints="1"/>
            </p:cNvSpPr>
            <p:nvPr/>
          </p:nvSpPr>
          <p:spPr bwMode="auto">
            <a:xfrm>
              <a:off x="2817436" y="2093754"/>
              <a:ext cx="539115" cy="221498"/>
            </a:xfrm>
            <a:custGeom>
              <a:avLst/>
              <a:gdLst>
                <a:gd name="T0" fmla="*/ 201 w 215"/>
                <a:gd name="T1" fmla="*/ 13 h 88"/>
                <a:gd name="T2" fmla="*/ 189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89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89" y="13"/>
                    <a:pt x="189" y="13"/>
                    <a:pt x="189" y="13"/>
                  </a:cubicBezTo>
                  <a:cubicBezTo>
                    <a:pt x="187" y="6"/>
                    <a:pt x="181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1" y="88"/>
                    <a:pt x="187" y="83"/>
                    <a:pt x="189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8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8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2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2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Rectangle 129"/>
            <p:cNvSpPr>
              <a:spLocks noChangeArrowheads="1"/>
            </p:cNvSpPr>
            <p:nvPr/>
          </p:nvSpPr>
          <p:spPr bwMode="auto">
            <a:xfrm>
              <a:off x="2871764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Rectangle 130"/>
            <p:cNvSpPr>
              <a:spLocks noChangeArrowheads="1"/>
            </p:cNvSpPr>
            <p:nvPr/>
          </p:nvSpPr>
          <p:spPr bwMode="auto">
            <a:xfrm>
              <a:off x="2930272" y="2152262"/>
              <a:ext cx="37614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Rectangle 131"/>
            <p:cNvSpPr>
              <a:spLocks noChangeArrowheads="1"/>
            </p:cNvSpPr>
            <p:nvPr/>
          </p:nvSpPr>
          <p:spPr bwMode="auto">
            <a:xfrm>
              <a:off x="2980422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Rectangle 132"/>
            <p:cNvSpPr>
              <a:spLocks noChangeArrowheads="1"/>
            </p:cNvSpPr>
            <p:nvPr/>
          </p:nvSpPr>
          <p:spPr bwMode="auto">
            <a:xfrm>
              <a:off x="3034753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Rectangle 133"/>
            <p:cNvSpPr>
              <a:spLocks noChangeArrowheads="1"/>
            </p:cNvSpPr>
            <p:nvPr/>
          </p:nvSpPr>
          <p:spPr bwMode="auto">
            <a:xfrm>
              <a:off x="3093262" y="2152262"/>
              <a:ext cx="37614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Rectangle 134"/>
            <p:cNvSpPr>
              <a:spLocks noChangeArrowheads="1"/>
            </p:cNvSpPr>
            <p:nvPr/>
          </p:nvSpPr>
          <p:spPr bwMode="auto">
            <a:xfrm>
              <a:off x="3147590" y="2152262"/>
              <a:ext cx="37614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Rectangle 135"/>
            <p:cNvSpPr>
              <a:spLocks noChangeArrowheads="1"/>
            </p:cNvSpPr>
            <p:nvPr/>
          </p:nvSpPr>
          <p:spPr bwMode="auto">
            <a:xfrm>
              <a:off x="3201920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36"/>
            <p:cNvSpPr>
              <a:spLocks noEditPoints="1"/>
            </p:cNvSpPr>
            <p:nvPr/>
          </p:nvSpPr>
          <p:spPr bwMode="auto">
            <a:xfrm>
              <a:off x="4246715" y="2093754"/>
              <a:ext cx="539115" cy="221498"/>
            </a:xfrm>
            <a:custGeom>
              <a:avLst/>
              <a:gdLst>
                <a:gd name="T0" fmla="*/ 201 w 215"/>
                <a:gd name="T1" fmla="*/ 13 h 88"/>
                <a:gd name="T2" fmla="*/ 190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90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8" y="6"/>
                    <a:pt x="182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8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2" y="88"/>
                    <a:pt x="188" y="83"/>
                    <a:pt x="190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9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9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3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3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Rectangle 137"/>
            <p:cNvSpPr>
              <a:spLocks noChangeArrowheads="1"/>
            </p:cNvSpPr>
            <p:nvPr/>
          </p:nvSpPr>
          <p:spPr bwMode="auto">
            <a:xfrm>
              <a:off x="4301043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Rectangle 138"/>
            <p:cNvSpPr>
              <a:spLocks noChangeArrowheads="1"/>
            </p:cNvSpPr>
            <p:nvPr/>
          </p:nvSpPr>
          <p:spPr bwMode="auto">
            <a:xfrm>
              <a:off x="4355374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Rectangle 139"/>
            <p:cNvSpPr>
              <a:spLocks noChangeArrowheads="1"/>
            </p:cNvSpPr>
            <p:nvPr/>
          </p:nvSpPr>
          <p:spPr bwMode="auto">
            <a:xfrm>
              <a:off x="4409702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40"/>
            <p:cNvSpPr>
              <a:spLocks noEditPoints="1"/>
            </p:cNvSpPr>
            <p:nvPr/>
          </p:nvSpPr>
          <p:spPr bwMode="auto">
            <a:xfrm>
              <a:off x="5391810" y="2093754"/>
              <a:ext cx="539115" cy="221498"/>
            </a:xfrm>
            <a:custGeom>
              <a:avLst/>
              <a:gdLst>
                <a:gd name="T0" fmla="*/ 201 w 215"/>
                <a:gd name="T1" fmla="*/ 13 h 88"/>
                <a:gd name="T2" fmla="*/ 190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90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8" y="6"/>
                    <a:pt x="182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2" y="88"/>
                    <a:pt x="188" y="83"/>
                    <a:pt x="190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9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9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2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2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Rectangle 141"/>
            <p:cNvSpPr>
              <a:spLocks noChangeArrowheads="1"/>
            </p:cNvSpPr>
            <p:nvPr/>
          </p:nvSpPr>
          <p:spPr bwMode="auto">
            <a:xfrm>
              <a:off x="5446138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Rectangle 142"/>
            <p:cNvSpPr>
              <a:spLocks noChangeArrowheads="1"/>
            </p:cNvSpPr>
            <p:nvPr/>
          </p:nvSpPr>
          <p:spPr bwMode="auto">
            <a:xfrm>
              <a:off x="5446138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43"/>
            <p:cNvSpPr>
              <a:spLocks noEditPoints="1"/>
            </p:cNvSpPr>
            <p:nvPr/>
          </p:nvSpPr>
          <p:spPr bwMode="auto">
            <a:xfrm>
              <a:off x="4321940" y="3456165"/>
              <a:ext cx="388665" cy="275826"/>
            </a:xfrm>
            <a:custGeom>
              <a:avLst/>
              <a:gdLst>
                <a:gd name="T0" fmla="*/ 147 w 156"/>
                <a:gd name="T1" fmla="*/ 0 h 111"/>
                <a:gd name="T2" fmla="*/ 97 w 156"/>
                <a:gd name="T3" fmla="*/ 0 h 111"/>
                <a:gd name="T4" fmla="*/ 97 w 156"/>
                <a:gd name="T5" fmla="*/ 12 h 111"/>
                <a:gd name="T6" fmla="*/ 136 w 156"/>
                <a:gd name="T7" fmla="*/ 12 h 111"/>
                <a:gd name="T8" fmla="*/ 78 w 156"/>
                <a:gd name="T9" fmla="*/ 70 h 111"/>
                <a:gd name="T10" fmla="*/ 20 w 156"/>
                <a:gd name="T11" fmla="*/ 12 h 111"/>
                <a:gd name="T12" fmla="*/ 59 w 156"/>
                <a:gd name="T13" fmla="*/ 12 h 111"/>
                <a:gd name="T14" fmla="*/ 59 w 156"/>
                <a:gd name="T15" fmla="*/ 0 h 111"/>
                <a:gd name="T16" fmla="*/ 9 w 156"/>
                <a:gd name="T17" fmla="*/ 0 h 111"/>
                <a:gd name="T18" fmla="*/ 0 w 156"/>
                <a:gd name="T19" fmla="*/ 9 h 111"/>
                <a:gd name="T20" fmla="*/ 0 w 156"/>
                <a:gd name="T21" fmla="*/ 102 h 111"/>
                <a:gd name="T22" fmla="*/ 9 w 156"/>
                <a:gd name="T23" fmla="*/ 111 h 111"/>
                <a:gd name="T24" fmla="*/ 147 w 156"/>
                <a:gd name="T25" fmla="*/ 111 h 111"/>
                <a:gd name="T26" fmla="*/ 156 w 156"/>
                <a:gd name="T27" fmla="*/ 102 h 111"/>
                <a:gd name="T28" fmla="*/ 156 w 156"/>
                <a:gd name="T29" fmla="*/ 9 h 111"/>
                <a:gd name="T30" fmla="*/ 147 w 156"/>
                <a:gd name="T31" fmla="*/ 0 h 111"/>
                <a:gd name="T32" fmla="*/ 144 w 156"/>
                <a:gd name="T33" fmla="*/ 99 h 111"/>
                <a:gd name="T34" fmla="*/ 12 w 156"/>
                <a:gd name="T35" fmla="*/ 99 h 111"/>
                <a:gd name="T36" fmla="*/ 12 w 156"/>
                <a:gd name="T37" fmla="*/ 21 h 111"/>
                <a:gd name="T38" fmla="*/ 72 w 156"/>
                <a:gd name="T39" fmla="*/ 81 h 111"/>
                <a:gd name="T40" fmla="*/ 78 w 156"/>
                <a:gd name="T41" fmla="*/ 83 h 111"/>
                <a:gd name="T42" fmla="*/ 84 w 156"/>
                <a:gd name="T43" fmla="*/ 80 h 111"/>
                <a:gd name="T44" fmla="*/ 144 w 156"/>
                <a:gd name="T45" fmla="*/ 21 h 111"/>
                <a:gd name="T46" fmla="*/ 144 w 156"/>
                <a:gd name="T47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6" h="111">
                  <a:moveTo>
                    <a:pt x="14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52" y="111"/>
                    <a:pt x="156" y="107"/>
                    <a:pt x="156" y="102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4"/>
                    <a:pt x="152" y="0"/>
                    <a:pt x="147" y="0"/>
                  </a:cubicBezTo>
                  <a:close/>
                  <a:moveTo>
                    <a:pt x="144" y="99"/>
                  </a:moveTo>
                  <a:cubicBezTo>
                    <a:pt x="12" y="99"/>
                    <a:pt x="12" y="99"/>
                    <a:pt x="12" y="9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3" y="82"/>
                    <a:pt x="76" y="83"/>
                    <a:pt x="78" y="83"/>
                  </a:cubicBezTo>
                  <a:cubicBezTo>
                    <a:pt x="80" y="83"/>
                    <a:pt x="83" y="82"/>
                    <a:pt x="84" y="80"/>
                  </a:cubicBezTo>
                  <a:cubicBezTo>
                    <a:pt x="144" y="21"/>
                    <a:pt x="144" y="21"/>
                    <a:pt x="144" y="21"/>
                  </a:cubicBezTo>
                  <a:lnTo>
                    <a:pt x="14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44"/>
            <p:cNvSpPr>
              <a:spLocks/>
            </p:cNvSpPr>
            <p:nvPr/>
          </p:nvSpPr>
          <p:spPr bwMode="auto">
            <a:xfrm>
              <a:off x="4443135" y="3314073"/>
              <a:ext cx="150450" cy="234034"/>
            </a:xfrm>
            <a:custGeom>
              <a:avLst/>
              <a:gdLst>
                <a:gd name="T0" fmla="*/ 15 w 60"/>
                <a:gd name="T1" fmla="*/ 89 h 93"/>
                <a:gd name="T2" fmla="*/ 19 w 60"/>
                <a:gd name="T3" fmla="*/ 93 h 93"/>
                <a:gd name="T4" fmla="*/ 40 w 60"/>
                <a:gd name="T5" fmla="*/ 93 h 93"/>
                <a:gd name="T6" fmla="*/ 44 w 60"/>
                <a:gd name="T7" fmla="*/ 89 h 93"/>
                <a:gd name="T8" fmla="*/ 44 w 60"/>
                <a:gd name="T9" fmla="*/ 38 h 93"/>
                <a:gd name="T10" fmla="*/ 60 w 60"/>
                <a:gd name="T11" fmla="*/ 38 h 93"/>
                <a:gd name="T12" fmla="*/ 59 w 60"/>
                <a:gd name="T13" fmla="*/ 37 h 93"/>
                <a:gd name="T14" fmla="*/ 31 w 60"/>
                <a:gd name="T15" fmla="*/ 1 h 93"/>
                <a:gd name="T16" fmla="*/ 28 w 60"/>
                <a:gd name="T17" fmla="*/ 1 h 93"/>
                <a:gd name="T18" fmla="*/ 0 w 60"/>
                <a:gd name="T19" fmla="*/ 37 h 93"/>
                <a:gd name="T20" fmla="*/ 0 w 60"/>
                <a:gd name="T21" fmla="*/ 38 h 93"/>
                <a:gd name="T22" fmla="*/ 15 w 60"/>
                <a:gd name="T23" fmla="*/ 38 h 93"/>
                <a:gd name="T24" fmla="*/ 15 w 60"/>
                <a:gd name="T2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93">
                  <a:moveTo>
                    <a:pt x="15" y="89"/>
                  </a:moveTo>
                  <a:cubicBezTo>
                    <a:pt x="15" y="91"/>
                    <a:pt x="17" y="93"/>
                    <a:pt x="19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2" y="93"/>
                    <a:pt x="44" y="91"/>
                    <a:pt x="44" y="8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59" y="37"/>
                    <a:pt x="59" y="37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15" y="38"/>
                    <a:pt x="15" y="38"/>
                    <a:pt x="15" y="38"/>
                  </a:cubicBezTo>
                  <a:lnTo>
                    <a:pt x="1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45"/>
            <p:cNvSpPr>
              <a:spLocks noEditPoints="1"/>
            </p:cNvSpPr>
            <p:nvPr/>
          </p:nvSpPr>
          <p:spPr bwMode="auto">
            <a:xfrm>
              <a:off x="5467035" y="3456165"/>
              <a:ext cx="388665" cy="275826"/>
            </a:xfrm>
            <a:custGeom>
              <a:avLst/>
              <a:gdLst>
                <a:gd name="T0" fmla="*/ 146 w 155"/>
                <a:gd name="T1" fmla="*/ 0 h 111"/>
                <a:gd name="T2" fmla="*/ 97 w 155"/>
                <a:gd name="T3" fmla="*/ 0 h 111"/>
                <a:gd name="T4" fmla="*/ 97 w 155"/>
                <a:gd name="T5" fmla="*/ 12 h 111"/>
                <a:gd name="T6" fmla="*/ 136 w 155"/>
                <a:gd name="T7" fmla="*/ 12 h 111"/>
                <a:gd name="T8" fmla="*/ 78 w 155"/>
                <a:gd name="T9" fmla="*/ 70 h 111"/>
                <a:gd name="T10" fmla="*/ 19 w 155"/>
                <a:gd name="T11" fmla="*/ 12 h 111"/>
                <a:gd name="T12" fmla="*/ 59 w 155"/>
                <a:gd name="T13" fmla="*/ 12 h 111"/>
                <a:gd name="T14" fmla="*/ 59 w 155"/>
                <a:gd name="T15" fmla="*/ 0 h 111"/>
                <a:gd name="T16" fmla="*/ 9 w 155"/>
                <a:gd name="T17" fmla="*/ 0 h 111"/>
                <a:gd name="T18" fmla="*/ 0 w 155"/>
                <a:gd name="T19" fmla="*/ 9 h 111"/>
                <a:gd name="T20" fmla="*/ 0 w 155"/>
                <a:gd name="T21" fmla="*/ 102 h 111"/>
                <a:gd name="T22" fmla="*/ 9 w 155"/>
                <a:gd name="T23" fmla="*/ 111 h 111"/>
                <a:gd name="T24" fmla="*/ 146 w 155"/>
                <a:gd name="T25" fmla="*/ 111 h 111"/>
                <a:gd name="T26" fmla="*/ 155 w 155"/>
                <a:gd name="T27" fmla="*/ 102 h 111"/>
                <a:gd name="T28" fmla="*/ 155 w 155"/>
                <a:gd name="T29" fmla="*/ 9 h 111"/>
                <a:gd name="T30" fmla="*/ 146 w 155"/>
                <a:gd name="T31" fmla="*/ 0 h 111"/>
                <a:gd name="T32" fmla="*/ 143 w 155"/>
                <a:gd name="T33" fmla="*/ 99 h 111"/>
                <a:gd name="T34" fmla="*/ 12 w 155"/>
                <a:gd name="T35" fmla="*/ 99 h 111"/>
                <a:gd name="T36" fmla="*/ 12 w 155"/>
                <a:gd name="T37" fmla="*/ 21 h 111"/>
                <a:gd name="T38" fmla="*/ 71 w 155"/>
                <a:gd name="T39" fmla="*/ 81 h 111"/>
                <a:gd name="T40" fmla="*/ 78 w 155"/>
                <a:gd name="T41" fmla="*/ 83 h 111"/>
                <a:gd name="T42" fmla="*/ 84 w 155"/>
                <a:gd name="T43" fmla="*/ 80 h 111"/>
                <a:gd name="T44" fmla="*/ 143 w 155"/>
                <a:gd name="T45" fmla="*/ 21 h 111"/>
                <a:gd name="T46" fmla="*/ 143 w 155"/>
                <a:gd name="T47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11">
                  <a:moveTo>
                    <a:pt x="146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51" y="111"/>
                    <a:pt x="155" y="107"/>
                    <a:pt x="155" y="102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5" y="4"/>
                    <a:pt x="151" y="0"/>
                    <a:pt x="146" y="0"/>
                  </a:cubicBezTo>
                  <a:close/>
                  <a:moveTo>
                    <a:pt x="143" y="99"/>
                  </a:moveTo>
                  <a:cubicBezTo>
                    <a:pt x="12" y="99"/>
                    <a:pt x="12" y="99"/>
                    <a:pt x="12" y="9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3" y="82"/>
                    <a:pt x="75" y="83"/>
                    <a:pt x="78" y="83"/>
                  </a:cubicBezTo>
                  <a:cubicBezTo>
                    <a:pt x="80" y="83"/>
                    <a:pt x="82" y="82"/>
                    <a:pt x="84" y="80"/>
                  </a:cubicBezTo>
                  <a:cubicBezTo>
                    <a:pt x="143" y="21"/>
                    <a:pt x="143" y="21"/>
                    <a:pt x="143" y="21"/>
                  </a:cubicBezTo>
                  <a:lnTo>
                    <a:pt x="143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46"/>
            <p:cNvSpPr>
              <a:spLocks/>
            </p:cNvSpPr>
            <p:nvPr/>
          </p:nvSpPr>
          <p:spPr bwMode="auto">
            <a:xfrm>
              <a:off x="5588230" y="3360045"/>
              <a:ext cx="154631" cy="234034"/>
            </a:xfrm>
            <a:custGeom>
              <a:avLst/>
              <a:gdLst>
                <a:gd name="T0" fmla="*/ 1 w 61"/>
                <a:gd name="T1" fmla="*/ 57 h 93"/>
                <a:gd name="T2" fmla="*/ 29 w 61"/>
                <a:gd name="T3" fmla="*/ 93 h 93"/>
                <a:gd name="T4" fmla="*/ 32 w 61"/>
                <a:gd name="T5" fmla="*/ 93 h 93"/>
                <a:gd name="T6" fmla="*/ 60 w 61"/>
                <a:gd name="T7" fmla="*/ 57 h 93"/>
                <a:gd name="T8" fmla="*/ 61 w 61"/>
                <a:gd name="T9" fmla="*/ 55 h 93"/>
                <a:gd name="T10" fmla="*/ 45 w 61"/>
                <a:gd name="T11" fmla="*/ 55 h 93"/>
                <a:gd name="T12" fmla="*/ 45 w 61"/>
                <a:gd name="T13" fmla="*/ 4 h 93"/>
                <a:gd name="T14" fmla="*/ 41 w 61"/>
                <a:gd name="T15" fmla="*/ 0 h 93"/>
                <a:gd name="T16" fmla="*/ 20 w 61"/>
                <a:gd name="T17" fmla="*/ 0 h 93"/>
                <a:gd name="T18" fmla="*/ 16 w 61"/>
                <a:gd name="T19" fmla="*/ 4 h 93"/>
                <a:gd name="T20" fmla="*/ 16 w 61"/>
                <a:gd name="T21" fmla="*/ 55 h 93"/>
                <a:gd name="T22" fmla="*/ 0 w 61"/>
                <a:gd name="T23" fmla="*/ 55 h 93"/>
                <a:gd name="T24" fmla="*/ 1 w 61"/>
                <a:gd name="T2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3">
                  <a:moveTo>
                    <a:pt x="1" y="57"/>
                  </a:move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1" y="93"/>
                    <a:pt x="32" y="93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6"/>
                    <a:pt x="61" y="55"/>
                    <a:pt x="61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2"/>
                    <a:pt x="16" y="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6"/>
                    <a:pt x="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47"/>
            <p:cNvSpPr>
              <a:spLocks noEditPoints="1"/>
            </p:cNvSpPr>
            <p:nvPr/>
          </p:nvSpPr>
          <p:spPr bwMode="auto">
            <a:xfrm>
              <a:off x="6708250" y="3197056"/>
              <a:ext cx="321798" cy="534934"/>
            </a:xfrm>
            <a:custGeom>
              <a:avLst/>
              <a:gdLst>
                <a:gd name="T0" fmla="*/ 64 w 129"/>
                <a:gd name="T1" fmla="*/ 0 h 214"/>
                <a:gd name="T2" fmla="*/ 0 w 129"/>
                <a:gd name="T3" fmla="*/ 65 h 214"/>
                <a:gd name="T4" fmla="*/ 20 w 129"/>
                <a:gd name="T5" fmla="*/ 112 h 214"/>
                <a:gd name="T6" fmla="*/ 64 w 129"/>
                <a:gd name="T7" fmla="*/ 214 h 214"/>
                <a:gd name="T8" fmla="*/ 108 w 129"/>
                <a:gd name="T9" fmla="*/ 113 h 214"/>
                <a:gd name="T10" fmla="*/ 129 w 129"/>
                <a:gd name="T11" fmla="*/ 65 h 214"/>
                <a:gd name="T12" fmla="*/ 64 w 129"/>
                <a:gd name="T13" fmla="*/ 0 h 214"/>
                <a:gd name="T14" fmla="*/ 64 w 129"/>
                <a:gd name="T15" fmla="*/ 101 h 214"/>
                <a:gd name="T16" fmla="*/ 27 w 129"/>
                <a:gd name="T17" fmla="*/ 63 h 214"/>
                <a:gd name="T18" fmla="*/ 64 w 129"/>
                <a:gd name="T19" fmla="*/ 26 h 214"/>
                <a:gd name="T20" fmla="*/ 102 w 129"/>
                <a:gd name="T21" fmla="*/ 63 h 214"/>
                <a:gd name="T22" fmla="*/ 64 w 129"/>
                <a:gd name="T23" fmla="*/ 10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214">
                  <a:moveTo>
                    <a:pt x="64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83"/>
                    <a:pt x="7" y="100"/>
                    <a:pt x="20" y="112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21" y="101"/>
                    <a:pt x="129" y="84"/>
                    <a:pt x="129" y="65"/>
                  </a:cubicBezTo>
                  <a:cubicBezTo>
                    <a:pt x="129" y="29"/>
                    <a:pt x="100" y="0"/>
                    <a:pt x="64" y="0"/>
                  </a:cubicBezTo>
                  <a:moveTo>
                    <a:pt x="64" y="101"/>
                  </a:moveTo>
                  <a:cubicBezTo>
                    <a:pt x="44" y="101"/>
                    <a:pt x="27" y="84"/>
                    <a:pt x="27" y="63"/>
                  </a:cubicBezTo>
                  <a:cubicBezTo>
                    <a:pt x="27" y="43"/>
                    <a:pt x="44" y="26"/>
                    <a:pt x="64" y="26"/>
                  </a:cubicBezTo>
                  <a:cubicBezTo>
                    <a:pt x="85" y="26"/>
                    <a:pt x="102" y="43"/>
                    <a:pt x="102" y="63"/>
                  </a:cubicBezTo>
                  <a:cubicBezTo>
                    <a:pt x="102" y="84"/>
                    <a:pt x="85" y="101"/>
                    <a:pt x="64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48"/>
            <p:cNvSpPr>
              <a:spLocks noEditPoints="1"/>
            </p:cNvSpPr>
            <p:nvPr/>
          </p:nvSpPr>
          <p:spPr bwMode="auto">
            <a:xfrm>
              <a:off x="7803195" y="3188698"/>
              <a:ext cx="601802" cy="543293"/>
            </a:xfrm>
            <a:custGeom>
              <a:avLst/>
              <a:gdLst>
                <a:gd name="T0" fmla="*/ 229 w 241"/>
                <a:gd name="T1" fmla="*/ 16 h 217"/>
                <a:gd name="T2" fmla="*/ 170 w 241"/>
                <a:gd name="T3" fmla="*/ 0 h 217"/>
                <a:gd name="T4" fmla="*/ 166 w 241"/>
                <a:gd name="T5" fmla="*/ 0 h 217"/>
                <a:gd name="T6" fmla="*/ 158 w 241"/>
                <a:gd name="T7" fmla="*/ 2 h 217"/>
                <a:gd name="T8" fmla="*/ 150 w 241"/>
                <a:gd name="T9" fmla="*/ 0 h 217"/>
                <a:gd name="T10" fmla="*/ 146 w 241"/>
                <a:gd name="T11" fmla="*/ 0 h 217"/>
                <a:gd name="T12" fmla="*/ 87 w 241"/>
                <a:gd name="T13" fmla="*/ 16 h 217"/>
                <a:gd name="T14" fmla="*/ 83 w 241"/>
                <a:gd name="T15" fmla="*/ 18 h 217"/>
                <a:gd name="T16" fmla="*/ 79 w 241"/>
                <a:gd name="T17" fmla="*/ 16 h 217"/>
                <a:gd name="T18" fmla="*/ 20 w 241"/>
                <a:gd name="T19" fmla="*/ 0 h 217"/>
                <a:gd name="T20" fmla="*/ 16 w 241"/>
                <a:gd name="T21" fmla="*/ 0 h 217"/>
                <a:gd name="T22" fmla="*/ 7 w 241"/>
                <a:gd name="T23" fmla="*/ 3 h 217"/>
                <a:gd name="T24" fmla="*/ 0 w 241"/>
                <a:gd name="T25" fmla="*/ 16 h 217"/>
                <a:gd name="T26" fmla="*/ 0 w 241"/>
                <a:gd name="T27" fmla="*/ 185 h 217"/>
                <a:gd name="T28" fmla="*/ 12 w 241"/>
                <a:gd name="T29" fmla="*/ 200 h 217"/>
                <a:gd name="T30" fmla="*/ 71 w 241"/>
                <a:gd name="T31" fmla="*/ 216 h 217"/>
                <a:gd name="T32" fmla="*/ 75 w 241"/>
                <a:gd name="T33" fmla="*/ 217 h 217"/>
                <a:gd name="T34" fmla="*/ 83 w 241"/>
                <a:gd name="T35" fmla="*/ 215 h 217"/>
                <a:gd name="T36" fmla="*/ 91 w 241"/>
                <a:gd name="T37" fmla="*/ 217 h 217"/>
                <a:gd name="T38" fmla="*/ 95 w 241"/>
                <a:gd name="T39" fmla="*/ 216 h 217"/>
                <a:gd name="T40" fmla="*/ 154 w 241"/>
                <a:gd name="T41" fmla="*/ 200 h 217"/>
                <a:gd name="T42" fmla="*/ 158 w 241"/>
                <a:gd name="T43" fmla="*/ 199 h 217"/>
                <a:gd name="T44" fmla="*/ 162 w 241"/>
                <a:gd name="T45" fmla="*/ 200 h 217"/>
                <a:gd name="T46" fmla="*/ 221 w 241"/>
                <a:gd name="T47" fmla="*/ 216 h 217"/>
                <a:gd name="T48" fmla="*/ 225 w 241"/>
                <a:gd name="T49" fmla="*/ 217 h 217"/>
                <a:gd name="T50" fmla="*/ 235 w 241"/>
                <a:gd name="T51" fmla="*/ 214 h 217"/>
                <a:gd name="T52" fmla="*/ 241 w 241"/>
                <a:gd name="T53" fmla="*/ 201 h 217"/>
                <a:gd name="T54" fmla="*/ 241 w 241"/>
                <a:gd name="T55" fmla="*/ 32 h 217"/>
                <a:gd name="T56" fmla="*/ 229 w 241"/>
                <a:gd name="T57" fmla="*/ 16 h 217"/>
                <a:gd name="T58" fmla="*/ 75 w 241"/>
                <a:gd name="T59" fmla="*/ 201 h 217"/>
                <a:gd name="T60" fmla="*/ 16 w 241"/>
                <a:gd name="T61" fmla="*/ 185 h 217"/>
                <a:gd name="T62" fmla="*/ 16 w 241"/>
                <a:gd name="T63" fmla="*/ 16 h 217"/>
                <a:gd name="T64" fmla="*/ 75 w 241"/>
                <a:gd name="T65" fmla="*/ 32 h 217"/>
                <a:gd name="T66" fmla="*/ 75 w 241"/>
                <a:gd name="T67" fmla="*/ 201 h 217"/>
                <a:gd name="T68" fmla="*/ 150 w 241"/>
                <a:gd name="T69" fmla="*/ 185 h 217"/>
                <a:gd name="T70" fmla="*/ 91 w 241"/>
                <a:gd name="T71" fmla="*/ 201 h 217"/>
                <a:gd name="T72" fmla="*/ 91 w 241"/>
                <a:gd name="T73" fmla="*/ 32 h 217"/>
                <a:gd name="T74" fmla="*/ 150 w 241"/>
                <a:gd name="T75" fmla="*/ 16 h 217"/>
                <a:gd name="T76" fmla="*/ 150 w 241"/>
                <a:gd name="T77" fmla="*/ 185 h 217"/>
                <a:gd name="T78" fmla="*/ 225 w 241"/>
                <a:gd name="T79" fmla="*/ 201 h 217"/>
                <a:gd name="T80" fmla="*/ 166 w 241"/>
                <a:gd name="T81" fmla="*/ 185 h 217"/>
                <a:gd name="T82" fmla="*/ 166 w 241"/>
                <a:gd name="T83" fmla="*/ 16 h 217"/>
                <a:gd name="T84" fmla="*/ 225 w 241"/>
                <a:gd name="T85" fmla="*/ 32 h 217"/>
                <a:gd name="T86" fmla="*/ 225 w 241"/>
                <a:gd name="T87" fmla="*/ 20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1" h="217">
                  <a:moveTo>
                    <a:pt x="229" y="16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3" y="0"/>
                    <a:pt x="161" y="1"/>
                    <a:pt x="158" y="2"/>
                  </a:cubicBezTo>
                  <a:cubicBezTo>
                    <a:pt x="156" y="1"/>
                    <a:pt x="153" y="0"/>
                    <a:pt x="150" y="0"/>
                  </a:cubicBezTo>
                  <a:cubicBezTo>
                    <a:pt x="149" y="0"/>
                    <a:pt x="147" y="0"/>
                    <a:pt x="146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7"/>
                    <a:pt x="84" y="17"/>
                    <a:pt x="83" y="18"/>
                  </a:cubicBezTo>
                  <a:cubicBezTo>
                    <a:pt x="82" y="17"/>
                    <a:pt x="81" y="17"/>
                    <a:pt x="79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3" y="0"/>
                    <a:pt x="9" y="1"/>
                    <a:pt x="7" y="3"/>
                  </a:cubicBezTo>
                  <a:cubicBezTo>
                    <a:pt x="3" y="6"/>
                    <a:pt x="0" y="11"/>
                    <a:pt x="0" y="16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2"/>
                    <a:pt x="5" y="198"/>
                    <a:pt x="12" y="200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2" y="217"/>
                    <a:pt x="74" y="217"/>
                    <a:pt x="75" y="217"/>
                  </a:cubicBezTo>
                  <a:cubicBezTo>
                    <a:pt x="78" y="217"/>
                    <a:pt x="81" y="216"/>
                    <a:pt x="83" y="215"/>
                  </a:cubicBezTo>
                  <a:cubicBezTo>
                    <a:pt x="86" y="216"/>
                    <a:pt x="88" y="217"/>
                    <a:pt x="91" y="217"/>
                  </a:cubicBezTo>
                  <a:cubicBezTo>
                    <a:pt x="93" y="217"/>
                    <a:pt x="94" y="217"/>
                    <a:pt x="95" y="216"/>
                  </a:cubicBezTo>
                  <a:cubicBezTo>
                    <a:pt x="154" y="200"/>
                    <a:pt x="154" y="200"/>
                    <a:pt x="154" y="200"/>
                  </a:cubicBezTo>
                  <a:cubicBezTo>
                    <a:pt x="156" y="200"/>
                    <a:pt x="157" y="199"/>
                    <a:pt x="158" y="199"/>
                  </a:cubicBezTo>
                  <a:cubicBezTo>
                    <a:pt x="159" y="199"/>
                    <a:pt x="161" y="200"/>
                    <a:pt x="162" y="200"/>
                  </a:cubicBezTo>
                  <a:cubicBezTo>
                    <a:pt x="221" y="216"/>
                    <a:pt x="221" y="216"/>
                    <a:pt x="221" y="216"/>
                  </a:cubicBezTo>
                  <a:cubicBezTo>
                    <a:pt x="222" y="217"/>
                    <a:pt x="224" y="217"/>
                    <a:pt x="225" y="217"/>
                  </a:cubicBezTo>
                  <a:cubicBezTo>
                    <a:pt x="228" y="217"/>
                    <a:pt x="232" y="216"/>
                    <a:pt x="235" y="214"/>
                  </a:cubicBezTo>
                  <a:cubicBezTo>
                    <a:pt x="239" y="211"/>
                    <a:pt x="241" y="206"/>
                    <a:pt x="241" y="201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25"/>
                    <a:pt x="236" y="18"/>
                    <a:pt x="229" y="16"/>
                  </a:cubicBezTo>
                  <a:close/>
                  <a:moveTo>
                    <a:pt x="75" y="201"/>
                  </a:moveTo>
                  <a:cubicBezTo>
                    <a:pt x="16" y="185"/>
                    <a:pt x="16" y="185"/>
                    <a:pt x="16" y="18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5" y="32"/>
                    <a:pt x="75" y="32"/>
                    <a:pt x="75" y="32"/>
                  </a:cubicBezTo>
                  <a:lnTo>
                    <a:pt x="75" y="201"/>
                  </a:lnTo>
                  <a:close/>
                  <a:moveTo>
                    <a:pt x="150" y="185"/>
                  </a:moveTo>
                  <a:cubicBezTo>
                    <a:pt x="91" y="201"/>
                    <a:pt x="91" y="201"/>
                    <a:pt x="91" y="201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150" y="16"/>
                    <a:pt x="150" y="16"/>
                    <a:pt x="150" y="16"/>
                  </a:cubicBezTo>
                  <a:lnTo>
                    <a:pt x="150" y="185"/>
                  </a:lnTo>
                  <a:close/>
                  <a:moveTo>
                    <a:pt x="225" y="201"/>
                  </a:moveTo>
                  <a:cubicBezTo>
                    <a:pt x="166" y="185"/>
                    <a:pt x="166" y="185"/>
                    <a:pt x="166" y="185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225" y="32"/>
                    <a:pt x="225" y="32"/>
                    <a:pt x="225" y="32"/>
                  </a:cubicBezTo>
                  <a:lnTo>
                    <a:pt x="225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998440" y="3174184"/>
              <a:ext cx="605982" cy="543293"/>
              <a:chOff x="8998440" y="3188698"/>
              <a:chExt cx="605982" cy="543293"/>
            </a:xfrm>
            <a:grpFill/>
          </p:grpSpPr>
          <p:sp>
            <p:nvSpPr>
              <p:cNvPr id="139" name="Freeform 149"/>
              <p:cNvSpPr>
                <a:spLocks noEditPoints="1"/>
              </p:cNvSpPr>
              <p:nvPr/>
            </p:nvSpPr>
            <p:spPr bwMode="auto">
              <a:xfrm>
                <a:off x="8998440" y="3188698"/>
                <a:ext cx="605982" cy="543293"/>
              </a:xfrm>
              <a:custGeom>
                <a:avLst/>
                <a:gdLst>
                  <a:gd name="T0" fmla="*/ 229 w 241"/>
                  <a:gd name="T1" fmla="*/ 16 h 217"/>
                  <a:gd name="T2" fmla="*/ 170 w 241"/>
                  <a:gd name="T3" fmla="*/ 0 h 217"/>
                  <a:gd name="T4" fmla="*/ 166 w 241"/>
                  <a:gd name="T5" fmla="*/ 0 h 217"/>
                  <a:gd name="T6" fmla="*/ 158 w 241"/>
                  <a:gd name="T7" fmla="*/ 2 h 217"/>
                  <a:gd name="T8" fmla="*/ 150 w 241"/>
                  <a:gd name="T9" fmla="*/ 0 h 217"/>
                  <a:gd name="T10" fmla="*/ 146 w 241"/>
                  <a:gd name="T11" fmla="*/ 0 h 217"/>
                  <a:gd name="T12" fmla="*/ 87 w 241"/>
                  <a:gd name="T13" fmla="*/ 16 h 217"/>
                  <a:gd name="T14" fmla="*/ 83 w 241"/>
                  <a:gd name="T15" fmla="*/ 18 h 217"/>
                  <a:gd name="T16" fmla="*/ 79 w 241"/>
                  <a:gd name="T17" fmla="*/ 16 h 217"/>
                  <a:gd name="T18" fmla="*/ 20 w 241"/>
                  <a:gd name="T19" fmla="*/ 0 h 217"/>
                  <a:gd name="T20" fmla="*/ 16 w 241"/>
                  <a:gd name="T21" fmla="*/ 0 h 217"/>
                  <a:gd name="T22" fmla="*/ 7 w 241"/>
                  <a:gd name="T23" fmla="*/ 3 h 217"/>
                  <a:gd name="T24" fmla="*/ 0 w 241"/>
                  <a:gd name="T25" fmla="*/ 16 h 217"/>
                  <a:gd name="T26" fmla="*/ 0 w 241"/>
                  <a:gd name="T27" fmla="*/ 185 h 217"/>
                  <a:gd name="T28" fmla="*/ 12 w 241"/>
                  <a:gd name="T29" fmla="*/ 200 h 217"/>
                  <a:gd name="T30" fmla="*/ 71 w 241"/>
                  <a:gd name="T31" fmla="*/ 216 h 217"/>
                  <a:gd name="T32" fmla="*/ 75 w 241"/>
                  <a:gd name="T33" fmla="*/ 217 h 217"/>
                  <a:gd name="T34" fmla="*/ 83 w 241"/>
                  <a:gd name="T35" fmla="*/ 215 h 217"/>
                  <a:gd name="T36" fmla="*/ 91 w 241"/>
                  <a:gd name="T37" fmla="*/ 217 h 217"/>
                  <a:gd name="T38" fmla="*/ 95 w 241"/>
                  <a:gd name="T39" fmla="*/ 216 h 217"/>
                  <a:gd name="T40" fmla="*/ 154 w 241"/>
                  <a:gd name="T41" fmla="*/ 200 h 217"/>
                  <a:gd name="T42" fmla="*/ 158 w 241"/>
                  <a:gd name="T43" fmla="*/ 199 h 217"/>
                  <a:gd name="T44" fmla="*/ 162 w 241"/>
                  <a:gd name="T45" fmla="*/ 200 h 217"/>
                  <a:gd name="T46" fmla="*/ 221 w 241"/>
                  <a:gd name="T47" fmla="*/ 216 h 217"/>
                  <a:gd name="T48" fmla="*/ 225 w 241"/>
                  <a:gd name="T49" fmla="*/ 217 h 217"/>
                  <a:gd name="T50" fmla="*/ 235 w 241"/>
                  <a:gd name="T51" fmla="*/ 214 h 217"/>
                  <a:gd name="T52" fmla="*/ 241 w 241"/>
                  <a:gd name="T53" fmla="*/ 201 h 217"/>
                  <a:gd name="T54" fmla="*/ 241 w 241"/>
                  <a:gd name="T55" fmla="*/ 32 h 217"/>
                  <a:gd name="T56" fmla="*/ 229 w 241"/>
                  <a:gd name="T57" fmla="*/ 16 h 217"/>
                  <a:gd name="T58" fmla="*/ 75 w 241"/>
                  <a:gd name="T59" fmla="*/ 201 h 217"/>
                  <a:gd name="T60" fmla="*/ 16 w 241"/>
                  <a:gd name="T61" fmla="*/ 185 h 217"/>
                  <a:gd name="T62" fmla="*/ 16 w 241"/>
                  <a:gd name="T63" fmla="*/ 16 h 217"/>
                  <a:gd name="T64" fmla="*/ 75 w 241"/>
                  <a:gd name="T65" fmla="*/ 32 h 217"/>
                  <a:gd name="T66" fmla="*/ 75 w 241"/>
                  <a:gd name="T67" fmla="*/ 201 h 217"/>
                  <a:gd name="T68" fmla="*/ 150 w 241"/>
                  <a:gd name="T69" fmla="*/ 70 h 217"/>
                  <a:gd name="T70" fmla="*/ 150 w 241"/>
                  <a:gd name="T71" fmla="*/ 70 h 217"/>
                  <a:gd name="T72" fmla="*/ 149 w 241"/>
                  <a:gd name="T73" fmla="*/ 76 h 217"/>
                  <a:gd name="T74" fmla="*/ 150 w 241"/>
                  <a:gd name="T75" fmla="*/ 77 h 217"/>
                  <a:gd name="T76" fmla="*/ 150 w 241"/>
                  <a:gd name="T77" fmla="*/ 185 h 217"/>
                  <a:gd name="T78" fmla="*/ 91 w 241"/>
                  <a:gd name="T79" fmla="*/ 201 h 217"/>
                  <a:gd name="T80" fmla="*/ 91 w 241"/>
                  <a:gd name="T81" fmla="*/ 164 h 217"/>
                  <a:gd name="T82" fmla="*/ 92 w 241"/>
                  <a:gd name="T83" fmla="*/ 164 h 217"/>
                  <a:gd name="T84" fmla="*/ 92 w 241"/>
                  <a:gd name="T85" fmla="*/ 164 h 217"/>
                  <a:gd name="T86" fmla="*/ 102 w 241"/>
                  <a:gd name="T87" fmla="*/ 162 h 217"/>
                  <a:gd name="T88" fmla="*/ 105 w 241"/>
                  <a:gd name="T89" fmla="*/ 157 h 217"/>
                  <a:gd name="T90" fmla="*/ 99 w 241"/>
                  <a:gd name="T91" fmla="*/ 155 h 217"/>
                  <a:gd name="T92" fmla="*/ 92 w 241"/>
                  <a:gd name="T93" fmla="*/ 156 h 217"/>
                  <a:gd name="T94" fmla="*/ 92 w 241"/>
                  <a:gd name="T95" fmla="*/ 156 h 217"/>
                  <a:gd name="T96" fmla="*/ 91 w 241"/>
                  <a:gd name="T97" fmla="*/ 156 h 217"/>
                  <a:gd name="T98" fmla="*/ 91 w 241"/>
                  <a:gd name="T99" fmla="*/ 32 h 217"/>
                  <a:gd name="T100" fmla="*/ 150 w 241"/>
                  <a:gd name="T101" fmla="*/ 16 h 217"/>
                  <a:gd name="T102" fmla="*/ 150 w 241"/>
                  <a:gd name="T103" fmla="*/ 70 h 217"/>
                  <a:gd name="T104" fmla="*/ 225 w 241"/>
                  <a:gd name="T105" fmla="*/ 201 h 217"/>
                  <a:gd name="T106" fmla="*/ 166 w 241"/>
                  <a:gd name="T107" fmla="*/ 185 h 217"/>
                  <a:gd name="T108" fmla="*/ 166 w 241"/>
                  <a:gd name="T109" fmla="*/ 73 h 217"/>
                  <a:gd name="T110" fmla="*/ 170 w 241"/>
                  <a:gd name="T111" fmla="*/ 73 h 217"/>
                  <a:gd name="T112" fmla="*/ 175 w 241"/>
                  <a:gd name="T113" fmla="*/ 71 h 217"/>
                  <a:gd name="T114" fmla="*/ 172 w 241"/>
                  <a:gd name="T115" fmla="*/ 66 h 217"/>
                  <a:gd name="T116" fmla="*/ 166 w 241"/>
                  <a:gd name="T117" fmla="*/ 65 h 217"/>
                  <a:gd name="T118" fmla="*/ 166 w 241"/>
                  <a:gd name="T119" fmla="*/ 16 h 217"/>
                  <a:gd name="T120" fmla="*/ 225 w 241"/>
                  <a:gd name="T121" fmla="*/ 32 h 217"/>
                  <a:gd name="T122" fmla="*/ 225 w 241"/>
                  <a:gd name="T123" fmla="*/ 201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1" h="217">
                    <a:moveTo>
                      <a:pt x="229" y="16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169" y="0"/>
                      <a:pt x="167" y="0"/>
                      <a:pt x="166" y="0"/>
                    </a:cubicBezTo>
                    <a:cubicBezTo>
                      <a:pt x="163" y="0"/>
                      <a:pt x="161" y="1"/>
                      <a:pt x="158" y="2"/>
                    </a:cubicBezTo>
                    <a:cubicBezTo>
                      <a:pt x="156" y="1"/>
                      <a:pt x="153" y="0"/>
                      <a:pt x="150" y="0"/>
                    </a:cubicBezTo>
                    <a:cubicBezTo>
                      <a:pt x="149" y="0"/>
                      <a:pt x="147" y="0"/>
                      <a:pt x="146" y="0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6" y="17"/>
                      <a:pt x="84" y="17"/>
                      <a:pt x="83" y="18"/>
                    </a:cubicBezTo>
                    <a:cubicBezTo>
                      <a:pt x="82" y="17"/>
                      <a:pt x="81" y="17"/>
                      <a:pt x="79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6" y="0"/>
                    </a:cubicBezTo>
                    <a:cubicBezTo>
                      <a:pt x="13" y="0"/>
                      <a:pt x="9" y="1"/>
                      <a:pt x="7" y="3"/>
                    </a:cubicBezTo>
                    <a:cubicBezTo>
                      <a:pt x="3" y="6"/>
                      <a:pt x="0" y="11"/>
                      <a:pt x="0" y="16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92"/>
                      <a:pt x="5" y="198"/>
                      <a:pt x="12" y="200"/>
                    </a:cubicBezTo>
                    <a:cubicBezTo>
                      <a:pt x="71" y="216"/>
                      <a:pt x="71" y="216"/>
                      <a:pt x="71" y="216"/>
                    </a:cubicBezTo>
                    <a:cubicBezTo>
                      <a:pt x="72" y="217"/>
                      <a:pt x="74" y="217"/>
                      <a:pt x="75" y="217"/>
                    </a:cubicBezTo>
                    <a:cubicBezTo>
                      <a:pt x="78" y="217"/>
                      <a:pt x="81" y="216"/>
                      <a:pt x="83" y="215"/>
                    </a:cubicBezTo>
                    <a:cubicBezTo>
                      <a:pt x="86" y="216"/>
                      <a:pt x="88" y="217"/>
                      <a:pt x="91" y="217"/>
                    </a:cubicBezTo>
                    <a:cubicBezTo>
                      <a:pt x="93" y="217"/>
                      <a:pt x="94" y="217"/>
                      <a:pt x="95" y="216"/>
                    </a:cubicBezTo>
                    <a:cubicBezTo>
                      <a:pt x="154" y="200"/>
                      <a:pt x="154" y="200"/>
                      <a:pt x="154" y="200"/>
                    </a:cubicBezTo>
                    <a:cubicBezTo>
                      <a:pt x="156" y="200"/>
                      <a:pt x="157" y="199"/>
                      <a:pt x="158" y="199"/>
                    </a:cubicBezTo>
                    <a:cubicBezTo>
                      <a:pt x="159" y="199"/>
                      <a:pt x="161" y="200"/>
                      <a:pt x="162" y="200"/>
                    </a:cubicBezTo>
                    <a:cubicBezTo>
                      <a:pt x="221" y="216"/>
                      <a:pt x="221" y="216"/>
                      <a:pt x="221" y="216"/>
                    </a:cubicBezTo>
                    <a:cubicBezTo>
                      <a:pt x="222" y="217"/>
                      <a:pt x="224" y="217"/>
                      <a:pt x="225" y="217"/>
                    </a:cubicBezTo>
                    <a:cubicBezTo>
                      <a:pt x="228" y="217"/>
                      <a:pt x="232" y="216"/>
                      <a:pt x="235" y="214"/>
                    </a:cubicBezTo>
                    <a:cubicBezTo>
                      <a:pt x="239" y="211"/>
                      <a:pt x="241" y="206"/>
                      <a:pt x="241" y="201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41" y="25"/>
                      <a:pt x="236" y="18"/>
                      <a:pt x="229" y="16"/>
                    </a:cubicBezTo>
                    <a:close/>
                    <a:moveTo>
                      <a:pt x="75" y="201"/>
                    </a:moveTo>
                    <a:cubicBezTo>
                      <a:pt x="16" y="185"/>
                      <a:pt x="16" y="185"/>
                      <a:pt x="16" y="18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5" y="32"/>
                      <a:pt x="75" y="32"/>
                      <a:pt x="75" y="32"/>
                    </a:cubicBezTo>
                    <a:lnTo>
                      <a:pt x="75" y="201"/>
                    </a:lnTo>
                    <a:close/>
                    <a:moveTo>
                      <a:pt x="150" y="70"/>
                    </a:moveTo>
                    <a:cubicBezTo>
                      <a:pt x="150" y="70"/>
                      <a:pt x="150" y="70"/>
                      <a:pt x="150" y="70"/>
                    </a:cubicBezTo>
                    <a:cubicBezTo>
                      <a:pt x="148" y="72"/>
                      <a:pt x="148" y="74"/>
                      <a:pt x="149" y="76"/>
                    </a:cubicBezTo>
                    <a:cubicBezTo>
                      <a:pt x="150" y="77"/>
                      <a:pt x="150" y="77"/>
                      <a:pt x="150" y="77"/>
                    </a:cubicBezTo>
                    <a:cubicBezTo>
                      <a:pt x="150" y="185"/>
                      <a:pt x="150" y="185"/>
                      <a:pt x="150" y="185"/>
                    </a:cubicBezTo>
                    <a:cubicBezTo>
                      <a:pt x="91" y="201"/>
                      <a:pt x="91" y="201"/>
                      <a:pt x="91" y="201"/>
                    </a:cubicBezTo>
                    <a:cubicBezTo>
                      <a:pt x="91" y="164"/>
                      <a:pt x="91" y="164"/>
                      <a:pt x="91" y="164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5" y="164"/>
                      <a:pt x="99" y="164"/>
                      <a:pt x="102" y="162"/>
                    </a:cubicBezTo>
                    <a:cubicBezTo>
                      <a:pt x="104" y="161"/>
                      <a:pt x="105" y="159"/>
                      <a:pt x="105" y="157"/>
                    </a:cubicBezTo>
                    <a:cubicBezTo>
                      <a:pt x="104" y="155"/>
                      <a:pt x="101" y="154"/>
                      <a:pt x="99" y="155"/>
                    </a:cubicBezTo>
                    <a:cubicBezTo>
                      <a:pt x="97" y="156"/>
                      <a:pt x="94" y="156"/>
                      <a:pt x="92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150" y="16"/>
                      <a:pt x="150" y="16"/>
                      <a:pt x="150" y="16"/>
                    </a:cubicBezTo>
                    <a:lnTo>
                      <a:pt x="150" y="70"/>
                    </a:lnTo>
                    <a:close/>
                    <a:moveTo>
                      <a:pt x="225" y="201"/>
                    </a:moveTo>
                    <a:cubicBezTo>
                      <a:pt x="166" y="185"/>
                      <a:pt x="166" y="185"/>
                      <a:pt x="166" y="185"/>
                    </a:cubicBezTo>
                    <a:cubicBezTo>
                      <a:pt x="166" y="73"/>
                      <a:pt x="166" y="73"/>
                      <a:pt x="166" y="73"/>
                    </a:cubicBezTo>
                    <a:cubicBezTo>
                      <a:pt x="167" y="73"/>
                      <a:pt x="169" y="73"/>
                      <a:pt x="170" y="73"/>
                    </a:cubicBezTo>
                    <a:cubicBezTo>
                      <a:pt x="172" y="74"/>
                      <a:pt x="175" y="73"/>
                      <a:pt x="175" y="71"/>
                    </a:cubicBezTo>
                    <a:cubicBezTo>
                      <a:pt x="176" y="68"/>
                      <a:pt x="175" y="66"/>
                      <a:pt x="172" y="66"/>
                    </a:cubicBezTo>
                    <a:cubicBezTo>
                      <a:pt x="170" y="65"/>
                      <a:pt x="168" y="65"/>
                      <a:pt x="166" y="6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225" y="32"/>
                      <a:pt x="225" y="32"/>
                      <a:pt x="225" y="32"/>
                    </a:cubicBezTo>
                    <a:lnTo>
                      <a:pt x="225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0" name="Freeform 150"/>
              <p:cNvSpPr>
                <a:spLocks/>
              </p:cNvSpPr>
              <p:nvPr/>
            </p:nvSpPr>
            <p:spPr bwMode="auto">
              <a:xfrm>
                <a:off x="9069487" y="3447807"/>
                <a:ext cx="33433" cy="45972"/>
              </a:xfrm>
              <a:custGeom>
                <a:avLst/>
                <a:gdLst>
                  <a:gd name="T0" fmla="*/ 6 w 14"/>
                  <a:gd name="T1" fmla="*/ 15 h 17"/>
                  <a:gd name="T2" fmla="*/ 10 w 14"/>
                  <a:gd name="T3" fmla="*/ 17 h 17"/>
                  <a:gd name="T4" fmla="*/ 12 w 14"/>
                  <a:gd name="T5" fmla="*/ 17 h 17"/>
                  <a:gd name="T6" fmla="*/ 13 w 14"/>
                  <a:gd name="T7" fmla="*/ 11 h 17"/>
                  <a:gd name="T8" fmla="*/ 9 w 14"/>
                  <a:gd name="T9" fmla="*/ 3 h 17"/>
                  <a:gd name="T10" fmla="*/ 3 w 14"/>
                  <a:gd name="T11" fmla="*/ 1 h 17"/>
                  <a:gd name="T12" fmla="*/ 1 w 14"/>
                  <a:gd name="T13" fmla="*/ 6 h 17"/>
                  <a:gd name="T14" fmla="*/ 6 w 14"/>
                  <a:gd name="T15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6" y="15"/>
                    </a:moveTo>
                    <a:cubicBezTo>
                      <a:pt x="7" y="17"/>
                      <a:pt x="8" y="17"/>
                      <a:pt x="10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4" y="16"/>
                      <a:pt x="14" y="13"/>
                      <a:pt x="13" y="11"/>
                    </a:cubicBezTo>
                    <a:cubicBezTo>
                      <a:pt x="11" y="8"/>
                      <a:pt x="10" y="5"/>
                      <a:pt x="9" y="3"/>
                    </a:cubicBezTo>
                    <a:cubicBezTo>
                      <a:pt x="8" y="1"/>
                      <a:pt x="5" y="0"/>
                      <a:pt x="3" y="1"/>
                    </a:cubicBezTo>
                    <a:cubicBezTo>
                      <a:pt x="1" y="2"/>
                      <a:pt x="0" y="4"/>
                      <a:pt x="1" y="6"/>
                    </a:cubicBezTo>
                    <a:cubicBezTo>
                      <a:pt x="3" y="9"/>
                      <a:pt x="4" y="12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1" name="Freeform 151"/>
              <p:cNvSpPr>
                <a:spLocks/>
              </p:cNvSpPr>
              <p:nvPr/>
            </p:nvSpPr>
            <p:spPr bwMode="auto">
              <a:xfrm>
                <a:off x="9111279" y="3510496"/>
                <a:ext cx="58509" cy="58508"/>
              </a:xfrm>
              <a:custGeom>
                <a:avLst/>
                <a:gdLst>
                  <a:gd name="T0" fmla="*/ 16 w 23"/>
                  <a:gd name="T1" fmla="*/ 22 h 23"/>
                  <a:gd name="T2" fmla="*/ 19 w 23"/>
                  <a:gd name="T3" fmla="*/ 23 h 23"/>
                  <a:gd name="T4" fmla="*/ 22 w 23"/>
                  <a:gd name="T5" fmla="*/ 22 h 23"/>
                  <a:gd name="T6" fmla="*/ 21 w 23"/>
                  <a:gd name="T7" fmla="*/ 16 h 23"/>
                  <a:gd name="T8" fmla="*/ 7 w 23"/>
                  <a:gd name="T9" fmla="*/ 2 h 23"/>
                  <a:gd name="T10" fmla="*/ 2 w 23"/>
                  <a:gd name="T11" fmla="*/ 2 h 23"/>
                  <a:gd name="T12" fmla="*/ 1 w 23"/>
                  <a:gd name="T13" fmla="*/ 7 h 23"/>
                  <a:gd name="T14" fmla="*/ 16 w 23"/>
                  <a:gd name="T15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3">
                    <a:moveTo>
                      <a:pt x="16" y="22"/>
                    </a:moveTo>
                    <a:cubicBezTo>
                      <a:pt x="17" y="23"/>
                      <a:pt x="18" y="23"/>
                      <a:pt x="19" y="23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3" y="20"/>
                      <a:pt x="23" y="17"/>
                      <a:pt x="21" y="16"/>
                    </a:cubicBezTo>
                    <a:cubicBezTo>
                      <a:pt x="17" y="12"/>
                      <a:pt x="12" y="8"/>
                      <a:pt x="7" y="2"/>
                    </a:cubicBezTo>
                    <a:cubicBezTo>
                      <a:pt x="6" y="0"/>
                      <a:pt x="4" y="0"/>
                      <a:pt x="2" y="2"/>
                    </a:cubicBezTo>
                    <a:cubicBezTo>
                      <a:pt x="0" y="3"/>
                      <a:pt x="0" y="6"/>
                      <a:pt x="1" y="7"/>
                    </a:cubicBezTo>
                    <a:cubicBezTo>
                      <a:pt x="6" y="13"/>
                      <a:pt x="11" y="18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2" name="Freeform 152"/>
              <p:cNvSpPr>
                <a:spLocks/>
              </p:cNvSpPr>
              <p:nvPr/>
            </p:nvSpPr>
            <p:spPr bwMode="auto">
              <a:xfrm>
                <a:off x="9316058" y="3401837"/>
                <a:ext cx="45972" cy="66867"/>
              </a:xfrm>
              <a:custGeom>
                <a:avLst/>
                <a:gdLst>
                  <a:gd name="T0" fmla="*/ 3 w 18"/>
                  <a:gd name="T1" fmla="*/ 27 h 27"/>
                  <a:gd name="T2" fmla="*/ 5 w 18"/>
                  <a:gd name="T3" fmla="*/ 27 h 27"/>
                  <a:gd name="T4" fmla="*/ 8 w 18"/>
                  <a:gd name="T5" fmla="*/ 25 h 27"/>
                  <a:gd name="T6" fmla="*/ 17 w 18"/>
                  <a:gd name="T7" fmla="*/ 7 h 27"/>
                  <a:gd name="T8" fmla="*/ 15 w 18"/>
                  <a:gd name="T9" fmla="*/ 1 h 27"/>
                  <a:gd name="T10" fmla="*/ 10 w 18"/>
                  <a:gd name="T11" fmla="*/ 3 h 27"/>
                  <a:gd name="T12" fmla="*/ 1 w 18"/>
                  <a:gd name="T13" fmla="*/ 22 h 27"/>
                  <a:gd name="T14" fmla="*/ 3 w 18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7">
                    <a:moveTo>
                      <a:pt x="3" y="27"/>
                    </a:moveTo>
                    <a:cubicBezTo>
                      <a:pt x="4" y="27"/>
                      <a:pt x="4" y="27"/>
                      <a:pt x="5" y="27"/>
                    </a:cubicBezTo>
                    <a:cubicBezTo>
                      <a:pt x="6" y="27"/>
                      <a:pt x="8" y="26"/>
                      <a:pt x="8" y="25"/>
                    </a:cubicBezTo>
                    <a:cubicBezTo>
                      <a:pt x="11" y="17"/>
                      <a:pt x="14" y="11"/>
                      <a:pt x="17" y="7"/>
                    </a:cubicBezTo>
                    <a:cubicBezTo>
                      <a:pt x="18" y="5"/>
                      <a:pt x="17" y="2"/>
                      <a:pt x="15" y="1"/>
                    </a:cubicBezTo>
                    <a:cubicBezTo>
                      <a:pt x="13" y="0"/>
                      <a:pt x="11" y="1"/>
                      <a:pt x="10" y="3"/>
                    </a:cubicBezTo>
                    <a:cubicBezTo>
                      <a:pt x="7" y="8"/>
                      <a:pt x="4" y="14"/>
                      <a:pt x="1" y="22"/>
                    </a:cubicBezTo>
                    <a:cubicBezTo>
                      <a:pt x="0" y="24"/>
                      <a:pt x="1" y="26"/>
                      <a:pt x="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3" name="Freeform 153"/>
              <p:cNvSpPr>
                <a:spLocks/>
              </p:cNvSpPr>
              <p:nvPr/>
            </p:nvSpPr>
            <p:spPr bwMode="auto">
              <a:xfrm>
                <a:off x="9278446" y="3497957"/>
                <a:ext cx="45972" cy="66867"/>
              </a:xfrm>
              <a:custGeom>
                <a:avLst/>
                <a:gdLst>
                  <a:gd name="T0" fmla="*/ 2 w 17"/>
                  <a:gd name="T1" fmla="*/ 26 h 27"/>
                  <a:gd name="T2" fmla="*/ 4 w 17"/>
                  <a:gd name="T3" fmla="*/ 27 h 27"/>
                  <a:gd name="T4" fmla="*/ 8 w 17"/>
                  <a:gd name="T5" fmla="*/ 25 h 27"/>
                  <a:gd name="T6" fmla="*/ 16 w 17"/>
                  <a:gd name="T7" fmla="*/ 6 h 27"/>
                  <a:gd name="T8" fmla="*/ 14 w 17"/>
                  <a:gd name="T9" fmla="*/ 0 h 27"/>
                  <a:gd name="T10" fmla="*/ 9 w 17"/>
                  <a:gd name="T11" fmla="*/ 3 h 27"/>
                  <a:gd name="T12" fmla="*/ 1 w 17"/>
                  <a:gd name="T13" fmla="*/ 20 h 27"/>
                  <a:gd name="T14" fmla="*/ 2 w 17"/>
                  <a:gd name="T15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2" y="26"/>
                    </a:moveTo>
                    <a:cubicBezTo>
                      <a:pt x="3" y="26"/>
                      <a:pt x="3" y="27"/>
                      <a:pt x="4" y="27"/>
                    </a:cubicBezTo>
                    <a:cubicBezTo>
                      <a:pt x="5" y="27"/>
                      <a:pt x="7" y="26"/>
                      <a:pt x="8" y="25"/>
                    </a:cubicBezTo>
                    <a:cubicBezTo>
                      <a:pt x="11" y="20"/>
                      <a:pt x="14" y="13"/>
                      <a:pt x="16" y="6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9" y="3"/>
                    </a:cubicBezTo>
                    <a:cubicBezTo>
                      <a:pt x="6" y="9"/>
                      <a:pt x="4" y="16"/>
                      <a:pt x="1" y="20"/>
                    </a:cubicBezTo>
                    <a:cubicBezTo>
                      <a:pt x="0" y="22"/>
                      <a:pt x="0" y="2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4" name="Freeform 154"/>
              <p:cNvSpPr>
                <a:spLocks/>
              </p:cNvSpPr>
              <p:nvPr/>
            </p:nvSpPr>
            <p:spPr bwMode="auto">
              <a:xfrm>
                <a:off x="9445614" y="3364223"/>
                <a:ext cx="87764" cy="91942"/>
              </a:xfrm>
              <a:custGeom>
                <a:avLst/>
                <a:gdLst>
                  <a:gd name="T0" fmla="*/ 1 w 35"/>
                  <a:gd name="T1" fmla="*/ 36 h 37"/>
                  <a:gd name="T2" fmla="*/ 4 w 35"/>
                  <a:gd name="T3" fmla="*/ 37 h 37"/>
                  <a:gd name="T4" fmla="*/ 7 w 35"/>
                  <a:gd name="T5" fmla="*/ 36 h 37"/>
                  <a:gd name="T6" fmla="*/ 17 w 35"/>
                  <a:gd name="T7" fmla="*/ 24 h 37"/>
                  <a:gd name="T8" fmla="*/ 28 w 35"/>
                  <a:gd name="T9" fmla="*/ 36 h 37"/>
                  <a:gd name="T10" fmla="*/ 31 w 35"/>
                  <a:gd name="T11" fmla="*/ 37 h 37"/>
                  <a:gd name="T12" fmla="*/ 34 w 35"/>
                  <a:gd name="T13" fmla="*/ 36 h 37"/>
                  <a:gd name="T14" fmla="*/ 34 w 35"/>
                  <a:gd name="T15" fmla="*/ 30 h 37"/>
                  <a:gd name="T16" fmla="*/ 23 w 35"/>
                  <a:gd name="T17" fmla="*/ 19 h 37"/>
                  <a:gd name="T18" fmla="*/ 34 w 35"/>
                  <a:gd name="T19" fmla="*/ 7 h 37"/>
                  <a:gd name="T20" fmla="*/ 34 w 35"/>
                  <a:gd name="T21" fmla="*/ 1 h 37"/>
                  <a:gd name="T22" fmla="*/ 28 w 35"/>
                  <a:gd name="T23" fmla="*/ 1 h 37"/>
                  <a:gd name="T24" fmla="*/ 18 w 35"/>
                  <a:gd name="T25" fmla="*/ 12 h 37"/>
                  <a:gd name="T26" fmla="*/ 12 w 35"/>
                  <a:gd name="T27" fmla="*/ 7 h 37"/>
                  <a:gd name="T28" fmla="*/ 12 w 35"/>
                  <a:gd name="T29" fmla="*/ 7 h 37"/>
                  <a:gd name="T30" fmla="*/ 7 w 35"/>
                  <a:gd name="T31" fmla="*/ 1 h 37"/>
                  <a:gd name="T32" fmla="*/ 1 w 35"/>
                  <a:gd name="T33" fmla="*/ 1 h 37"/>
                  <a:gd name="T34" fmla="*/ 1 w 35"/>
                  <a:gd name="T35" fmla="*/ 7 h 37"/>
                  <a:gd name="T36" fmla="*/ 12 w 35"/>
                  <a:gd name="T37" fmla="*/ 19 h 37"/>
                  <a:gd name="T38" fmla="*/ 1 w 35"/>
                  <a:gd name="T39" fmla="*/ 30 h 37"/>
                  <a:gd name="T40" fmla="*/ 1 w 35"/>
                  <a:gd name="T4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7">
                    <a:moveTo>
                      <a:pt x="1" y="36"/>
                    </a:moveTo>
                    <a:cubicBezTo>
                      <a:pt x="2" y="36"/>
                      <a:pt x="3" y="37"/>
                      <a:pt x="4" y="37"/>
                    </a:cubicBezTo>
                    <a:cubicBezTo>
                      <a:pt x="5" y="37"/>
                      <a:pt x="6" y="36"/>
                      <a:pt x="7" y="36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9" y="36"/>
                      <a:pt x="30" y="37"/>
                      <a:pt x="31" y="37"/>
                    </a:cubicBezTo>
                    <a:cubicBezTo>
                      <a:pt x="32" y="37"/>
                      <a:pt x="33" y="36"/>
                      <a:pt x="34" y="36"/>
                    </a:cubicBezTo>
                    <a:cubicBezTo>
                      <a:pt x="35" y="34"/>
                      <a:pt x="35" y="32"/>
                      <a:pt x="34" y="3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5"/>
                      <a:pt x="35" y="3"/>
                      <a:pt x="34" y="1"/>
                    </a:cubicBezTo>
                    <a:cubicBezTo>
                      <a:pt x="32" y="0"/>
                      <a:pt x="29" y="0"/>
                      <a:pt x="28" y="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6" y="11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2"/>
                      <a:pt x="0" y="34"/>
                      <a:pt x="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72" name="Freeform 155"/>
            <p:cNvSpPr>
              <a:spLocks noEditPoints="1"/>
            </p:cNvSpPr>
            <p:nvPr/>
          </p:nvSpPr>
          <p:spPr bwMode="auto">
            <a:xfrm>
              <a:off x="10147716" y="3180339"/>
              <a:ext cx="551652" cy="551651"/>
            </a:xfrm>
            <a:custGeom>
              <a:avLst/>
              <a:gdLst>
                <a:gd name="T0" fmla="*/ 188 w 220"/>
                <a:gd name="T1" fmla="*/ 32 h 220"/>
                <a:gd name="T2" fmla="*/ 110 w 220"/>
                <a:gd name="T3" fmla="*/ 0 h 220"/>
                <a:gd name="T4" fmla="*/ 32 w 220"/>
                <a:gd name="T5" fmla="*/ 32 h 220"/>
                <a:gd name="T6" fmla="*/ 0 w 220"/>
                <a:gd name="T7" fmla="*/ 110 h 220"/>
                <a:gd name="T8" fmla="*/ 32 w 220"/>
                <a:gd name="T9" fmla="*/ 188 h 220"/>
                <a:gd name="T10" fmla="*/ 110 w 220"/>
                <a:gd name="T11" fmla="*/ 220 h 220"/>
                <a:gd name="T12" fmla="*/ 188 w 220"/>
                <a:gd name="T13" fmla="*/ 188 h 220"/>
                <a:gd name="T14" fmla="*/ 220 w 220"/>
                <a:gd name="T15" fmla="*/ 110 h 220"/>
                <a:gd name="T16" fmla="*/ 188 w 220"/>
                <a:gd name="T17" fmla="*/ 32 h 220"/>
                <a:gd name="T18" fmla="*/ 71 w 220"/>
                <a:gd name="T19" fmla="*/ 149 h 220"/>
                <a:gd name="T20" fmla="*/ 71 w 220"/>
                <a:gd name="T21" fmla="*/ 70 h 220"/>
                <a:gd name="T22" fmla="*/ 110 w 220"/>
                <a:gd name="T23" fmla="*/ 54 h 220"/>
                <a:gd name="T24" fmla="*/ 150 w 220"/>
                <a:gd name="T25" fmla="*/ 70 h 220"/>
                <a:gd name="T26" fmla="*/ 166 w 220"/>
                <a:gd name="T27" fmla="*/ 110 h 220"/>
                <a:gd name="T28" fmla="*/ 150 w 220"/>
                <a:gd name="T29" fmla="*/ 149 h 220"/>
                <a:gd name="T30" fmla="*/ 110 w 220"/>
                <a:gd name="T31" fmla="*/ 166 h 220"/>
                <a:gd name="T32" fmla="*/ 71 w 220"/>
                <a:gd name="T33" fmla="*/ 149 h 220"/>
                <a:gd name="T34" fmla="*/ 175 w 220"/>
                <a:gd name="T35" fmla="*/ 135 h 220"/>
                <a:gd name="T36" fmla="*/ 180 w 220"/>
                <a:gd name="T37" fmla="*/ 110 h 220"/>
                <a:gd name="T38" fmla="*/ 176 w 220"/>
                <a:gd name="T39" fmla="*/ 89 h 220"/>
                <a:gd name="T40" fmla="*/ 197 w 220"/>
                <a:gd name="T41" fmla="*/ 68 h 220"/>
                <a:gd name="T42" fmla="*/ 207 w 220"/>
                <a:gd name="T43" fmla="*/ 110 h 220"/>
                <a:gd name="T44" fmla="*/ 195 w 220"/>
                <a:gd name="T45" fmla="*/ 155 h 220"/>
                <a:gd name="T46" fmla="*/ 175 w 220"/>
                <a:gd name="T47" fmla="*/ 135 h 220"/>
                <a:gd name="T48" fmla="*/ 152 w 220"/>
                <a:gd name="T49" fmla="*/ 23 h 220"/>
                <a:gd name="T50" fmla="*/ 132 w 220"/>
                <a:gd name="T51" fmla="*/ 44 h 220"/>
                <a:gd name="T52" fmla="*/ 110 w 220"/>
                <a:gd name="T53" fmla="*/ 41 h 220"/>
                <a:gd name="T54" fmla="*/ 85 w 220"/>
                <a:gd name="T55" fmla="*/ 45 h 220"/>
                <a:gd name="T56" fmla="*/ 65 w 220"/>
                <a:gd name="T57" fmla="*/ 25 h 220"/>
                <a:gd name="T58" fmla="*/ 110 w 220"/>
                <a:gd name="T59" fmla="*/ 14 h 220"/>
                <a:gd name="T60" fmla="*/ 152 w 220"/>
                <a:gd name="T61" fmla="*/ 23 h 220"/>
                <a:gd name="T62" fmla="*/ 22 w 220"/>
                <a:gd name="T63" fmla="*/ 71 h 220"/>
                <a:gd name="T64" fmla="*/ 43 w 220"/>
                <a:gd name="T65" fmla="*/ 92 h 220"/>
                <a:gd name="T66" fmla="*/ 44 w 220"/>
                <a:gd name="T67" fmla="*/ 131 h 220"/>
                <a:gd name="T68" fmla="*/ 23 w 220"/>
                <a:gd name="T69" fmla="*/ 152 h 220"/>
                <a:gd name="T70" fmla="*/ 14 w 220"/>
                <a:gd name="T71" fmla="*/ 110 h 220"/>
                <a:gd name="T72" fmla="*/ 22 w 220"/>
                <a:gd name="T73" fmla="*/ 71 h 220"/>
                <a:gd name="T74" fmla="*/ 68 w 220"/>
                <a:gd name="T75" fmla="*/ 197 h 220"/>
                <a:gd name="T76" fmla="*/ 89 w 220"/>
                <a:gd name="T77" fmla="*/ 176 h 220"/>
                <a:gd name="T78" fmla="*/ 110 w 220"/>
                <a:gd name="T79" fmla="*/ 179 h 220"/>
                <a:gd name="T80" fmla="*/ 128 w 220"/>
                <a:gd name="T81" fmla="*/ 177 h 220"/>
                <a:gd name="T82" fmla="*/ 149 w 220"/>
                <a:gd name="T83" fmla="*/ 198 h 220"/>
                <a:gd name="T84" fmla="*/ 110 w 220"/>
                <a:gd name="T85" fmla="*/ 206 h 220"/>
                <a:gd name="T86" fmla="*/ 68 w 220"/>
                <a:gd name="T87" fmla="*/ 19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" h="220">
                  <a:moveTo>
                    <a:pt x="188" y="32"/>
                  </a:moveTo>
                  <a:cubicBezTo>
                    <a:pt x="167" y="11"/>
                    <a:pt x="140" y="0"/>
                    <a:pt x="110" y="0"/>
                  </a:cubicBezTo>
                  <a:cubicBezTo>
                    <a:pt x="81" y="0"/>
                    <a:pt x="53" y="11"/>
                    <a:pt x="32" y="32"/>
                  </a:cubicBezTo>
                  <a:cubicBezTo>
                    <a:pt x="12" y="53"/>
                    <a:pt x="0" y="81"/>
                    <a:pt x="0" y="110"/>
                  </a:cubicBezTo>
                  <a:cubicBezTo>
                    <a:pt x="0" y="139"/>
                    <a:pt x="12" y="167"/>
                    <a:pt x="32" y="188"/>
                  </a:cubicBezTo>
                  <a:cubicBezTo>
                    <a:pt x="53" y="208"/>
                    <a:pt x="81" y="220"/>
                    <a:pt x="110" y="220"/>
                  </a:cubicBezTo>
                  <a:cubicBezTo>
                    <a:pt x="140" y="220"/>
                    <a:pt x="167" y="208"/>
                    <a:pt x="188" y="188"/>
                  </a:cubicBezTo>
                  <a:cubicBezTo>
                    <a:pt x="209" y="167"/>
                    <a:pt x="220" y="139"/>
                    <a:pt x="220" y="110"/>
                  </a:cubicBezTo>
                  <a:cubicBezTo>
                    <a:pt x="220" y="81"/>
                    <a:pt x="209" y="53"/>
                    <a:pt x="188" y="32"/>
                  </a:cubicBezTo>
                  <a:close/>
                  <a:moveTo>
                    <a:pt x="71" y="149"/>
                  </a:moveTo>
                  <a:cubicBezTo>
                    <a:pt x="49" y="128"/>
                    <a:pt x="49" y="92"/>
                    <a:pt x="71" y="70"/>
                  </a:cubicBezTo>
                  <a:cubicBezTo>
                    <a:pt x="81" y="60"/>
                    <a:pt x="95" y="54"/>
                    <a:pt x="110" y="54"/>
                  </a:cubicBezTo>
                  <a:cubicBezTo>
                    <a:pt x="125" y="54"/>
                    <a:pt x="139" y="60"/>
                    <a:pt x="150" y="70"/>
                  </a:cubicBezTo>
                  <a:cubicBezTo>
                    <a:pt x="160" y="81"/>
                    <a:pt x="166" y="95"/>
                    <a:pt x="166" y="110"/>
                  </a:cubicBezTo>
                  <a:cubicBezTo>
                    <a:pt x="166" y="125"/>
                    <a:pt x="160" y="139"/>
                    <a:pt x="150" y="149"/>
                  </a:cubicBezTo>
                  <a:cubicBezTo>
                    <a:pt x="139" y="160"/>
                    <a:pt x="125" y="166"/>
                    <a:pt x="110" y="166"/>
                  </a:cubicBezTo>
                  <a:cubicBezTo>
                    <a:pt x="95" y="166"/>
                    <a:pt x="81" y="160"/>
                    <a:pt x="71" y="149"/>
                  </a:cubicBezTo>
                  <a:close/>
                  <a:moveTo>
                    <a:pt x="175" y="135"/>
                  </a:moveTo>
                  <a:cubicBezTo>
                    <a:pt x="178" y="127"/>
                    <a:pt x="180" y="119"/>
                    <a:pt x="180" y="110"/>
                  </a:cubicBezTo>
                  <a:cubicBezTo>
                    <a:pt x="180" y="103"/>
                    <a:pt x="178" y="95"/>
                    <a:pt x="176" y="89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203" y="81"/>
                    <a:pt x="207" y="95"/>
                    <a:pt x="207" y="110"/>
                  </a:cubicBezTo>
                  <a:cubicBezTo>
                    <a:pt x="207" y="126"/>
                    <a:pt x="203" y="142"/>
                    <a:pt x="195" y="155"/>
                  </a:cubicBezTo>
                  <a:lnTo>
                    <a:pt x="175" y="135"/>
                  </a:lnTo>
                  <a:close/>
                  <a:moveTo>
                    <a:pt x="152" y="23"/>
                  </a:moveTo>
                  <a:cubicBezTo>
                    <a:pt x="132" y="44"/>
                    <a:pt x="132" y="44"/>
                    <a:pt x="132" y="44"/>
                  </a:cubicBezTo>
                  <a:cubicBezTo>
                    <a:pt x="125" y="42"/>
                    <a:pt x="118" y="41"/>
                    <a:pt x="110" y="41"/>
                  </a:cubicBezTo>
                  <a:cubicBezTo>
                    <a:pt x="102" y="41"/>
                    <a:pt x="93" y="42"/>
                    <a:pt x="85" y="4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79" y="17"/>
                    <a:pt x="94" y="14"/>
                    <a:pt x="110" y="14"/>
                  </a:cubicBezTo>
                  <a:cubicBezTo>
                    <a:pt x="125" y="14"/>
                    <a:pt x="139" y="17"/>
                    <a:pt x="152" y="23"/>
                  </a:cubicBezTo>
                  <a:close/>
                  <a:moveTo>
                    <a:pt x="22" y="71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0" y="105"/>
                    <a:pt x="40" y="119"/>
                    <a:pt x="44" y="131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7" y="139"/>
                    <a:pt x="14" y="125"/>
                    <a:pt x="14" y="110"/>
                  </a:cubicBezTo>
                  <a:cubicBezTo>
                    <a:pt x="14" y="96"/>
                    <a:pt x="17" y="83"/>
                    <a:pt x="22" y="71"/>
                  </a:cubicBezTo>
                  <a:close/>
                  <a:moveTo>
                    <a:pt x="68" y="197"/>
                  </a:moveTo>
                  <a:cubicBezTo>
                    <a:pt x="89" y="176"/>
                    <a:pt x="89" y="176"/>
                    <a:pt x="89" y="176"/>
                  </a:cubicBezTo>
                  <a:cubicBezTo>
                    <a:pt x="96" y="178"/>
                    <a:pt x="103" y="179"/>
                    <a:pt x="110" y="179"/>
                  </a:cubicBezTo>
                  <a:cubicBezTo>
                    <a:pt x="116" y="179"/>
                    <a:pt x="122" y="178"/>
                    <a:pt x="128" y="177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37" y="204"/>
                    <a:pt x="124" y="206"/>
                    <a:pt x="110" y="206"/>
                  </a:cubicBezTo>
                  <a:cubicBezTo>
                    <a:pt x="95" y="206"/>
                    <a:pt x="81" y="203"/>
                    <a:pt x="6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56"/>
            <p:cNvSpPr>
              <a:spLocks noEditPoints="1"/>
            </p:cNvSpPr>
            <p:nvPr/>
          </p:nvSpPr>
          <p:spPr bwMode="auto">
            <a:xfrm>
              <a:off x="1463382" y="3360045"/>
              <a:ext cx="518218" cy="371948"/>
            </a:xfrm>
            <a:custGeom>
              <a:avLst/>
              <a:gdLst>
                <a:gd name="T0" fmla="*/ 195 w 207"/>
                <a:gd name="T1" fmla="*/ 0 h 148"/>
                <a:gd name="T2" fmla="*/ 12 w 207"/>
                <a:gd name="T3" fmla="*/ 0 h 148"/>
                <a:gd name="T4" fmla="*/ 0 w 207"/>
                <a:gd name="T5" fmla="*/ 12 h 148"/>
                <a:gd name="T6" fmla="*/ 0 w 207"/>
                <a:gd name="T7" fmla="*/ 136 h 148"/>
                <a:gd name="T8" fmla="*/ 12 w 207"/>
                <a:gd name="T9" fmla="*/ 148 h 148"/>
                <a:gd name="T10" fmla="*/ 195 w 207"/>
                <a:gd name="T11" fmla="*/ 148 h 148"/>
                <a:gd name="T12" fmla="*/ 207 w 207"/>
                <a:gd name="T13" fmla="*/ 136 h 148"/>
                <a:gd name="T14" fmla="*/ 207 w 207"/>
                <a:gd name="T15" fmla="*/ 12 h 148"/>
                <a:gd name="T16" fmla="*/ 195 w 207"/>
                <a:gd name="T17" fmla="*/ 0 h 148"/>
                <a:gd name="T18" fmla="*/ 191 w 207"/>
                <a:gd name="T19" fmla="*/ 125 h 148"/>
                <a:gd name="T20" fmla="*/ 132 w 207"/>
                <a:gd name="T21" fmla="*/ 87 h 148"/>
                <a:gd name="T22" fmla="*/ 191 w 207"/>
                <a:gd name="T23" fmla="*/ 29 h 148"/>
                <a:gd name="T24" fmla="*/ 191 w 207"/>
                <a:gd name="T25" fmla="*/ 125 h 148"/>
                <a:gd name="T26" fmla="*/ 95 w 207"/>
                <a:gd name="T27" fmla="*/ 107 h 148"/>
                <a:gd name="T28" fmla="*/ 104 w 207"/>
                <a:gd name="T29" fmla="*/ 111 h 148"/>
                <a:gd name="T30" fmla="*/ 112 w 207"/>
                <a:gd name="T31" fmla="*/ 107 h 148"/>
                <a:gd name="T32" fmla="*/ 126 w 207"/>
                <a:gd name="T33" fmla="*/ 93 h 148"/>
                <a:gd name="T34" fmla="*/ 186 w 207"/>
                <a:gd name="T35" fmla="*/ 132 h 148"/>
                <a:gd name="T36" fmla="*/ 21 w 207"/>
                <a:gd name="T37" fmla="*/ 132 h 148"/>
                <a:gd name="T38" fmla="*/ 81 w 207"/>
                <a:gd name="T39" fmla="*/ 93 h 148"/>
                <a:gd name="T40" fmla="*/ 95 w 207"/>
                <a:gd name="T41" fmla="*/ 107 h 148"/>
                <a:gd name="T42" fmla="*/ 181 w 207"/>
                <a:gd name="T43" fmla="*/ 16 h 148"/>
                <a:gd name="T44" fmla="*/ 104 w 207"/>
                <a:gd name="T45" fmla="*/ 93 h 148"/>
                <a:gd name="T46" fmla="*/ 26 w 207"/>
                <a:gd name="T47" fmla="*/ 16 h 148"/>
                <a:gd name="T48" fmla="*/ 181 w 207"/>
                <a:gd name="T49" fmla="*/ 16 h 148"/>
                <a:gd name="T50" fmla="*/ 75 w 207"/>
                <a:gd name="T51" fmla="*/ 87 h 148"/>
                <a:gd name="T52" fmla="*/ 16 w 207"/>
                <a:gd name="T53" fmla="*/ 125 h 148"/>
                <a:gd name="T54" fmla="*/ 16 w 207"/>
                <a:gd name="T55" fmla="*/ 29 h 148"/>
                <a:gd name="T56" fmla="*/ 75 w 207"/>
                <a:gd name="T57" fmla="*/ 8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" h="148">
                  <a:moveTo>
                    <a:pt x="19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2"/>
                    <a:pt x="6" y="148"/>
                    <a:pt x="12" y="148"/>
                  </a:cubicBezTo>
                  <a:cubicBezTo>
                    <a:pt x="195" y="148"/>
                    <a:pt x="195" y="148"/>
                    <a:pt x="195" y="148"/>
                  </a:cubicBezTo>
                  <a:cubicBezTo>
                    <a:pt x="202" y="148"/>
                    <a:pt x="207" y="142"/>
                    <a:pt x="207" y="136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5"/>
                    <a:pt x="202" y="0"/>
                    <a:pt x="195" y="0"/>
                  </a:cubicBezTo>
                  <a:close/>
                  <a:moveTo>
                    <a:pt x="191" y="125"/>
                  </a:moveTo>
                  <a:cubicBezTo>
                    <a:pt x="132" y="87"/>
                    <a:pt x="132" y="87"/>
                    <a:pt x="132" y="87"/>
                  </a:cubicBezTo>
                  <a:cubicBezTo>
                    <a:pt x="191" y="29"/>
                    <a:pt x="191" y="29"/>
                    <a:pt x="191" y="29"/>
                  </a:cubicBezTo>
                  <a:lnTo>
                    <a:pt x="191" y="125"/>
                  </a:lnTo>
                  <a:close/>
                  <a:moveTo>
                    <a:pt x="95" y="107"/>
                  </a:moveTo>
                  <a:cubicBezTo>
                    <a:pt x="98" y="110"/>
                    <a:pt x="101" y="111"/>
                    <a:pt x="104" y="111"/>
                  </a:cubicBezTo>
                  <a:cubicBezTo>
                    <a:pt x="107" y="111"/>
                    <a:pt x="110" y="110"/>
                    <a:pt x="112" y="107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81" y="93"/>
                    <a:pt x="81" y="93"/>
                    <a:pt x="81" y="93"/>
                  </a:cubicBezTo>
                  <a:lnTo>
                    <a:pt x="95" y="107"/>
                  </a:lnTo>
                  <a:close/>
                  <a:moveTo>
                    <a:pt x="181" y="16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181" y="16"/>
                  </a:lnTo>
                  <a:close/>
                  <a:moveTo>
                    <a:pt x="75" y="87"/>
                  </a:moveTo>
                  <a:cubicBezTo>
                    <a:pt x="16" y="125"/>
                    <a:pt x="16" y="125"/>
                    <a:pt x="16" y="125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7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57"/>
            <p:cNvSpPr>
              <a:spLocks noEditPoints="1"/>
            </p:cNvSpPr>
            <p:nvPr/>
          </p:nvSpPr>
          <p:spPr bwMode="auto">
            <a:xfrm>
              <a:off x="2829972" y="3151086"/>
              <a:ext cx="514040" cy="580907"/>
            </a:xfrm>
            <a:custGeom>
              <a:avLst/>
              <a:gdLst>
                <a:gd name="T0" fmla="*/ 190 w 206"/>
                <a:gd name="T1" fmla="*/ 82 h 232"/>
                <a:gd name="T2" fmla="*/ 112 w 206"/>
                <a:gd name="T3" fmla="*/ 4 h 232"/>
                <a:gd name="T4" fmla="*/ 103 w 206"/>
                <a:gd name="T5" fmla="*/ 0 h 232"/>
                <a:gd name="T6" fmla="*/ 95 w 206"/>
                <a:gd name="T7" fmla="*/ 4 h 232"/>
                <a:gd name="T8" fmla="*/ 16 w 206"/>
                <a:gd name="T9" fmla="*/ 82 h 232"/>
                <a:gd name="T10" fmla="*/ 0 w 206"/>
                <a:gd name="T11" fmla="*/ 99 h 232"/>
                <a:gd name="T12" fmla="*/ 0 w 206"/>
                <a:gd name="T13" fmla="*/ 108 h 232"/>
                <a:gd name="T14" fmla="*/ 0 w 206"/>
                <a:gd name="T15" fmla="*/ 220 h 232"/>
                <a:gd name="T16" fmla="*/ 12 w 206"/>
                <a:gd name="T17" fmla="*/ 232 h 232"/>
                <a:gd name="T18" fmla="*/ 194 w 206"/>
                <a:gd name="T19" fmla="*/ 232 h 232"/>
                <a:gd name="T20" fmla="*/ 206 w 206"/>
                <a:gd name="T21" fmla="*/ 220 h 232"/>
                <a:gd name="T22" fmla="*/ 206 w 206"/>
                <a:gd name="T23" fmla="*/ 108 h 232"/>
                <a:gd name="T24" fmla="*/ 206 w 206"/>
                <a:gd name="T25" fmla="*/ 99 h 232"/>
                <a:gd name="T26" fmla="*/ 190 w 206"/>
                <a:gd name="T27" fmla="*/ 82 h 232"/>
                <a:gd name="T28" fmla="*/ 16 w 206"/>
                <a:gd name="T29" fmla="*/ 113 h 232"/>
                <a:gd name="T30" fmla="*/ 89 w 206"/>
                <a:gd name="T31" fmla="*/ 163 h 232"/>
                <a:gd name="T32" fmla="*/ 16 w 206"/>
                <a:gd name="T33" fmla="*/ 209 h 232"/>
                <a:gd name="T34" fmla="*/ 16 w 206"/>
                <a:gd name="T35" fmla="*/ 113 h 232"/>
                <a:gd name="T36" fmla="*/ 95 w 206"/>
                <a:gd name="T37" fmla="*/ 168 h 232"/>
                <a:gd name="T38" fmla="*/ 96 w 206"/>
                <a:gd name="T39" fmla="*/ 167 h 232"/>
                <a:gd name="T40" fmla="*/ 103 w 206"/>
                <a:gd name="T41" fmla="*/ 172 h 232"/>
                <a:gd name="T42" fmla="*/ 110 w 206"/>
                <a:gd name="T43" fmla="*/ 167 h 232"/>
                <a:gd name="T44" fmla="*/ 111 w 206"/>
                <a:gd name="T45" fmla="*/ 168 h 232"/>
                <a:gd name="T46" fmla="*/ 186 w 206"/>
                <a:gd name="T47" fmla="*/ 216 h 232"/>
                <a:gd name="T48" fmla="*/ 21 w 206"/>
                <a:gd name="T49" fmla="*/ 216 h 232"/>
                <a:gd name="T50" fmla="*/ 95 w 206"/>
                <a:gd name="T51" fmla="*/ 168 h 232"/>
                <a:gd name="T52" fmla="*/ 118 w 206"/>
                <a:gd name="T53" fmla="*/ 162 h 232"/>
                <a:gd name="T54" fmla="*/ 190 w 206"/>
                <a:gd name="T55" fmla="*/ 113 h 232"/>
                <a:gd name="T56" fmla="*/ 190 w 206"/>
                <a:gd name="T57" fmla="*/ 113 h 232"/>
                <a:gd name="T58" fmla="*/ 190 w 206"/>
                <a:gd name="T59" fmla="*/ 209 h 232"/>
                <a:gd name="T60" fmla="*/ 118 w 206"/>
                <a:gd name="T61" fmla="*/ 162 h 232"/>
                <a:gd name="T62" fmla="*/ 103 w 206"/>
                <a:gd name="T63" fmla="*/ 18 h 232"/>
                <a:gd name="T64" fmla="*/ 181 w 206"/>
                <a:gd name="T65" fmla="*/ 95 h 232"/>
                <a:gd name="T66" fmla="*/ 26 w 206"/>
                <a:gd name="T67" fmla="*/ 95 h 232"/>
                <a:gd name="T68" fmla="*/ 103 w 206"/>
                <a:gd name="T69" fmla="*/ 1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6" h="232">
                  <a:moveTo>
                    <a:pt x="190" y="82"/>
                  </a:moveTo>
                  <a:cubicBezTo>
                    <a:pt x="112" y="4"/>
                    <a:pt x="112" y="4"/>
                    <a:pt x="112" y="4"/>
                  </a:cubicBezTo>
                  <a:cubicBezTo>
                    <a:pt x="109" y="1"/>
                    <a:pt x="106" y="0"/>
                    <a:pt x="103" y="0"/>
                  </a:cubicBezTo>
                  <a:cubicBezTo>
                    <a:pt x="100" y="0"/>
                    <a:pt x="97" y="1"/>
                    <a:pt x="95" y="4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6"/>
                    <a:pt x="5" y="232"/>
                    <a:pt x="12" y="232"/>
                  </a:cubicBezTo>
                  <a:cubicBezTo>
                    <a:pt x="194" y="232"/>
                    <a:pt x="194" y="232"/>
                    <a:pt x="194" y="232"/>
                  </a:cubicBezTo>
                  <a:cubicBezTo>
                    <a:pt x="201" y="232"/>
                    <a:pt x="206" y="226"/>
                    <a:pt x="206" y="220"/>
                  </a:cubicBezTo>
                  <a:cubicBezTo>
                    <a:pt x="206" y="108"/>
                    <a:pt x="206" y="108"/>
                    <a:pt x="206" y="108"/>
                  </a:cubicBezTo>
                  <a:cubicBezTo>
                    <a:pt x="206" y="99"/>
                    <a:pt x="206" y="99"/>
                    <a:pt x="206" y="99"/>
                  </a:cubicBezTo>
                  <a:lnTo>
                    <a:pt x="190" y="82"/>
                  </a:lnTo>
                  <a:close/>
                  <a:moveTo>
                    <a:pt x="16" y="113"/>
                  </a:moveTo>
                  <a:cubicBezTo>
                    <a:pt x="89" y="163"/>
                    <a:pt x="89" y="163"/>
                    <a:pt x="89" y="163"/>
                  </a:cubicBezTo>
                  <a:cubicBezTo>
                    <a:pt x="16" y="209"/>
                    <a:pt x="16" y="209"/>
                    <a:pt x="16" y="209"/>
                  </a:cubicBezTo>
                  <a:cubicBezTo>
                    <a:pt x="16" y="113"/>
                    <a:pt x="16" y="113"/>
                    <a:pt x="16" y="113"/>
                  </a:cubicBezTo>
                  <a:close/>
                  <a:moveTo>
                    <a:pt x="95" y="168"/>
                  </a:moveTo>
                  <a:cubicBezTo>
                    <a:pt x="96" y="167"/>
                    <a:pt x="96" y="167"/>
                    <a:pt x="96" y="167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86" y="216"/>
                    <a:pt x="186" y="216"/>
                    <a:pt x="186" y="216"/>
                  </a:cubicBezTo>
                  <a:cubicBezTo>
                    <a:pt x="21" y="216"/>
                    <a:pt x="21" y="216"/>
                    <a:pt x="21" y="216"/>
                  </a:cubicBezTo>
                  <a:lnTo>
                    <a:pt x="95" y="168"/>
                  </a:lnTo>
                  <a:close/>
                  <a:moveTo>
                    <a:pt x="118" y="162"/>
                  </a:moveTo>
                  <a:cubicBezTo>
                    <a:pt x="190" y="113"/>
                    <a:pt x="190" y="113"/>
                    <a:pt x="190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0" y="209"/>
                    <a:pt x="190" y="209"/>
                    <a:pt x="190" y="209"/>
                  </a:cubicBezTo>
                  <a:lnTo>
                    <a:pt x="118" y="162"/>
                  </a:lnTo>
                  <a:close/>
                  <a:moveTo>
                    <a:pt x="103" y="18"/>
                  </a:moveTo>
                  <a:cubicBezTo>
                    <a:pt x="181" y="95"/>
                    <a:pt x="181" y="95"/>
                    <a:pt x="181" y="95"/>
                  </a:cubicBezTo>
                  <a:cubicBezTo>
                    <a:pt x="26" y="95"/>
                    <a:pt x="26" y="95"/>
                    <a:pt x="26" y="95"/>
                  </a:cubicBezTo>
                  <a:lnTo>
                    <a:pt x="10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4"/>
            <p:cNvSpPr>
              <a:spLocks noEditPoints="1"/>
            </p:cNvSpPr>
            <p:nvPr/>
          </p:nvSpPr>
          <p:spPr bwMode="auto">
            <a:xfrm>
              <a:off x="1358901" y="4730815"/>
              <a:ext cx="727177" cy="426276"/>
            </a:xfrm>
            <a:custGeom>
              <a:avLst/>
              <a:gdLst>
                <a:gd name="T0" fmla="*/ 63 w 291"/>
                <a:gd name="T1" fmla="*/ 170 h 170"/>
                <a:gd name="T2" fmla="*/ 62 w 291"/>
                <a:gd name="T3" fmla="*/ 170 h 170"/>
                <a:gd name="T4" fmla="*/ 1 w 291"/>
                <a:gd name="T5" fmla="*/ 106 h 170"/>
                <a:gd name="T6" fmla="*/ 63 w 291"/>
                <a:gd name="T7" fmla="*/ 44 h 170"/>
                <a:gd name="T8" fmla="*/ 64 w 291"/>
                <a:gd name="T9" fmla="*/ 44 h 170"/>
                <a:gd name="T10" fmla="*/ 80 w 291"/>
                <a:gd name="T11" fmla="*/ 46 h 170"/>
                <a:gd name="T12" fmla="*/ 154 w 291"/>
                <a:gd name="T13" fmla="*/ 0 h 170"/>
                <a:gd name="T14" fmla="*/ 155 w 291"/>
                <a:gd name="T15" fmla="*/ 0 h 170"/>
                <a:gd name="T16" fmla="*/ 232 w 291"/>
                <a:gd name="T17" fmla="*/ 62 h 170"/>
                <a:gd name="T18" fmla="*/ 237 w 291"/>
                <a:gd name="T19" fmla="*/ 61 h 170"/>
                <a:gd name="T20" fmla="*/ 238 w 291"/>
                <a:gd name="T21" fmla="*/ 61 h 170"/>
                <a:gd name="T22" fmla="*/ 291 w 291"/>
                <a:gd name="T23" fmla="*/ 116 h 170"/>
                <a:gd name="T24" fmla="*/ 237 w 291"/>
                <a:gd name="T25" fmla="*/ 169 h 170"/>
                <a:gd name="T26" fmla="*/ 236 w 291"/>
                <a:gd name="T27" fmla="*/ 169 h 170"/>
                <a:gd name="T28" fmla="*/ 63 w 291"/>
                <a:gd name="T29" fmla="*/ 170 h 170"/>
                <a:gd name="T30" fmla="*/ 63 w 291"/>
                <a:gd name="T31" fmla="*/ 60 h 170"/>
                <a:gd name="T32" fmla="*/ 17 w 291"/>
                <a:gd name="T33" fmla="*/ 106 h 170"/>
                <a:gd name="T34" fmla="*/ 63 w 291"/>
                <a:gd name="T35" fmla="*/ 154 h 170"/>
                <a:gd name="T36" fmla="*/ 236 w 291"/>
                <a:gd name="T37" fmla="*/ 153 h 170"/>
                <a:gd name="T38" fmla="*/ 237 w 291"/>
                <a:gd name="T39" fmla="*/ 153 h 170"/>
                <a:gd name="T40" fmla="*/ 275 w 291"/>
                <a:gd name="T41" fmla="*/ 116 h 170"/>
                <a:gd name="T42" fmla="*/ 238 w 291"/>
                <a:gd name="T43" fmla="*/ 77 h 170"/>
                <a:gd name="T44" fmla="*/ 237 w 291"/>
                <a:gd name="T45" fmla="*/ 77 h 170"/>
                <a:gd name="T46" fmla="*/ 228 w 291"/>
                <a:gd name="T47" fmla="*/ 78 h 170"/>
                <a:gd name="T48" fmla="*/ 219 w 291"/>
                <a:gd name="T49" fmla="*/ 81 h 170"/>
                <a:gd name="T50" fmla="*/ 218 w 291"/>
                <a:gd name="T51" fmla="*/ 72 h 170"/>
                <a:gd name="T52" fmla="*/ 155 w 291"/>
                <a:gd name="T53" fmla="*/ 16 h 170"/>
                <a:gd name="T54" fmla="*/ 154 w 291"/>
                <a:gd name="T55" fmla="*/ 16 h 170"/>
                <a:gd name="T56" fmla="*/ 92 w 291"/>
                <a:gd name="T57" fmla="*/ 59 h 170"/>
                <a:gd name="T58" fmla="*/ 90 w 291"/>
                <a:gd name="T59" fmla="*/ 67 h 170"/>
                <a:gd name="T60" fmla="*/ 82 w 291"/>
                <a:gd name="T61" fmla="*/ 64 h 170"/>
                <a:gd name="T62" fmla="*/ 64 w 291"/>
                <a:gd name="T63" fmla="*/ 60 h 170"/>
                <a:gd name="T64" fmla="*/ 63 w 291"/>
                <a:gd name="T65" fmla="*/ 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170">
                  <a:moveTo>
                    <a:pt x="63" y="170"/>
                  </a:moveTo>
                  <a:cubicBezTo>
                    <a:pt x="62" y="170"/>
                    <a:pt x="62" y="170"/>
                    <a:pt x="62" y="170"/>
                  </a:cubicBezTo>
                  <a:cubicBezTo>
                    <a:pt x="28" y="169"/>
                    <a:pt x="0" y="140"/>
                    <a:pt x="1" y="106"/>
                  </a:cubicBezTo>
                  <a:cubicBezTo>
                    <a:pt x="1" y="72"/>
                    <a:pt x="29" y="44"/>
                    <a:pt x="63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0" y="44"/>
                    <a:pt x="75" y="45"/>
                    <a:pt x="80" y="46"/>
                  </a:cubicBezTo>
                  <a:cubicBezTo>
                    <a:pt x="94" y="18"/>
                    <a:pt x="122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92" y="1"/>
                    <a:pt x="223" y="26"/>
                    <a:pt x="232" y="62"/>
                  </a:cubicBezTo>
                  <a:cubicBezTo>
                    <a:pt x="234" y="61"/>
                    <a:pt x="236" y="61"/>
                    <a:pt x="237" y="61"/>
                  </a:cubicBezTo>
                  <a:cubicBezTo>
                    <a:pt x="238" y="61"/>
                    <a:pt x="238" y="61"/>
                    <a:pt x="238" y="61"/>
                  </a:cubicBezTo>
                  <a:cubicBezTo>
                    <a:pt x="268" y="62"/>
                    <a:pt x="291" y="86"/>
                    <a:pt x="291" y="116"/>
                  </a:cubicBezTo>
                  <a:cubicBezTo>
                    <a:pt x="291" y="145"/>
                    <a:pt x="266" y="169"/>
                    <a:pt x="237" y="169"/>
                  </a:cubicBezTo>
                  <a:cubicBezTo>
                    <a:pt x="236" y="169"/>
                    <a:pt x="236" y="169"/>
                    <a:pt x="236" y="169"/>
                  </a:cubicBezTo>
                  <a:lnTo>
                    <a:pt x="63" y="170"/>
                  </a:lnTo>
                  <a:close/>
                  <a:moveTo>
                    <a:pt x="63" y="60"/>
                  </a:moveTo>
                  <a:cubicBezTo>
                    <a:pt x="38" y="60"/>
                    <a:pt x="17" y="81"/>
                    <a:pt x="17" y="106"/>
                  </a:cubicBezTo>
                  <a:cubicBezTo>
                    <a:pt x="16" y="132"/>
                    <a:pt x="37" y="153"/>
                    <a:pt x="63" y="154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58" y="153"/>
                    <a:pt x="275" y="136"/>
                    <a:pt x="275" y="116"/>
                  </a:cubicBezTo>
                  <a:cubicBezTo>
                    <a:pt x="275" y="95"/>
                    <a:pt x="259" y="78"/>
                    <a:pt x="238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4" y="77"/>
                    <a:pt x="231" y="78"/>
                    <a:pt x="228" y="78"/>
                  </a:cubicBezTo>
                  <a:cubicBezTo>
                    <a:pt x="219" y="81"/>
                    <a:pt x="219" y="81"/>
                    <a:pt x="219" y="81"/>
                  </a:cubicBezTo>
                  <a:cubicBezTo>
                    <a:pt x="218" y="72"/>
                    <a:pt x="218" y="72"/>
                    <a:pt x="218" y="72"/>
                  </a:cubicBezTo>
                  <a:cubicBezTo>
                    <a:pt x="213" y="40"/>
                    <a:pt x="187" y="17"/>
                    <a:pt x="155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26" y="16"/>
                    <a:pt x="102" y="33"/>
                    <a:pt x="92" y="5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76" y="61"/>
                    <a:pt x="70" y="60"/>
                    <a:pt x="64" y="60"/>
                  </a:cubicBezTo>
                  <a:lnTo>
                    <a:pt x="63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5"/>
            <p:cNvSpPr>
              <a:spLocks noEditPoints="1"/>
            </p:cNvSpPr>
            <p:nvPr/>
          </p:nvSpPr>
          <p:spPr bwMode="auto">
            <a:xfrm>
              <a:off x="2779822" y="4709918"/>
              <a:ext cx="731358" cy="447173"/>
            </a:xfrm>
            <a:custGeom>
              <a:avLst/>
              <a:gdLst>
                <a:gd name="T0" fmla="*/ 238 w 291"/>
                <a:gd name="T1" fmla="*/ 70 h 179"/>
                <a:gd name="T2" fmla="*/ 237 w 291"/>
                <a:gd name="T3" fmla="*/ 70 h 179"/>
                <a:gd name="T4" fmla="*/ 232 w 291"/>
                <a:gd name="T5" fmla="*/ 71 h 179"/>
                <a:gd name="T6" fmla="*/ 154 w 291"/>
                <a:gd name="T7" fmla="*/ 9 h 179"/>
                <a:gd name="T8" fmla="*/ 153 w 291"/>
                <a:gd name="T9" fmla="*/ 9 h 179"/>
                <a:gd name="T10" fmla="*/ 110 w 291"/>
                <a:gd name="T11" fmla="*/ 22 h 179"/>
                <a:gd name="T12" fmla="*/ 63 w 291"/>
                <a:gd name="T13" fmla="*/ 0 h 179"/>
                <a:gd name="T14" fmla="*/ 0 w 291"/>
                <a:gd name="T15" fmla="*/ 62 h 179"/>
                <a:gd name="T16" fmla="*/ 6 w 291"/>
                <a:gd name="T17" fmla="*/ 89 h 179"/>
                <a:gd name="T18" fmla="*/ 0 w 291"/>
                <a:gd name="T19" fmla="*/ 115 h 179"/>
                <a:gd name="T20" fmla="*/ 62 w 291"/>
                <a:gd name="T21" fmla="*/ 179 h 179"/>
                <a:gd name="T22" fmla="*/ 62 w 291"/>
                <a:gd name="T23" fmla="*/ 179 h 179"/>
                <a:gd name="T24" fmla="*/ 236 w 291"/>
                <a:gd name="T25" fmla="*/ 178 h 179"/>
                <a:gd name="T26" fmla="*/ 237 w 291"/>
                <a:gd name="T27" fmla="*/ 178 h 179"/>
                <a:gd name="T28" fmla="*/ 290 w 291"/>
                <a:gd name="T29" fmla="*/ 125 h 179"/>
                <a:gd name="T30" fmla="*/ 238 w 291"/>
                <a:gd name="T31" fmla="*/ 70 h 179"/>
                <a:gd name="T32" fmla="*/ 63 w 291"/>
                <a:gd name="T33" fmla="*/ 16 h 179"/>
                <a:gd name="T34" fmla="*/ 97 w 291"/>
                <a:gd name="T35" fmla="*/ 31 h 179"/>
                <a:gd name="T36" fmla="*/ 80 w 291"/>
                <a:gd name="T37" fmla="*/ 55 h 179"/>
                <a:gd name="T38" fmla="*/ 64 w 291"/>
                <a:gd name="T39" fmla="*/ 53 h 179"/>
                <a:gd name="T40" fmla="*/ 63 w 291"/>
                <a:gd name="T41" fmla="*/ 53 h 179"/>
                <a:gd name="T42" fmla="*/ 17 w 291"/>
                <a:gd name="T43" fmla="*/ 73 h 179"/>
                <a:gd name="T44" fmla="*/ 16 w 291"/>
                <a:gd name="T45" fmla="*/ 62 h 179"/>
                <a:gd name="T46" fmla="*/ 63 w 291"/>
                <a:gd name="T47" fmla="*/ 16 h 179"/>
                <a:gd name="T48" fmla="*/ 237 w 291"/>
                <a:gd name="T49" fmla="*/ 162 h 179"/>
                <a:gd name="T50" fmla="*/ 236 w 291"/>
                <a:gd name="T51" fmla="*/ 162 h 179"/>
                <a:gd name="T52" fmla="*/ 62 w 291"/>
                <a:gd name="T53" fmla="*/ 163 h 179"/>
                <a:gd name="T54" fmla="*/ 16 w 291"/>
                <a:gd name="T55" fmla="*/ 115 h 179"/>
                <a:gd name="T56" fmla="*/ 63 w 291"/>
                <a:gd name="T57" fmla="*/ 69 h 179"/>
                <a:gd name="T58" fmla="*/ 64 w 291"/>
                <a:gd name="T59" fmla="*/ 69 h 179"/>
                <a:gd name="T60" fmla="*/ 81 w 291"/>
                <a:gd name="T61" fmla="*/ 73 h 179"/>
                <a:gd name="T62" fmla="*/ 89 w 291"/>
                <a:gd name="T63" fmla="*/ 76 h 179"/>
                <a:gd name="T64" fmla="*/ 92 w 291"/>
                <a:gd name="T65" fmla="*/ 68 h 179"/>
                <a:gd name="T66" fmla="*/ 153 w 291"/>
                <a:gd name="T67" fmla="*/ 25 h 179"/>
                <a:gd name="T68" fmla="*/ 154 w 291"/>
                <a:gd name="T69" fmla="*/ 25 h 179"/>
                <a:gd name="T70" fmla="*/ 217 w 291"/>
                <a:gd name="T71" fmla="*/ 81 h 179"/>
                <a:gd name="T72" fmla="*/ 219 w 291"/>
                <a:gd name="T73" fmla="*/ 90 h 179"/>
                <a:gd name="T74" fmla="*/ 227 w 291"/>
                <a:gd name="T75" fmla="*/ 88 h 179"/>
                <a:gd name="T76" fmla="*/ 237 w 291"/>
                <a:gd name="T77" fmla="*/ 86 h 179"/>
                <a:gd name="T78" fmla="*/ 237 w 291"/>
                <a:gd name="T79" fmla="*/ 86 h 179"/>
                <a:gd name="T80" fmla="*/ 274 w 291"/>
                <a:gd name="T81" fmla="*/ 125 h 179"/>
                <a:gd name="T82" fmla="*/ 237 w 291"/>
                <a:gd name="T83" fmla="*/ 1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1" h="179">
                  <a:moveTo>
                    <a:pt x="238" y="70"/>
                  </a:moveTo>
                  <a:cubicBezTo>
                    <a:pt x="237" y="70"/>
                    <a:pt x="237" y="70"/>
                    <a:pt x="237" y="70"/>
                  </a:cubicBezTo>
                  <a:cubicBezTo>
                    <a:pt x="235" y="70"/>
                    <a:pt x="233" y="70"/>
                    <a:pt x="232" y="71"/>
                  </a:cubicBezTo>
                  <a:cubicBezTo>
                    <a:pt x="223" y="35"/>
                    <a:pt x="192" y="10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38" y="9"/>
                    <a:pt x="123" y="14"/>
                    <a:pt x="110" y="22"/>
                  </a:cubicBezTo>
                  <a:cubicBezTo>
                    <a:pt x="99" y="8"/>
                    <a:pt x="82" y="0"/>
                    <a:pt x="63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72"/>
                    <a:pt x="2" y="81"/>
                    <a:pt x="6" y="89"/>
                  </a:cubicBezTo>
                  <a:cubicBezTo>
                    <a:pt x="2" y="97"/>
                    <a:pt x="0" y="106"/>
                    <a:pt x="0" y="115"/>
                  </a:cubicBezTo>
                  <a:cubicBezTo>
                    <a:pt x="0" y="149"/>
                    <a:pt x="27" y="178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7" y="178"/>
                    <a:pt x="237" y="178"/>
                    <a:pt x="237" y="178"/>
                  </a:cubicBezTo>
                  <a:cubicBezTo>
                    <a:pt x="266" y="178"/>
                    <a:pt x="290" y="154"/>
                    <a:pt x="290" y="125"/>
                  </a:cubicBezTo>
                  <a:cubicBezTo>
                    <a:pt x="291" y="95"/>
                    <a:pt x="267" y="71"/>
                    <a:pt x="238" y="70"/>
                  </a:cubicBezTo>
                  <a:close/>
                  <a:moveTo>
                    <a:pt x="63" y="16"/>
                  </a:moveTo>
                  <a:cubicBezTo>
                    <a:pt x="77" y="16"/>
                    <a:pt x="89" y="22"/>
                    <a:pt x="97" y="31"/>
                  </a:cubicBezTo>
                  <a:cubicBezTo>
                    <a:pt x="90" y="38"/>
                    <a:pt x="84" y="46"/>
                    <a:pt x="80" y="55"/>
                  </a:cubicBezTo>
                  <a:cubicBezTo>
                    <a:pt x="75" y="54"/>
                    <a:pt x="69" y="53"/>
                    <a:pt x="64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45" y="53"/>
                    <a:pt x="29" y="61"/>
                    <a:pt x="17" y="73"/>
                  </a:cubicBezTo>
                  <a:cubicBezTo>
                    <a:pt x="17" y="69"/>
                    <a:pt x="16" y="66"/>
                    <a:pt x="16" y="62"/>
                  </a:cubicBezTo>
                  <a:cubicBezTo>
                    <a:pt x="16" y="37"/>
                    <a:pt x="37" y="16"/>
                    <a:pt x="63" y="16"/>
                  </a:cubicBezTo>
                  <a:close/>
                  <a:moveTo>
                    <a:pt x="237" y="162"/>
                  </a:moveTo>
                  <a:cubicBezTo>
                    <a:pt x="236" y="162"/>
                    <a:pt x="236" y="162"/>
                    <a:pt x="236" y="162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36" y="162"/>
                    <a:pt x="16" y="141"/>
                    <a:pt x="16" y="115"/>
                  </a:cubicBezTo>
                  <a:cubicBezTo>
                    <a:pt x="17" y="90"/>
                    <a:pt x="38" y="69"/>
                    <a:pt x="63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70" y="69"/>
                    <a:pt x="76" y="70"/>
                    <a:pt x="81" y="73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101" y="42"/>
                    <a:pt x="126" y="25"/>
                    <a:pt x="153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86" y="26"/>
                    <a:pt x="213" y="49"/>
                    <a:pt x="217" y="8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27" y="88"/>
                    <a:pt x="227" y="88"/>
                    <a:pt x="227" y="88"/>
                  </a:cubicBezTo>
                  <a:cubicBezTo>
                    <a:pt x="230" y="87"/>
                    <a:pt x="234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58" y="87"/>
                    <a:pt x="275" y="104"/>
                    <a:pt x="274" y="125"/>
                  </a:cubicBezTo>
                  <a:cubicBezTo>
                    <a:pt x="274" y="145"/>
                    <a:pt x="257" y="162"/>
                    <a:pt x="237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6"/>
            <p:cNvSpPr>
              <a:spLocks/>
            </p:cNvSpPr>
            <p:nvPr/>
          </p:nvSpPr>
          <p:spPr bwMode="auto">
            <a:xfrm>
              <a:off x="2779822" y="4609617"/>
              <a:ext cx="79406" cy="100300"/>
            </a:xfrm>
            <a:custGeom>
              <a:avLst/>
              <a:gdLst>
                <a:gd name="T0" fmla="*/ 16 w 32"/>
                <a:gd name="T1" fmla="*/ 36 h 39"/>
                <a:gd name="T2" fmla="*/ 23 w 32"/>
                <a:gd name="T3" fmla="*/ 39 h 39"/>
                <a:gd name="T4" fmla="*/ 27 w 32"/>
                <a:gd name="T5" fmla="*/ 38 h 39"/>
                <a:gd name="T6" fmla="*/ 30 w 32"/>
                <a:gd name="T7" fmla="*/ 27 h 39"/>
                <a:gd name="T8" fmla="*/ 16 w 32"/>
                <a:gd name="T9" fmla="*/ 5 h 39"/>
                <a:gd name="T10" fmla="*/ 5 w 32"/>
                <a:gd name="T11" fmla="*/ 3 h 39"/>
                <a:gd name="T12" fmla="*/ 3 w 32"/>
                <a:gd name="T13" fmla="*/ 14 h 39"/>
                <a:gd name="T14" fmla="*/ 16 w 32"/>
                <a:gd name="T15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9">
                  <a:moveTo>
                    <a:pt x="16" y="36"/>
                  </a:moveTo>
                  <a:cubicBezTo>
                    <a:pt x="17" y="38"/>
                    <a:pt x="20" y="39"/>
                    <a:pt x="23" y="39"/>
                  </a:cubicBezTo>
                  <a:cubicBezTo>
                    <a:pt x="24" y="39"/>
                    <a:pt x="26" y="39"/>
                    <a:pt x="27" y="38"/>
                  </a:cubicBezTo>
                  <a:cubicBezTo>
                    <a:pt x="31" y="36"/>
                    <a:pt x="32" y="31"/>
                    <a:pt x="30" y="2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2"/>
                    <a:pt x="9" y="0"/>
                    <a:pt x="5" y="3"/>
                  </a:cubicBezTo>
                  <a:cubicBezTo>
                    <a:pt x="1" y="5"/>
                    <a:pt x="0" y="10"/>
                    <a:pt x="3" y="14"/>
                  </a:cubicBezTo>
                  <a:lnTo>
                    <a:pt x="1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77"/>
            <p:cNvSpPr>
              <a:spLocks/>
            </p:cNvSpPr>
            <p:nvPr/>
          </p:nvSpPr>
          <p:spPr bwMode="auto">
            <a:xfrm>
              <a:off x="2917736" y="4592901"/>
              <a:ext cx="41792" cy="91942"/>
            </a:xfrm>
            <a:custGeom>
              <a:avLst/>
              <a:gdLst>
                <a:gd name="T0" fmla="*/ 8 w 16"/>
                <a:gd name="T1" fmla="*/ 38 h 38"/>
                <a:gd name="T2" fmla="*/ 16 w 16"/>
                <a:gd name="T3" fmla="*/ 30 h 38"/>
                <a:gd name="T4" fmla="*/ 16 w 16"/>
                <a:gd name="T5" fmla="*/ 8 h 38"/>
                <a:gd name="T6" fmla="*/ 8 w 16"/>
                <a:gd name="T7" fmla="*/ 0 h 38"/>
                <a:gd name="T8" fmla="*/ 0 w 16"/>
                <a:gd name="T9" fmla="*/ 8 h 38"/>
                <a:gd name="T10" fmla="*/ 0 w 16"/>
                <a:gd name="T11" fmla="*/ 30 h 38"/>
                <a:gd name="T12" fmla="*/ 8 w 16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8">
                  <a:moveTo>
                    <a:pt x="8" y="38"/>
                  </a:moveTo>
                  <a:cubicBezTo>
                    <a:pt x="12" y="38"/>
                    <a:pt x="16" y="35"/>
                    <a:pt x="16" y="3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78"/>
            <p:cNvSpPr>
              <a:spLocks/>
            </p:cNvSpPr>
            <p:nvPr/>
          </p:nvSpPr>
          <p:spPr bwMode="auto">
            <a:xfrm>
              <a:off x="2675344" y="4709918"/>
              <a:ext cx="104481" cy="75225"/>
            </a:xfrm>
            <a:custGeom>
              <a:avLst/>
              <a:gdLst>
                <a:gd name="T0" fmla="*/ 36 w 42"/>
                <a:gd name="T1" fmla="*/ 15 h 30"/>
                <a:gd name="T2" fmla="*/ 13 w 42"/>
                <a:gd name="T3" fmla="*/ 2 h 30"/>
                <a:gd name="T4" fmla="*/ 2 w 42"/>
                <a:gd name="T5" fmla="*/ 6 h 30"/>
                <a:gd name="T6" fmla="*/ 5 w 42"/>
                <a:gd name="T7" fmla="*/ 16 h 30"/>
                <a:gd name="T8" fmla="*/ 29 w 42"/>
                <a:gd name="T9" fmla="*/ 29 h 30"/>
                <a:gd name="T10" fmla="*/ 32 w 42"/>
                <a:gd name="T11" fmla="*/ 30 h 30"/>
                <a:gd name="T12" fmla="*/ 39 w 42"/>
                <a:gd name="T13" fmla="*/ 26 h 30"/>
                <a:gd name="T14" fmla="*/ 36 w 42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0">
                  <a:moveTo>
                    <a:pt x="36" y="15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9" y="0"/>
                    <a:pt x="4" y="2"/>
                    <a:pt x="2" y="6"/>
                  </a:cubicBezTo>
                  <a:cubicBezTo>
                    <a:pt x="0" y="10"/>
                    <a:pt x="1" y="14"/>
                    <a:pt x="5" y="16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30"/>
                    <a:pt x="31" y="30"/>
                    <a:pt x="32" y="30"/>
                  </a:cubicBezTo>
                  <a:cubicBezTo>
                    <a:pt x="35" y="30"/>
                    <a:pt x="38" y="29"/>
                    <a:pt x="39" y="26"/>
                  </a:cubicBezTo>
                  <a:cubicBezTo>
                    <a:pt x="42" y="22"/>
                    <a:pt x="40" y="17"/>
                    <a:pt x="3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79"/>
            <p:cNvSpPr>
              <a:spLocks/>
            </p:cNvSpPr>
            <p:nvPr/>
          </p:nvSpPr>
          <p:spPr bwMode="auto">
            <a:xfrm>
              <a:off x="2666985" y="4843651"/>
              <a:ext cx="100300" cy="41792"/>
            </a:xfrm>
            <a:custGeom>
              <a:avLst/>
              <a:gdLst>
                <a:gd name="T0" fmla="*/ 33 w 41"/>
                <a:gd name="T1" fmla="*/ 0 h 16"/>
                <a:gd name="T2" fmla="*/ 8 w 41"/>
                <a:gd name="T3" fmla="*/ 0 h 16"/>
                <a:gd name="T4" fmla="*/ 0 w 41"/>
                <a:gd name="T5" fmla="*/ 8 h 16"/>
                <a:gd name="T6" fmla="*/ 8 w 41"/>
                <a:gd name="T7" fmla="*/ 16 h 16"/>
                <a:gd name="T8" fmla="*/ 33 w 41"/>
                <a:gd name="T9" fmla="*/ 16 h 16"/>
                <a:gd name="T10" fmla="*/ 41 w 41"/>
                <a:gd name="T11" fmla="*/ 8 h 16"/>
                <a:gd name="T12" fmla="*/ 33 w 4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6">
                  <a:moveTo>
                    <a:pt x="3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7" y="16"/>
                    <a:pt x="41" y="13"/>
                    <a:pt x="41" y="8"/>
                  </a:cubicBezTo>
                  <a:cubicBezTo>
                    <a:pt x="41" y="4"/>
                    <a:pt x="37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0"/>
            <p:cNvSpPr>
              <a:spLocks noEditPoints="1"/>
            </p:cNvSpPr>
            <p:nvPr/>
          </p:nvSpPr>
          <p:spPr bwMode="auto">
            <a:xfrm>
              <a:off x="4209101" y="4517676"/>
              <a:ext cx="610160" cy="639415"/>
            </a:xfrm>
            <a:custGeom>
              <a:avLst/>
              <a:gdLst>
                <a:gd name="T0" fmla="*/ 230 w 243"/>
                <a:gd name="T1" fmla="*/ 64 h 256"/>
                <a:gd name="T2" fmla="*/ 198 w 243"/>
                <a:gd name="T3" fmla="*/ 50 h 256"/>
                <a:gd name="T4" fmla="*/ 197 w 243"/>
                <a:gd name="T5" fmla="*/ 50 h 256"/>
                <a:gd name="T6" fmla="*/ 194 w 243"/>
                <a:gd name="T7" fmla="*/ 50 h 256"/>
                <a:gd name="T8" fmla="*/ 129 w 243"/>
                <a:gd name="T9" fmla="*/ 0 h 256"/>
                <a:gd name="T10" fmla="*/ 128 w 243"/>
                <a:gd name="T11" fmla="*/ 0 h 256"/>
                <a:gd name="T12" fmla="*/ 67 w 243"/>
                <a:gd name="T13" fmla="*/ 37 h 256"/>
                <a:gd name="T14" fmla="*/ 55 w 243"/>
                <a:gd name="T15" fmla="*/ 36 h 256"/>
                <a:gd name="T16" fmla="*/ 54 w 243"/>
                <a:gd name="T17" fmla="*/ 36 h 256"/>
                <a:gd name="T18" fmla="*/ 1 w 243"/>
                <a:gd name="T19" fmla="*/ 88 h 256"/>
                <a:gd name="T20" fmla="*/ 53 w 243"/>
                <a:gd name="T21" fmla="*/ 142 h 256"/>
                <a:gd name="T22" fmla="*/ 53 w 243"/>
                <a:gd name="T23" fmla="*/ 142 h 256"/>
                <a:gd name="T24" fmla="*/ 92 w 243"/>
                <a:gd name="T25" fmla="*/ 142 h 256"/>
                <a:gd name="T26" fmla="*/ 82 w 243"/>
                <a:gd name="T27" fmla="*/ 177 h 256"/>
                <a:gd name="T28" fmla="*/ 84 w 243"/>
                <a:gd name="T29" fmla="*/ 191 h 256"/>
                <a:gd name="T30" fmla="*/ 97 w 243"/>
                <a:gd name="T31" fmla="*/ 198 h 256"/>
                <a:gd name="T32" fmla="*/ 103 w 243"/>
                <a:gd name="T33" fmla="*/ 198 h 256"/>
                <a:gd name="T34" fmla="*/ 95 w 243"/>
                <a:gd name="T35" fmla="*/ 236 h 256"/>
                <a:gd name="T36" fmla="*/ 105 w 243"/>
                <a:gd name="T37" fmla="*/ 255 h 256"/>
                <a:gd name="T38" fmla="*/ 110 w 243"/>
                <a:gd name="T39" fmla="*/ 256 h 256"/>
                <a:gd name="T40" fmla="*/ 124 w 243"/>
                <a:gd name="T41" fmla="*/ 247 h 256"/>
                <a:gd name="T42" fmla="*/ 161 w 243"/>
                <a:gd name="T43" fmla="*/ 175 h 256"/>
                <a:gd name="T44" fmla="*/ 160 w 243"/>
                <a:gd name="T45" fmla="*/ 160 h 256"/>
                <a:gd name="T46" fmla="*/ 147 w 243"/>
                <a:gd name="T47" fmla="*/ 152 h 256"/>
                <a:gd name="T48" fmla="*/ 146 w 243"/>
                <a:gd name="T49" fmla="*/ 152 h 256"/>
                <a:gd name="T50" fmla="*/ 150 w 243"/>
                <a:gd name="T51" fmla="*/ 142 h 256"/>
                <a:gd name="T52" fmla="*/ 197 w 243"/>
                <a:gd name="T53" fmla="*/ 141 h 256"/>
                <a:gd name="T54" fmla="*/ 197 w 243"/>
                <a:gd name="T55" fmla="*/ 141 h 256"/>
                <a:gd name="T56" fmla="*/ 243 w 243"/>
                <a:gd name="T57" fmla="*/ 96 h 256"/>
                <a:gd name="T58" fmla="*/ 230 w 243"/>
                <a:gd name="T59" fmla="*/ 64 h 256"/>
                <a:gd name="T60" fmla="*/ 147 w 243"/>
                <a:gd name="T61" fmla="*/ 168 h 256"/>
                <a:gd name="T62" fmla="*/ 110 w 243"/>
                <a:gd name="T63" fmla="*/ 240 h 256"/>
                <a:gd name="T64" fmla="*/ 123 w 243"/>
                <a:gd name="T65" fmla="*/ 182 h 256"/>
                <a:gd name="T66" fmla="*/ 97 w 243"/>
                <a:gd name="T67" fmla="*/ 182 h 256"/>
                <a:gd name="T68" fmla="*/ 108 w 243"/>
                <a:gd name="T69" fmla="*/ 142 h 256"/>
                <a:gd name="T70" fmla="*/ 133 w 243"/>
                <a:gd name="T71" fmla="*/ 142 h 256"/>
                <a:gd name="T72" fmla="*/ 122 w 243"/>
                <a:gd name="T73" fmla="*/ 168 h 256"/>
                <a:gd name="T74" fmla="*/ 147 w 243"/>
                <a:gd name="T75" fmla="*/ 168 h 256"/>
                <a:gd name="T76" fmla="*/ 197 w 243"/>
                <a:gd name="T77" fmla="*/ 125 h 256"/>
                <a:gd name="T78" fmla="*/ 197 w 243"/>
                <a:gd name="T79" fmla="*/ 125 h 256"/>
                <a:gd name="T80" fmla="*/ 53 w 243"/>
                <a:gd name="T81" fmla="*/ 126 h 256"/>
                <a:gd name="T82" fmla="*/ 17 w 243"/>
                <a:gd name="T83" fmla="*/ 88 h 256"/>
                <a:gd name="T84" fmla="*/ 54 w 243"/>
                <a:gd name="T85" fmla="*/ 52 h 256"/>
                <a:gd name="T86" fmla="*/ 55 w 243"/>
                <a:gd name="T87" fmla="*/ 52 h 256"/>
                <a:gd name="T88" fmla="*/ 69 w 243"/>
                <a:gd name="T89" fmla="*/ 55 h 256"/>
                <a:gd name="T90" fmla="*/ 76 w 243"/>
                <a:gd name="T91" fmla="*/ 58 h 256"/>
                <a:gd name="T92" fmla="*/ 79 w 243"/>
                <a:gd name="T93" fmla="*/ 50 h 256"/>
                <a:gd name="T94" fmla="*/ 128 w 243"/>
                <a:gd name="T95" fmla="*/ 16 h 256"/>
                <a:gd name="T96" fmla="*/ 129 w 243"/>
                <a:gd name="T97" fmla="*/ 16 h 256"/>
                <a:gd name="T98" fmla="*/ 180 w 243"/>
                <a:gd name="T99" fmla="*/ 60 h 256"/>
                <a:gd name="T100" fmla="*/ 181 w 243"/>
                <a:gd name="T101" fmla="*/ 69 h 256"/>
                <a:gd name="T102" fmla="*/ 190 w 243"/>
                <a:gd name="T103" fmla="*/ 67 h 256"/>
                <a:gd name="T104" fmla="*/ 197 w 243"/>
                <a:gd name="T105" fmla="*/ 66 h 256"/>
                <a:gd name="T106" fmla="*/ 198 w 243"/>
                <a:gd name="T107" fmla="*/ 66 h 256"/>
                <a:gd name="T108" fmla="*/ 219 w 243"/>
                <a:gd name="T109" fmla="*/ 75 h 256"/>
                <a:gd name="T110" fmla="*/ 227 w 243"/>
                <a:gd name="T111" fmla="*/ 96 h 256"/>
                <a:gd name="T112" fmla="*/ 197 w 243"/>
                <a:gd name="T113" fmla="*/ 12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3" h="256">
                  <a:moveTo>
                    <a:pt x="230" y="64"/>
                  </a:moveTo>
                  <a:cubicBezTo>
                    <a:pt x="222" y="55"/>
                    <a:pt x="210" y="50"/>
                    <a:pt x="198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6" y="50"/>
                    <a:pt x="195" y="50"/>
                    <a:pt x="194" y="50"/>
                  </a:cubicBezTo>
                  <a:cubicBezTo>
                    <a:pt x="186" y="21"/>
                    <a:pt x="160" y="0"/>
                    <a:pt x="12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2" y="0"/>
                    <a:pt x="79" y="14"/>
                    <a:pt x="67" y="37"/>
                  </a:cubicBezTo>
                  <a:cubicBezTo>
                    <a:pt x="63" y="36"/>
                    <a:pt x="59" y="36"/>
                    <a:pt x="55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25" y="36"/>
                    <a:pt x="1" y="59"/>
                    <a:pt x="1" y="88"/>
                  </a:cubicBezTo>
                  <a:cubicBezTo>
                    <a:pt x="0" y="117"/>
                    <a:pt x="24" y="142"/>
                    <a:pt x="53" y="14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0" y="182"/>
                    <a:pt x="81" y="187"/>
                    <a:pt x="84" y="191"/>
                  </a:cubicBezTo>
                  <a:cubicBezTo>
                    <a:pt x="87" y="195"/>
                    <a:pt x="92" y="198"/>
                    <a:pt x="97" y="198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95" y="236"/>
                    <a:pt x="95" y="236"/>
                    <a:pt x="95" y="236"/>
                  </a:cubicBezTo>
                  <a:cubicBezTo>
                    <a:pt x="93" y="244"/>
                    <a:pt x="97" y="252"/>
                    <a:pt x="105" y="255"/>
                  </a:cubicBezTo>
                  <a:cubicBezTo>
                    <a:pt x="106" y="255"/>
                    <a:pt x="108" y="256"/>
                    <a:pt x="110" y="256"/>
                  </a:cubicBezTo>
                  <a:cubicBezTo>
                    <a:pt x="116" y="256"/>
                    <a:pt x="122" y="252"/>
                    <a:pt x="124" y="247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63" y="170"/>
                    <a:pt x="163" y="165"/>
                    <a:pt x="160" y="160"/>
                  </a:cubicBezTo>
                  <a:cubicBezTo>
                    <a:pt x="157" y="155"/>
                    <a:pt x="152" y="152"/>
                    <a:pt x="147" y="152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22" y="141"/>
                    <a:pt x="243" y="121"/>
                    <a:pt x="243" y="96"/>
                  </a:cubicBezTo>
                  <a:cubicBezTo>
                    <a:pt x="243" y="84"/>
                    <a:pt x="239" y="73"/>
                    <a:pt x="230" y="64"/>
                  </a:cubicBezTo>
                  <a:close/>
                  <a:moveTo>
                    <a:pt x="147" y="168"/>
                  </a:moveTo>
                  <a:cubicBezTo>
                    <a:pt x="110" y="240"/>
                    <a:pt x="110" y="240"/>
                    <a:pt x="110" y="240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22" y="168"/>
                    <a:pt x="122" y="168"/>
                    <a:pt x="122" y="168"/>
                  </a:cubicBezTo>
                  <a:lnTo>
                    <a:pt x="147" y="168"/>
                  </a:lnTo>
                  <a:close/>
                  <a:moveTo>
                    <a:pt x="197" y="125"/>
                  </a:moveTo>
                  <a:cubicBezTo>
                    <a:pt x="197" y="125"/>
                    <a:pt x="197" y="125"/>
                    <a:pt x="197" y="125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33" y="126"/>
                    <a:pt x="16" y="109"/>
                    <a:pt x="17" y="88"/>
                  </a:cubicBezTo>
                  <a:cubicBezTo>
                    <a:pt x="17" y="68"/>
                    <a:pt x="34" y="52"/>
                    <a:pt x="54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9" y="52"/>
                    <a:pt x="64" y="53"/>
                    <a:pt x="69" y="55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87" y="29"/>
                    <a:pt x="106" y="16"/>
                    <a:pt x="128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55" y="16"/>
                    <a:pt x="176" y="35"/>
                    <a:pt x="180" y="60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2" y="66"/>
                    <a:pt x="195" y="66"/>
                    <a:pt x="197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06" y="66"/>
                    <a:pt x="213" y="69"/>
                    <a:pt x="219" y="75"/>
                  </a:cubicBezTo>
                  <a:cubicBezTo>
                    <a:pt x="224" y="81"/>
                    <a:pt x="227" y="88"/>
                    <a:pt x="227" y="96"/>
                  </a:cubicBezTo>
                  <a:cubicBezTo>
                    <a:pt x="227" y="112"/>
                    <a:pt x="213" y="125"/>
                    <a:pt x="19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1"/>
            <p:cNvSpPr>
              <a:spLocks noEditPoints="1"/>
            </p:cNvSpPr>
            <p:nvPr/>
          </p:nvSpPr>
          <p:spPr bwMode="auto">
            <a:xfrm>
              <a:off x="5358377" y="4505139"/>
              <a:ext cx="610160" cy="355231"/>
            </a:xfrm>
            <a:custGeom>
              <a:avLst/>
              <a:gdLst>
                <a:gd name="T0" fmla="*/ 198 w 243"/>
                <a:gd name="T1" fmla="*/ 51 h 143"/>
                <a:gd name="T2" fmla="*/ 197 w 243"/>
                <a:gd name="T3" fmla="*/ 51 h 143"/>
                <a:gd name="T4" fmla="*/ 194 w 243"/>
                <a:gd name="T5" fmla="*/ 51 h 143"/>
                <a:gd name="T6" fmla="*/ 129 w 243"/>
                <a:gd name="T7" fmla="*/ 0 h 143"/>
                <a:gd name="T8" fmla="*/ 128 w 243"/>
                <a:gd name="T9" fmla="*/ 0 h 143"/>
                <a:gd name="T10" fmla="*/ 67 w 243"/>
                <a:gd name="T11" fmla="*/ 38 h 143"/>
                <a:gd name="T12" fmla="*/ 54 w 243"/>
                <a:gd name="T13" fmla="*/ 36 h 143"/>
                <a:gd name="T14" fmla="*/ 54 w 243"/>
                <a:gd name="T15" fmla="*/ 36 h 143"/>
                <a:gd name="T16" fmla="*/ 0 w 243"/>
                <a:gd name="T17" fmla="*/ 89 h 143"/>
                <a:gd name="T18" fmla="*/ 15 w 243"/>
                <a:gd name="T19" fmla="*/ 126 h 143"/>
                <a:gd name="T20" fmla="*/ 53 w 243"/>
                <a:gd name="T21" fmla="*/ 143 h 143"/>
                <a:gd name="T22" fmla="*/ 53 w 243"/>
                <a:gd name="T23" fmla="*/ 143 h 143"/>
                <a:gd name="T24" fmla="*/ 196 w 243"/>
                <a:gd name="T25" fmla="*/ 142 h 143"/>
                <a:gd name="T26" fmla="*/ 197 w 243"/>
                <a:gd name="T27" fmla="*/ 142 h 143"/>
                <a:gd name="T28" fmla="*/ 243 w 243"/>
                <a:gd name="T29" fmla="*/ 97 h 143"/>
                <a:gd name="T30" fmla="*/ 198 w 243"/>
                <a:gd name="T31" fmla="*/ 51 h 143"/>
                <a:gd name="T32" fmla="*/ 197 w 243"/>
                <a:gd name="T33" fmla="*/ 126 h 143"/>
                <a:gd name="T34" fmla="*/ 196 w 243"/>
                <a:gd name="T35" fmla="*/ 126 h 143"/>
                <a:gd name="T36" fmla="*/ 53 w 243"/>
                <a:gd name="T37" fmla="*/ 127 h 143"/>
                <a:gd name="T38" fmla="*/ 27 w 243"/>
                <a:gd name="T39" fmla="*/ 115 h 143"/>
                <a:gd name="T40" fmla="*/ 16 w 243"/>
                <a:gd name="T41" fmla="*/ 89 h 143"/>
                <a:gd name="T42" fmla="*/ 54 w 243"/>
                <a:gd name="T43" fmla="*/ 52 h 143"/>
                <a:gd name="T44" fmla="*/ 54 w 243"/>
                <a:gd name="T45" fmla="*/ 52 h 143"/>
                <a:gd name="T46" fmla="*/ 68 w 243"/>
                <a:gd name="T47" fmla="*/ 55 h 143"/>
                <a:gd name="T48" fmla="*/ 76 w 243"/>
                <a:gd name="T49" fmla="*/ 58 h 143"/>
                <a:gd name="T50" fmla="*/ 79 w 243"/>
                <a:gd name="T51" fmla="*/ 51 h 143"/>
                <a:gd name="T52" fmla="*/ 128 w 243"/>
                <a:gd name="T53" fmla="*/ 16 h 143"/>
                <a:gd name="T54" fmla="*/ 129 w 243"/>
                <a:gd name="T55" fmla="*/ 16 h 143"/>
                <a:gd name="T56" fmla="*/ 180 w 243"/>
                <a:gd name="T57" fmla="*/ 61 h 143"/>
                <a:gd name="T58" fmla="*/ 181 w 243"/>
                <a:gd name="T59" fmla="*/ 70 h 143"/>
                <a:gd name="T60" fmla="*/ 190 w 243"/>
                <a:gd name="T61" fmla="*/ 67 h 143"/>
                <a:gd name="T62" fmla="*/ 197 w 243"/>
                <a:gd name="T63" fmla="*/ 67 h 143"/>
                <a:gd name="T64" fmla="*/ 197 w 243"/>
                <a:gd name="T65" fmla="*/ 67 h 143"/>
                <a:gd name="T66" fmla="*/ 227 w 243"/>
                <a:gd name="T67" fmla="*/ 97 h 143"/>
                <a:gd name="T68" fmla="*/ 197 w 243"/>
                <a:gd name="T69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3" h="143">
                  <a:moveTo>
                    <a:pt x="198" y="51"/>
                  </a:moveTo>
                  <a:cubicBezTo>
                    <a:pt x="197" y="51"/>
                    <a:pt x="197" y="51"/>
                    <a:pt x="197" y="51"/>
                  </a:cubicBezTo>
                  <a:cubicBezTo>
                    <a:pt x="196" y="51"/>
                    <a:pt x="195" y="51"/>
                    <a:pt x="194" y="51"/>
                  </a:cubicBezTo>
                  <a:cubicBezTo>
                    <a:pt x="186" y="21"/>
                    <a:pt x="160" y="1"/>
                    <a:pt x="12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2" y="0"/>
                    <a:pt x="78" y="15"/>
                    <a:pt x="67" y="38"/>
                  </a:cubicBezTo>
                  <a:cubicBezTo>
                    <a:pt x="63" y="37"/>
                    <a:pt x="59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25" y="36"/>
                    <a:pt x="1" y="60"/>
                    <a:pt x="0" y="89"/>
                  </a:cubicBezTo>
                  <a:cubicBezTo>
                    <a:pt x="0" y="103"/>
                    <a:pt x="5" y="116"/>
                    <a:pt x="15" y="126"/>
                  </a:cubicBezTo>
                  <a:cubicBezTo>
                    <a:pt x="25" y="137"/>
                    <a:pt x="39" y="142"/>
                    <a:pt x="53" y="143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196" y="142"/>
                    <a:pt x="196" y="142"/>
                    <a:pt x="196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222" y="142"/>
                    <a:pt x="242" y="122"/>
                    <a:pt x="243" y="97"/>
                  </a:cubicBezTo>
                  <a:cubicBezTo>
                    <a:pt x="243" y="72"/>
                    <a:pt x="223" y="51"/>
                    <a:pt x="198" y="51"/>
                  </a:cubicBezTo>
                  <a:close/>
                  <a:moveTo>
                    <a:pt x="197" y="126"/>
                  </a:moveTo>
                  <a:cubicBezTo>
                    <a:pt x="196" y="126"/>
                    <a:pt x="196" y="126"/>
                    <a:pt x="196" y="126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3" y="126"/>
                    <a:pt x="34" y="122"/>
                    <a:pt x="27" y="115"/>
                  </a:cubicBezTo>
                  <a:cubicBezTo>
                    <a:pt x="20" y="108"/>
                    <a:pt x="16" y="99"/>
                    <a:pt x="16" y="89"/>
                  </a:cubicBezTo>
                  <a:cubicBezTo>
                    <a:pt x="17" y="69"/>
                    <a:pt x="33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9" y="52"/>
                    <a:pt x="64" y="53"/>
                    <a:pt x="68" y="55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86" y="30"/>
                    <a:pt x="106" y="16"/>
                    <a:pt x="128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55" y="17"/>
                    <a:pt x="176" y="35"/>
                    <a:pt x="180" y="61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2" y="67"/>
                    <a:pt x="195" y="67"/>
                    <a:pt x="197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214" y="67"/>
                    <a:pt x="227" y="80"/>
                    <a:pt x="227" y="97"/>
                  </a:cubicBezTo>
                  <a:cubicBezTo>
                    <a:pt x="226" y="113"/>
                    <a:pt x="213" y="126"/>
                    <a:pt x="19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2"/>
            <p:cNvSpPr>
              <a:spLocks/>
            </p:cNvSpPr>
            <p:nvPr/>
          </p:nvSpPr>
          <p:spPr bwMode="auto">
            <a:xfrm>
              <a:off x="5446138" y="4872907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3"/>
            <p:cNvSpPr>
              <a:spLocks/>
            </p:cNvSpPr>
            <p:nvPr/>
          </p:nvSpPr>
          <p:spPr bwMode="auto">
            <a:xfrm>
              <a:off x="5446138" y="5031716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4"/>
            <p:cNvSpPr>
              <a:spLocks/>
            </p:cNvSpPr>
            <p:nvPr/>
          </p:nvSpPr>
          <p:spPr bwMode="auto">
            <a:xfrm>
              <a:off x="5546438" y="4872907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5"/>
            <p:cNvSpPr>
              <a:spLocks/>
            </p:cNvSpPr>
            <p:nvPr/>
          </p:nvSpPr>
          <p:spPr bwMode="auto">
            <a:xfrm>
              <a:off x="5546438" y="5031716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6"/>
            <p:cNvSpPr>
              <a:spLocks/>
            </p:cNvSpPr>
            <p:nvPr/>
          </p:nvSpPr>
          <p:spPr bwMode="auto">
            <a:xfrm>
              <a:off x="5646739" y="4872907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3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87"/>
            <p:cNvSpPr>
              <a:spLocks/>
            </p:cNvSpPr>
            <p:nvPr/>
          </p:nvSpPr>
          <p:spPr bwMode="auto">
            <a:xfrm>
              <a:off x="5646739" y="5031716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3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88"/>
            <p:cNvSpPr>
              <a:spLocks/>
            </p:cNvSpPr>
            <p:nvPr/>
          </p:nvSpPr>
          <p:spPr bwMode="auto">
            <a:xfrm>
              <a:off x="5747039" y="4872907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89"/>
            <p:cNvSpPr>
              <a:spLocks/>
            </p:cNvSpPr>
            <p:nvPr/>
          </p:nvSpPr>
          <p:spPr bwMode="auto">
            <a:xfrm>
              <a:off x="5747039" y="5031716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90"/>
            <p:cNvSpPr>
              <a:spLocks/>
            </p:cNvSpPr>
            <p:nvPr/>
          </p:nvSpPr>
          <p:spPr bwMode="auto">
            <a:xfrm>
              <a:off x="5847339" y="4872907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91"/>
            <p:cNvSpPr>
              <a:spLocks/>
            </p:cNvSpPr>
            <p:nvPr/>
          </p:nvSpPr>
          <p:spPr bwMode="auto">
            <a:xfrm>
              <a:off x="5847339" y="5031716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6541083" y="4496781"/>
              <a:ext cx="656132" cy="660310"/>
              <a:chOff x="6541083" y="4496781"/>
              <a:chExt cx="656132" cy="660310"/>
            </a:xfrm>
            <a:grpFill/>
          </p:grpSpPr>
          <p:sp>
            <p:nvSpPr>
              <p:cNvPr id="130" name="Freeform 192"/>
              <p:cNvSpPr>
                <a:spLocks noEditPoints="1"/>
              </p:cNvSpPr>
              <p:nvPr/>
            </p:nvSpPr>
            <p:spPr bwMode="auto">
              <a:xfrm>
                <a:off x="6687355" y="4647231"/>
                <a:ext cx="359409" cy="359409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72 w 144"/>
                  <a:gd name="T11" fmla="*/ 128 h 144"/>
                  <a:gd name="T12" fmla="*/ 16 w 144"/>
                  <a:gd name="T13" fmla="*/ 72 h 144"/>
                  <a:gd name="T14" fmla="*/ 72 w 144"/>
                  <a:gd name="T15" fmla="*/ 16 h 144"/>
                  <a:gd name="T16" fmla="*/ 128 w 144"/>
                  <a:gd name="T17" fmla="*/ 72 h 144"/>
                  <a:gd name="T18" fmla="*/ 72 w 144"/>
                  <a:gd name="T19" fmla="*/ 12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3" y="0"/>
                      <a:pt x="0" y="32"/>
                      <a:pt x="0" y="72"/>
                    </a:cubicBezTo>
                    <a:cubicBezTo>
                      <a:pt x="0" y="112"/>
                      <a:pt x="33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72" y="128"/>
                    </a:moveTo>
                    <a:cubicBezTo>
                      <a:pt x="41" y="128"/>
                      <a:pt x="16" y="103"/>
                      <a:pt x="16" y="72"/>
                    </a:cubicBezTo>
                    <a:cubicBezTo>
                      <a:pt x="16" y="41"/>
                      <a:pt x="41" y="16"/>
                      <a:pt x="72" y="16"/>
                    </a:cubicBezTo>
                    <a:cubicBezTo>
                      <a:pt x="103" y="16"/>
                      <a:pt x="128" y="41"/>
                      <a:pt x="128" y="72"/>
                    </a:cubicBezTo>
                    <a:cubicBezTo>
                      <a:pt x="128" y="103"/>
                      <a:pt x="103" y="128"/>
                      <a:pt x="72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1" name="Freeform 193"/>
              <p:cNvSpPr>
                <a:spLocks/>
              </p:cNvSpPr>
              <p:nvPr/>
            </p:nvSpPr>
            <p:spPr bwMode="auto">
              <a:xfrm>
                <a:off x="6846164" y="4496781"/>
                <a:ext cx="41792" cy="133734"/>
              </a:xfrm>
              <a:custGeom>
                <a:avLst/>
                <a:gdLst>
                  <a:gd name="T0" fmla="*/ 8 w 16"/>
                  <a:gd name="T1" fmla="*/ 52 h 52"/>
                  <a:gd name="T2" fmla="*/ 16 w 16"/>
                  <a:gd name="T3" fmla="*/ 44 h 52"/>
                  <a:gd name="T4" fmla="*/ 16 w 16"/>
                  <a:gd name="T5" fmla="*/ 8 h 52"/>
                  <a:gd name="T6" fmla="*/ 8 w 16"/>
                  <a:gd name="T7" fmla="*/ 0 h 52"/>
                  <a:gd name="T8" fmla="*/ 0 w 16"/>
                  <a:gd name="T9" fmla="*/ 8 h 52"/>
                  <a:gd name="T10" fmla="*/ 0 w 16"/>
                  <a:gd name="T11" fmla="*/ 44 h 52"/>
                  <a:gd name="T12" fmla="*/ 8 w 16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52"/>
                    </a:move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2" name="Freeform 194"/>
              <p:cNvSpPr>
                <a:spLocks/>
              </p:cNvSpPr>
              <p:nvPr/>
            </p:nvSpPr>
            <p:spPr bwMode="auto">
              <a:xfrm>
                <a:off x="6846164" y="5027535"/>
                <a:ext cx="41792" cy="129556"/>
              </a:xfrm>
              <a:custGeom>
                <a:avLst/>
                <a:gdLst>
                  <a:gd name="T0" fmla="*/ 8 w 16"/>
                  <a:gd name="T1" fmla="*/ 0 h 52"/>
                  <a:gd name="T2" fmla="*/ 0 w 16"/>
                  <a:gd name="T3" fmla="*/ 8 h 52"/>
                  <a:gd name="T4" fmla="*/ 0 w 16"/>
                  <a:gd name="T5" fmla="*/ 44 h 52"/>
                  <a:gd name="T6" fmla="*/ 8 w 16"/>
                  <a:gd name="T7" fmla="*/ 52 h 52"/>
                  <a:gd name="T8" fmla="*/ 16 w 16"/>
                  <a:gd name="T9" fmla="*/ 44 h 52"/>
                  <a:gd name="T10" fmla="*/ 16 w 16"/>
                  <a:gd name="T11" fmla="*/ 8 h 52"/>
                  <a:gd name="T12" fmla="*/ 8 w 16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3" name="Freeform 195"/>
              <p:cNvSpPr>
                <a:spLocks/>
              </p:cNvSpPr>
              <p:nvPr/>
            </p:nvSpPr>
            <p:spPr bwMode="auto">
              <a:xfrm>
                <a:off x="7067659" y="4806040"/>
                <a:ext cx="129556" cy="41792"/>
              </a:xfrm>
              <a:custGeom>
                <a:avLst/>
                <a:gdLst>
                  <a:gd name="T0" fmla="*/ 44 w 52"/>
                  <a:gd name="T1" fmla="*/ 0 h 16"/>
                  <a:gd name="T2" fmla="*/ 8 w 52"/>
                  <a:gd name="T3" fmla="*/ 0 h 16"/>
                  <a:gd name="T4" fmla="*/ 0 w 52"/>
                  <a:gd name="T5" fmla="*/ 8 h 16"/>
                  <a:gd name="T6" fmla="*/ 8 w 52"/>
                  <a:gd name="T7" fmla="*/ 16 h 16"/>
                  <a:gd name="T8" fmla="*/ 44 w 52"/>
                  <a:gd name="T9" fmla="*/ 16 h 16"/>
                  <a:gd name="T10" fmla="*/ 52 w 52"/>
                  <a:gd name="T11" fmla="*/ 8 h 16"/>
                  <a:gd name="T12" fmla="*/ 44 w 5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4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4" name="Freeform 196"/>
              <p:cNvSpPr>
                <a:spLocks/>
              </p:cNvSpPr>
              <p:nvPr/>
            </p:nvSpPr>
            <p:spPr bwMode="auto">
              <a:xfrm>
                <a:off x="6541083" y="4806040"/>
                <a:ext cx="129556" cy="41792"/>
              </a:xfrm>
              <a:custGeom>
                <a:avLst/>
                <a:gdLst>
                  <a:gd name="T0" fmla="*/ 52 w 52"/>
                  <a:gd name="T1" fmla="*/ 8 h 16"/>
                  <a:gd name="T2" fmla="*/ 44 w 52"/>
                  <a:gd name="T3" fmla="*/ 0 h 16"/>
                  <a:gd name="T4" fmla="*/ 8 w 52"/>
                  <a:gd name="T5" fmla="*/ 0 h 16"/>
                  <a:gd name="T6" fmla="*/ 0 w 52"/>
                  <a:gd name="T7" fmla="*/ 8 h 16"/>
                  <a:gd name="T8" fmla="*/ 8 w 52"/>
                  <a:gd name="T9" fmla="*/ 16 h 16"/>
                  <a:gd name="T10" fmla="*/ 44 w 52"/>
                  <a:gd name="T11" fmla="*/ 16 h 16"/>
                  <a:gd name="T12" fmla="*/ 52 w 52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52" y="8"/>
                    </a:moveTo>
                    <a:cubicBezTo>
                      <a:pt x="52" y="4"/>
                      <a:pt x="48" y="0"/>
                      <a:pt x="4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5" name="Freeform 197"/>
              <p:cNvSpPr>
                <a:spLocks/>
              </p:cNvSpPr>
              <p:nvPr/>
            </p:nvSpPr>
            <p:spPr bwMode="auto">
              <a:xfrm>
                <a:off x="7000793" y="4584542"/>
                <a:ext cx="108659" cy="108659"/>
              </a:xfrm>
              <a:custGeom>
                <a:avLst/>
                <a:gdLst>
                  <a:gd name="T0" fmla="*/ 9 w 43"/>
                  <a:gd name="T1" fmla="*/ 42 h 42"/>
                  <a:gd name="T2" fmla="*/ 15 w 43"/>
                  <a:gd name="T3" fmla="*/ 40 h 42"/>
                  <a:gd name="T4" fmla="*/ 40 w 43"/>
                  <a:gd name="T5" fmla="*/ 14 h 42"/>
                  <a:gd name="T6" fmla="*/ 40 w 43"/>
                  <a:gd name="T7" fmla="*/ 3 h 42"/>
                  <a:gd name="T8" fmla="*/ 29 w 43"/>
                  <a:gd name="T9" fmla="*/ 3 h 42"/>
                  <a:gd name="T10" fmla="*/ 4 w 43"/>
                  <a:gd name="T11" fmla="*/ 28 h 42"/>
                  <a:gd name="T12" fmla="*/ 4 w 43"/>
                  <a:gd name="T13" fmla="*/ 40 h 42"/>
                  <a:gd name="T14" fmla="*/ 9 w 4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9" y="42"/>
                    </a:moveTo>
                    <a:cubicBezTo>
                      <a:pt x="11" y="42"/>
                      <a:pt x="13" y="41"/>
                      <a:pt x="15" y="4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32"/>
                      <a:pt x="0" y="37"/>
                      <a:pt x="4" y="40"/>
                    </a:cubicBezTo>
                    <a:cubicBezTo>
                      <a:pt x="5" y="41"/>
                      <a:pt x="7" y="42"/>
                      <a:pt x="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6" name="Freeform 198"/>
              <p:cNvSpPr>
                <a:spLocks/>
              </p:cNvSpPr>
              <p:nvPr/>
            </p:nvSpPr>
            <p:spPr bwMode="auto">
              <a:xfrm>
                <a:off x="6628847" y="4960668"/>
                <a:ext cx="104481" cy="104481"/>
              </a:xfrm>
              <a:custGeom>
                <a:avLst/>
                <a:gdLst>
                  <a:gd name="T0" fmla="*/ 29 w 43"/>
                  <a:gd name="T1" fmla="*/ 3 h 42"/>
                  <a:gd name="T2" fmla="*/ 3 w 43"/>
                  <a:gd name="T3" fmla="*/ 29 h 42"/>
                  <a:gd name="T4" fmla="*/ 3 w 43"/>
                  <a:gd name="T5" fmla="*/ 40 h 42"/>
                  <a:gd name="T6" fmla="*/ 9 w 43"/>
                  <a:gd name="T7" fmla="*/ 42 h 42"/>
                  <a:gd name="T8" fmla="*/ 15 w 43"/>
                  <a:gd name="T9" fmla="*/ 40 h 42"/>
                  <a:gd name="T10" fmla="*/ 40 w 43"/>
                  <a:gd name="T11" fmla="*/ 15 h 42"/>
                  <a:gd name="T12" fmla="*/ 40 w 43"/>
                  <a:gd name="T13" fmla="*/ 3 h 42"/>
                  <a:gd name="T14" fmla="*/ 29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3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0" y="32"/>
                      <a:pt x="0" y="37"/>
                      <a:pt x="3" y="40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11" y="42"/>
                      <a:pt x="13" y="42"/>
                      <a:pt x="15" y="4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7" name="Freeform 199"/>
              <p:cNvSpPr>
                <a:spLocks/>
              </p:cNvSpPr>
              <p:nvPr/>
            </p:nvSpPr>
            <p:spPr bwMode="auto">
              <a:xfrm>
                <a:off x="7000793" y="4960668"/>
                <a:ext cx="108659" cy="104481"/>
              </a:xfrm>
              <a:custGeom>
                <a:avLst/>
                <a:gdLst>
                  <a:gd name="T0" fmla="*/ 15 w 43"/>
                  <a:gd name="T1" fmla="*/ 3 h 42"/>
                  <a:gd name="T2" fmla="*/ 4 w 43"/>
                  <a:gd name="T3" fmla="*/ 3 h 42"/>
                  <a:gd name="T4" fmla="*/ 4 w 43"/>
                  <a:gd name="T5" fmla="*/ 15 h 42"/>
                  <a:gd name="T6" fmla="*/ 29 w 43"/>
                  <a:gd name="T7" fmla="*/ 40 h 42"/>
                  <a:gd name="T8" fmla="*/ 35 w 43"/>
                  <a:gd name="T9" fmla="*/ 42 h 42"/>
                  <a:gd name="T10" fmla="*/ 40 w 43"/>
                  <a:gd name="T11" fmla="*/ 40 h 42"/>
                  <a:gd name="T12" fmla="*/ 40 w 43"/>
                  <a:gd name="T13" fmla="*/ 29 h 42"/>
                  <a:gd name="T14" fmla="*/ 15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15" y="3"/>
                    </a:moveTo>
                    <a:cubicBezTo>
                      <a:pt x="12" y="0"/>
                      <a:pt x="7" y="0"/>
                      <a:pt x="4" y="3"/>
                    </a:cubicBezTo>
                    <a:cubicBezTo>
                      <a:pt x="0" y="6"/>
                      <a:pt x="0" y="11"/>
                      <a:pt x="4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1" y="42"/>
                      <a:pt x="33" y="42"/>
                      <a:pt x="35" y="42"/>
                    </a:cubicBezTo>
                    <a:cubicBezTo>
                      <a:pt x="37" y="42"/>
                      <a:pt x="39" y="42"/>
                      <a:pt x="40" y="40"/>
                    </a:cubicBezTo>
                    <a:cubicBezTo>
                      <a:pt x="43" y="37"/>
                      <a:pt x="43" y="32"/>
                      <a:pt x="40" y="29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8" name="Freeform 200"/>
              <p:cNvSpPr>
                <a:spLocks/>
              </p:cNvSpPr>
              <p:nvPr/>
            </p:nvSpPr>
            <p:spPr bwMode="auto">
              <a:xfrm>
                <a:off x="6628847" y="4584542"/>
                <a:ext cx="104481" cy="108659"/>
              </a:xfrm>
              <a:custGeom>
                <a:avLst/>
                <a:gdLst>
                  <a:gd name="T0" fmla="*/ 29 w 43"/>
                  <a:gd name="T1" fmla="*/ 40 h 42"/>
                  <a:gd name="T2" fmla="*/ 35 w 43"/>
                  <a:gd name="T3" fmla="*/ 42 h 42"/>
                  <a:gd name="T4" fmla="*/ 40 w 43"/>
                  <a:gd name="T5" fmla="*/ 40 h 42"/>
                  <a:gd name="T6" fmla="*/ 40 w 43"/>
                  <a:gd name="T7" fmla="*/ 28 h 42"/>
                  <a:gd name="T8" fmla="*/ 15 w 43"/>
                  <a:gd name="T9" fmla="*/ 3 h 42"/>
                  <a:gd name="T10" fmla="*/ 3 w 43"/>
                  <a:gd name="T11" fmla="*/ 3 h 42"/>
                  <a:gd name="T12" fmla="*/ 3 w 43"/>
                  <a:gd name="T13" fmla="*/ 14 h 42"/>
                  <a:gd name="T14" fmla="*/ 29 w 43"/>
                  <a:gd name="T1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40"/>
                    </a:moveTo>
                    <a:cubicBezTo>
                      <a:pt x="30" y="41"/>
                      <a:pt x="32" y="42"/>
                      <a:pt x="35" y="42"/>
                    </a:cubicBezTo>
                    <a:cubicBezTo>
                      <a:pt x="37" y="42"/>
                      <a:pt x="39" y="41"/>
                      <a:pt x="40" y="40"/>
                    </a:cubicBezTo>
                    <a:cubicBezTo>
                      <a:pt x="43" y="37"/>
                      <a:pt x="43" y="32"/>
                      <a:pt x="40" y="2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7" y="0"/>
                      <a:pt x="3" y="3"/>
                    </a:cubicBezTo>
                    <a:cubicBezTo>
                      <a:pt x="0" y="6"/>
                      <a:pt x="0" y="11"/>
                      <a:pt x="3" y="14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7740509" y="4609617"/>
              <a:ext cx="727177" cy="547474"/>
              <a:chOff x="7740509" y="4609617"/>
              <a:chExt cx="727177" cy="547474"/>
            </a:xfrm>
            <a:grpFill/>
          </p:grpSpPr>
          <p:sp>
            <p:nvSpPr>
              <p:cNvPr id="124" name="Freeform 201"/>
              <p:cNvSpPr>
                <a:spLocks/>
              </p:cNvSpPr>
              <p:nvPr/>
            </p:nvSpPr>
            <p:spPr bwMode="auto">
              <a:xfrm>
                <a:off x="8024693" y="4923057"/>
                <a:ext cx="200601" cy="196423"/>
              </a:xfrm>
              <a:custGeom>
                <a:avLst/>
                <a:gdLst>
                  <a:gd name="T0" fmla="*/ 51 w 80"/>
                  <a:gd name="T1" fmla="*/ 40 h 79"/>
                  <a:gd name="T2" fmla="*/ 77 w 80"/>
                  <a:gd name="T3" fmla="*/ 15 h 79"/>
                  <a:gd name="T4" fmla="*/ 77 w 80"/>
                  <a:gd name="T5" fmla="*/ 4 h 79"/>
                  <a:gd name="T6" fmla="*/ 65 w 80"/>
                  <a:gd name="T7" fmla="*/ 4 h 79"/>
                  <a:gd name="T8" fmla="*/ 40 w 80"/>
                  <a:gd name="T9" fmla="*/ 29 h 79"/>
                  <a:gd name="T10" fmla="*/ 15 w 80"/>
                  <a:gd name="T11" fmla="*/ 4 h 79"/>
                  <a:gd name="T12" fmla="*/ 3 w 80"/>
                  <a:gd name="T13" fmla="*/ 4 h 79"/>
                  <a:gd name="T14" fmla="*/ 3 w 80"/>
                  <a:gd name="T15" fmla="*/ 15 h 79"/>
                  <a:gd name="T16" fmla="*/ 29 w 80"/>
                  <a:gd name="T17" fmla="*/ 40 h 79"/>
                  <a:gd name="T18" fmla="*/ 3 w 80"/>
                  <a:gd name="T19" fmla="*/ 66 h 79"/>
                  <a:gd name="T20" fmla="*/ 3 w 80"/>
                  <a:gd name="T21" fmla="*/ 77 h 79"/>
                  <a:gd name="T22" fmla="*/ 9 w 80"/>
                  <a:gd name="T23" fmla="*/ 79 h 79"/>
                  <a:gd name="T24" fmla="*/ 15 w 80"/>
                  <a:gd name="T25" fmla="*/ 77 h 79"/>
                  <a:gd name="T26" fmla="*/ 40 w 80"/>
                  <a:gd name="T27" fmla="*/ 52 h 79"/>
                  <a:gd name="T28" fmla="*/ 65 w 80"/>
                  <a:gd name="T29" fmla="*/ 77 h 79"/>
                  <a:gd name="T30" fmla="*/ 71 w 80"/>
                  <a:gd name="T31" fmla="*/ 79 h 79"/>
                  <a:gd name="T32" fmla="*/ 77 w 80"/>
                  <a:gd name="T33" fmla="*/ 77 h 79"/>
                  <a:gd name="T34" fmla="*/ 77 w 80"/>
                  <a:gd name="T35" fmla="*/ 66 h 79"/>
                  <a:gd name="T36" fmla="*/ 51 w 80"/>
                  <a:gd name="T3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79">
                    <a:moveTo>
                      <a:pt x="51" y="40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80" y="12"/>
                      <a:pt x="80" y="7"/>
                      <a:pt x="77" y="4"/>
                    </a:cubicBezTo>
                    <a:cubicBezTo>
                      <a:pt x="74" y="0"/>
                      <a:pt x="69" y="0"/>
                      <a:pt x="65" y="4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0"/>
                      <a:pt x="6" y="0"/>
                      <a:pt x="3" y="4"/>
                    </a:cubicBezTo>
                    <a:cubicBezTo>
                      <a:pt x="0" y="7"/>
                      <a:pt x="0" y="12"/>
                      <a:pt x="3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0" y="69"/>
                      <a:pt x="0" y="74"/>
                      <a:pt x="3" y="77"/>
                    </a:cubicBezTo>
                    <a:cubicBezTo>
                      <a:pt x="5" y="79"/>
                      <a:pt x="7" y="79"/>
                      <a:pt x="9" y="79"/>
                    </a:cubicBezTo>
                    <a:cubicBezTo>
                      <a:pt x="11" y="79"/>
                      <a:pt x="13" y="79"/>
                      <a:pt x="15" y="77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7" y="79"/>
                      <a:pt x="69" y="79"/>
                      <a:pt x="71" y="79"/>
                    </a:cubicBezTo>
                    <a:cubicBezTo>
                      <a:pt x="73" y="79"/>
                      <a:pt x="75" y="79"/>
                      <a:pt x="77" y="77"/>
                    </a:cubicBezTo>
                    <a:cubicBezTo>
                      <a:pt x="80" y="74"/>
                      <a:pt x="80" y="69"/>
                      <a:pt x="77" y="66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5" name="Freeform 202"/>
              <p:cNvSpPr>
                <a:spLocks/>
              </p:cNvSpPr>
              <p:nvPr/>
            </p:nvSpPr>
            <p:spPr bwMode="auto">
              <a:xfrm>
                <a:off x="8058126" y="5086044"/>
                <a:ext cx="125375" cy="71047"/>
              </a:xfrm>
              <a:custGeom>
                <a:avLst/>
                <a:gdLst>
                  <a:gd name="T0" fmla="*/ 28 w 49"/>
                  <a:gd name="T1" fmla="*/ 1 h 29"/>
                  <a:gd name="T2" fmla="*/ 22 w 49"/>
                  <a:gd name="T3" fmla="*/ 1 h 29"/>
                  <a:gd name="T4" fmla="*/ 2 w 49"/>
                  <a:gd name="T5" fmla="*/ 22 h 29"/>
                  <a:gd name="T6" fmla="*/ 2 w 49"/>
                  <a:gd name="T7" fmla="*/ 27 h 29"/>
                  <a:gd name="T8" fmla="*/ 4 w 49"/>
                  <a:gd name="T9" fmla="*/ 29 h 29"/>
                  <a:gd name="T10" fmla="*/ 7 w 49"/>
                  <a:gd name="T11" fmla="*/ 27 h 29"/>
                  <a:gd name="T12" fmla="*/ 25 w 49"/>
                  <a:gd name="T13" fmla="*/ 10 h 29"/>
                  <a:gd name="T14" fmla="*/ 42 w 49"/>
                  <a:gd name="T15" fmla="*/ 27 h 29"/>
                  <a:gd name="T16" fmla="*/ 45 w 49"/>
                  <a:gd name="T17" fmla="*/ 29 h 29"/>
                  <a:gd name="T18" fmla="*/ 48 w 49"/>
                  <a:gd name="T19" fmla="*/ 27 h 29"/>
                  <a:gd name="T20" fmla="*/ 48 w 49"/>
                  <a:gd name="T21" fmla="*/ 22 h 29"/>
                  <a:gd name="T22" fmla="*/ 28 w 49"/>
                  <a:gd name="T2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9">
                    <a:moveTo>
                      <a:pt x="28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7" y="27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8"/>
                      <a:pt x="44" y="29"/>
                      <a:pt x="45" y="29"/>
                    </a:cubicBezTo>
                    <a:cubicBezTo>
                      <a:pt x="46" y="29"/>
                      <a:pt x="47" y="28"/>
                      <a:pt x="48" y="27"/>
                    </a:cubicBezTo>
                    <a:cubicBezTo>
                      <a:pt x="49" y="26"/>
                      <a:pt x="49" y="23"/>
                      <a:pt x="48" y="22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6" name="Freeform 203"/>
              <p:cNvSpPr>
                <a:spLocks/>
              </p:cNvSpPr>
              <p:nvPr/>
            </p:nvSpPr>
            <p:spPr bwMode="auto">
              <a:xfrm>
                <a:off x="8183502" y="4960668"/>
                <a:ext cx="75225" cy="121197"/>
              </a:xfrm>
              <a:custGeom>
                <a:avLst/>
                <a:gdLst>
                  <a:gd name="T0" fmla="*/ 27 w 29"/>
                  <a:gd name="T1" fmla="*/ 1 h 49"/>
                  <a:gd name="T2" fmla="*/ 22 w 29"/>
                  <a:gd name="T3" fmla="*/ 1 h 49"/>
                  <a:gd name="T4" fmla="*/ 2 w 29"/>
                  <a:gd name="T5" fmla="*/ 22 h 49"/>
                  <a:gd name="T6" fmla="*/ 2 w 29"/>
                  <a:gd name="T7" fmla="*/ 27 h 49"/>
                  <a:gd name="T8" fmla="*/ 22 w 29"/>
                  <a:gd name="T9" fmla="*/ 48 h 49"/>
                  <a:gd name="T10" fmla="*/ 25 w 29"/>
                  <a:gd name="T11" fmla="*/ 49 h 49"/>
                  <a:gd name="T12" fmla="*/ 27 w 29"/>
                  <a:gd name="T13" fmla="*/ 48 h 49"/>
                  <a:gd name="T14" fmla="*/ 27 w 29"/>
                  <a:gd name="T15" fmla="*/ 42 h 49"/>
                  <a:gd name="T16" fmla="*/ 10 w 29"/>
                  <a:gd name="T17" fmla="*/ 25 h 49"/>
                  <a:gd name="T18" fmla="*/ 27 w 29"/>
                  <a:gd name="T19" fmla="*/ 7 h 49"/>
                  <a:gd name="T20" fmla="*/ 27 w 29"/>
                  <a:gd name="T2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7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4" y="49"/>
                      <a:pt x="25" y="49"/>
                    </a:cubicBezTo>
                    <a:cubicBezTo>
                      <a:pt x="26" y="49"/>
                      <a:pt x="27" y="48"/>
                      <a:pt x="27" y="48"/>
                    </a:cubicBezTo>
                    <a:cubicBezTo>
                      <a:pt x="29" y="46"/>
                      <a:pt x="29" y="44"/>
                      <a:pt x="27" y="4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9" y="6"/>
                      <a:pt x="29" y="3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7" name="Freeform 204"/>
              <p:cNvSpPr>
                <a:spLocks/>
              </p:cNvSpPr>
              <p:nvPr/>
            </p:nvSpPr>
            <p:spPr bwMode="auto">
              <a:xfrm>
                <a:off x="7987079" y="4960668"/>
                <a:ext cx="71047" cy="125375"/>
              </a:xfrm>
              <a:custGeom>
                <a:avLst/>
                <a:gdLst>
                  <a:gd name="T0" fmla="*/ 28 w 29"/>
                  <a:gd name="T1" fmla="*/ 22 h 49"/>
                  <a:gd name="T2" fmla="*/ 8 w 29"/>
                  <a:gd name="T3" fmla="*/ 1 h 49"/>
                  <a:gd name="T4" fmla="*/ 2 w 29"/>
                  <a:gd name="T5" fmla="*/ 1 h 49"/>
                  <a:gd name="T6" fmla="*/ 2 w 29"/>
                  <a:gd name="T7" fmla="*/ 7 h 49"/>
                  <a:gd name="T8" fmla="*/ 19 w 29"/>
                  <a:gd name="T9" fmla="*/ 25 h 49"/>
                  <a:gd name="T10" fmla="*/ 2 w 29"/>
                  <a:gd name="T11" fmla="*/ 42 h 49"/>
                  <a:gd name="T12" fmla="*/ 2 w 29"/>
                  <a:gd name="T13" fmla="*/ 48 h 49"/>
                  <a:gd name="T14" fmla="*/ 5 w 29"/>
                  <a:gd name="T15" fmla="*/ 49 h 49"/>
                  <a:gd name="T16" fmla="*/ 8 w 29"/>
                  <a:gd name="T17" fmla="*/ 48 h 49"/>
                  <a:gd name="T18" fmla="*/ 28 w 29"/>
                  <a:gd name="T19" fmla="*/ 27 h 49"/>
                  <a:gd name="T20" fmla="*/ 28 w 29"/>
                  <a:gd name="T21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8" y="22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6"/>
                      <a:pt x="2" y="48"/>
                    </a:cubicBezTo>
                    <a:cubicBezTo>
                      <a:pt x="3" y="48"/>
                      <a:pt x="4" y="49"/>
                      <a:pt x="5" y="49"/>
                    </a:cubicBezTo>
                    <a:cubicBezTo>
                      <a:pt x="6" y="49"/>
                      <a:pt x="7" y="48"/>
                      <a:pt x="8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3"/>
                      <a:pt x="2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8" name="Freeform 206"/>
              <p:cNvSpPr>
                <a:spLocks/>
              </p:cNvSpPr>
              <p:nvPr/>
            </p:nvSpPr>
            <p:spPr bwMode="auto">
              <a:xfrm>
                <a:off x="8062304" y="4885443"/>
                <a:ext cx="121198" cy="75225"/>
              </a:xfrm>
              <a:custGeom>
                <a:avLst/>
                <a:gdLst>
                  <a:gd name="T0" fmla="*/ 25 w 49"/>
                  <a:gd name="T1" fmla="*/ 29 h 29"/>
                  <a:gd name="T2" fmla="*/ 28 w 49"/>
                  <a:gd name="T3" fmla="*/ 28 h 29"/>
                  <a:gd name="T4" fmla="*/ 48 w 49"/>
                  <a:gd name="T5" fmla="*/ 7 h 29"/>
                  <a:gd name="T6" fmla="*/ 48 w 49"/>
                  <a:gd name="T7" fmla="*/ 2 h 29"/>
                  <a:gd name="T8" fmla="*/ 42 w 49"/>
                  <a:gd name="T9" fmla="*/ 2 h 29"/>
                  <a:gd name="T10" fmla="*/ 25 w 49"/>
                  <a:gd name="T11" fmla="*/ 19 h 29"/>
                  <a:gd name="T12" fmla="*/ 7 w 49"/>
                  <a:gd name="T13" fmla="*/ 2 h 29"/>
                  <a:gd name="T14" fmla="*/ 2 w 49"/>
                  <a:gd name="T15" fmla="*/ 2 h 29"/>
                  <a:gd name="T16" fmla="*/ 2 w 49"/>
                  <a:gd name="T17" fmla="*/ 7 h 29"/>
                  <a:gd name="T18" fmla="*/ 22 w 49"/>
                  <a:gd name="T19" fmla="*/ 28 h 29"/>
                  <a:gd name="T20" fmla="*/ 25 w 49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9">
                    <a:moveTo>
                      <a:pt x="25" y="29"/>
                    </a:moveTo>
                    <a:cubicBezTo>
                      <a:pt x="26" y="29"/>
                      <a:pt x="27" y="29"/>
                      <a:pt x="28" y="2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6"/>
                      <a:pt x="49" y="3"/>
                      <a:pt x="48" y="2"/>
                    </a:cubicBezTo>
                    <a:cubicBezTo>
                      <a:pt x="46" y="0"/>
                      <a:pt x="44" y="0"/>
                      <a:pt x="42" y="2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9"/>
                      <a:pt x="24" y="29"/>
                      <a:pt x="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9" name="Freeform 207"/>
              <p:cNvSpPr>
                <a:spLocks/>
              </p:cNvSpPr>
              <p:nvPr/>
            </p:nvSpPr>
            <p:spPr bwMode="auto">
              <a:xfrm>
                <a:off x="7740509" y="4609617"/>
                <a:ext cx="727177" cy="426276"/>
              </a:xfrm>
              <a:custGeom>
                <a:avLst/>
                <a:gdLst>
                  <a:gd name="T0" fmla="*/ 238 w 291"/>
                  <a:gd name="T1" fmla="*/ 61 h 169"/>
                  <a:gd name="T2" fmla="*/ 237 w 291"/>
                  <a:gd name="T3" fmla="*/ 61 h 169"/>
                  <a:gd name="T4" fmla="*/ 232 w 291"/>
                  <a:gd name="T5" fmla="*/ 61 h 169"/>
                  <a:gd name="T6" fmla="*/ 155 w 291"/>
                  <a:gd name="T7" fmla="*/ 0 h 169"/>
                  <a:gd name="T8" fmla="*/ 153 w 291"/>
                  <a:gd name="T9" fmla="*/ 0 h 169"/>
                  <a:gd name="T10" fmla="*/ 80 w 291"/>
                  <a:gd name="T11" fmla="*/ 46 h 169"/>
                  <a:gd name="T12" fmla="*/ 64 w 291"/>
                  <a:gd name="T13" fmla="*/ 44 h 169"/>
                  <a:gd name="T14" fmla="*/ 63 w 291"/>
                  <a:gd name="T15" fmla="*/ 44 h 169"/>
                  <a:gd name="T16" fmla="*/ 0 w 291"/>
                  <a:gd name="T17" fmla="*/ 106 h 169"/>
                  <a:gd name="T18" fmla="*/ 62 w 291"/>
                  <a:gd name="T19" fmla="*/ 169 h 169"/>
                  <a:gd name="T20" fmla="*/ 62 w 291"/>
                  <a:gd name="T21" fmla="*/ 169 h 169"/>
                  <a:gd name="T22" fmla="*/ 86 w 291"/>
                  <a:gd name="T23" fmla="*/ 169 h 169"/>
                  <a:gd name="T24" fmla="*/ 86 w 291"/>
                  <a:gd name="T25" fmla="*/ 153 h 169"/>
                  <a:gd name="T26" fmla="*/ 62 w 291"/>
                  <a:gd name="T27" fmla="*/ 153 h 169"/>
                  <a:gd name="T28" fmla="*/ 16 w 291"/>
                  <a:gd name="T29" fmla="*/ 106 h 169"/>
                  <a:gd name="T30" fmla="*/ 63 w 291"/>
                  <a:gd name="T31" fmla="*/ 60 h 169"/>
                  <a:gd name="T32" fmla="*/ 64 w 291"/>
                  <a:gd name="T33" fmla="*/ 60 h 169"/>
                  <a:gd name="T34" fmla="*/ 82 w 291"/>
                  <a:gd name="T35" fmla="*/ 64 h 169"/>
                  <a:gd name="T36" fmla="*/ 89 w 291"/>
                  <a:gd name="T37" fmla="*/ 67 h 169"/>
                  <a:gd name="T38" fmla="*/ 92 w 291"/>
                  <a:gd name="T39" fmla="*/ 59 h 169"/>
                  <a:gd name="T40" fmla="*/ 153 w 291"/>
                  <a:gd name="T41" fmla="*/ 16 h 169"/>
                  <a:gd name="T42" fmla="*/ 154 w 291"/>
                  <a:gd name="T43" fmla="*/ 16 h 169"/>
                  <a:gd name="T44" fmla="*/ 218 w 291"/>
                  <a:gd name="T45" fmla="*/ 72 h 169"/>
                  <a:gd name="T46" fmla="*/ 219 w 291"/>
                  <a:gd name="T47" fmla="*/ 81 h 169"/>
                  <a:gd name="T48" fmla="*/ 228 w 291"/>
                  <a:gd name="T49" fmla="*/ 78 h 169"/>
                  <a:gd name="T50" fmla="*/ 237 w 291"/>
                  <a:gd name="T51" fmla="*/ 77 h 169"/>
                  <a:gd name="T52" fmla="*/ 238 w 291"/>
                  <a:gd name="T53" fmla="*/ 77 h 169"/>
                  <a:gd name="T54" fmla="*/ 275 w 291"/>
                  <a:gd name="T55" fmla="*/ 116 h 169"/>
                  <a:gd name="T56" fmla="*/ 237 w 291"/>
                  <a:gd name="T57" fmla="*/ 153 h 169"/>
                  <a:gd name="T58" fmla="*/ 236 w 291"/>
                  <a:gd name="T59" fmla="*/ 153 h 169"/>
                  <a:gd name="T60" fmla="*/ 219 w 291"/>
                  <a:gd name="T61" fmla="*/ 153 h 169"/>
                  <a:gd name="T62" fmla="*/ 219 w 291"/>
                  <a:gd name="T63" fmla="*/ 169 h 169"/>
                  <a:gd name="T64" fmla="*/ 236 w 291"/>
                  <a:gd name="T65" fmla="*/ 169 h 169"/>
                  <a:gd name="T66" fmla="*/ 237 w 291"/>
                  <a:gd name="T67" fmla="*/ 169 h 169"/>
                  <a:gd name="T68" fmla="*/ 291 w 291"/>
                  <a:gd name="T69" fmla="*/ 116 h 169"/>
                  <a:gd name="T70" fmla="*/ 238 w 291"/>
                  <a:gd name="T71" fmla="*/ 6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1" h="169">
                    <a:moveTo>
                      <a:pt x="238" y="61"/>
                    </a:moveTo>
                    <a:cubicBezTo>
                      <a:pt x="237" y="61"/>
                      <a:pt x="237" y="61"/>
                      <a:pt x="237" y="61"/>
                    </a:cubicBezTo>
                    <a:cubicBezTo>
                      <a:pt x="235" y="61"/>
                      <a:pt x="234" y="61"/>
                      <a:pt x="232" y="61"/>
                    </a:cubicBezTo>
                    <a:cubicBezTo>
                      <a:pt x="223" y="26"/>
                      <a:pt x="192" y="1"/>
                      <a:pt x="15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22" y="0"/>
                      <a:pt x="94" y="18"/>
                      <a:pt x="80" y="46"/>
                    </a:cubicBezTo>
                    <a:cubicBezTo>
                      <a:pt x="75" y="45"/>
                      <a:pt x="70" y="44"/>
                      <a:pt x="64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29" y="44"/>
                      <a:pt x="1" y="72"/>
                      <a:pt x="0" y="106"/>
                    </a:cubicBezTo>
                    <a:cubicBezTo>
                      <a:pt x="0" y="140"/>
                      <a:pt x="28" y="169"/>
                      <a:pt x="62" y="169"/>
                    </a:cubicBezTo>
                    <a:cubicBezTo>
                      <a:pt x="62" y="169"/>
                      <a:pt x="62" y="169"/>
                      <a:pt x="62" y="169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6" y="153"/>
                      <a:pt x="86" y="153"/>
                      <a:pt x="86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37" y="153"/>
                      <a:pt x="16" y="132"/>
                      <a:pt x="16" y="106"/>
                    </a:cubicBezTo>
                    <a:cubicBezTo>
                      <a:pt x="17" y="80"/>
                      <a:pt x="38" y="60"/>
                      <a:pt x="63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0" y="60"/>
                      <a:pt x="76" y="61"/>
                      <a:pt x="82" y="64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102" y="33"/>
                      <a:pt x="126" y="16"/>
                      <a:pt x="153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86" y="17"/>
                      <a:pt x="213" y="40"/>
                      <a:pt x="218" y="72"/>
                    </a:cubicBezTo>
                    <a:cubicBezTo>
                      <a:pt x="219" y="81"/>
                      <a:pt x="219" y="81"/>
                      <a:pt x="219" y="81"/>
                    </a:cubicBezTo>
                    <a:cubicBezTo>
                      <a:pt x="228" y="78"/>
                      <a:pt x="228" y="78"/>
                      <a:pt x="228" y="78"/>
                    </a:cubicBezTo>
                    <a:cubicBezTo>
                      <a:pt x="231" y="78"/>
                      <a:pt x="234" y="77"/>
                      <a:pt x="237" y="77"/>
                    </a:cubicBezTo>
                    <a:cubicBezTo>
                      <a:pt x="238" y="77"/>
                      <a:pt x="238" y="77"/>
                      <a:pt x="238" y="77"/>
                    </a:cubicBezTo>
                    <a:cubicBezTo>
                      <a:pt x="258" y="77"/>
                      <a:pt x="275" y="95"/>
                      <a:pt x="275" y="116"/>
                    </a:cubicBezTo>
                    <a:cubicBezTo>
                      <a:pt x="274" y="136"/>
                      <a:pt x="258" y="153"/>
                      <a:pt x="237" y="153"/>
                    </a:cubicBezTo>
                    <a:cubicBezTo>
                      <a:pt x="236" y="153"/>
                      <a:pt x="236" y="153"/>
                      <a:pt x="236" y="153"/>
                    </a:cubicBezTo>
                    <a:cubicBezTo>
                      <a:pt x="219" y="153"/>
                      <a:pt x="219" y="153"/>
                      <a:pt x="219" y="153"/>
                    </a:cubicBezTo>
                    <a:cubicBezTo>
                      <a:pt x="219" y="169"/>
                      <a:pt x="219" y="169"/>
                      <a:pt x="219" y="169"/>
                    </a:cubicBezTo>
                    <a:cubicBezTo>
                      <a:pt x="236" y="169"/>
                      <a:pt x="236" y="169"/>
                      <a:pt x="236" y="169"/>
                    </a:cubicBezTo>
                    <a:cubicBezTo>
                      <a:pt x="237" y="169"/>
                      <a:pt x="237" y="169"/>
                      <a:pt x="237" y="169"/>
                    </a:cubicBezTo>
                    <a:cubicBezTo>
                      <a:pt x="266" y="169"/>
                      <a:pt x="290" y="145"/>
                      <a:pt x="291" y="116"/>
                    </a:cubicBezTo>
                    <a:cubicBezTo>
                      <a:pt x="291" y="86"/>
                      <a:pt x="267" y="62"/>
                      <a:pt x="23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95" name="Freeform 208"/>
            <p:cNvSpPr>
              <a:spLocks/>
            </p:cNvSpPr>
            <p:nvPr/>
          </p:nvSpPr>
          <p:spPr bwMode="auto">
            <a:xfrm>
              <a:off x="9316058" y="4877085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209"/>
            <p:cNvSpPr>
              <a:spLocks/>
            </p:cNvSpPr>
            <p:nvPr/>
          </p:nvSpPr>
          <p:spPr bwMode="auto">
            <a:xfrm>
              <a:off x="9211580" y="4877085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210"/>
            <p:cNvSpPr>
              <a:spLocks/>
            </p:cNvSpPr>
            <p:nvPr/>
          </p:nvSpPr>
          <p:spPr bwMode="auto">
            <a:xfrm>
              <a:off x="9420539" y="492723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211"/>
            <p:cNvSpPr>
              <a:spLocks/>
            </p:cNvSpPr>
            <p:nvPr/>
          </p:nvSpPr>
          <p:spPr bwMode="auto">
            <a:xfrm>
              <a:off x="9316058" y="492723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212"/>
            <p:cNvSpPr>
              <a:spLocks/>
            </p:cNvSpPr>
            <p:nvPr/>
          </p:nvSpPr>
          <p:spPr bwMode="auto">
            <a:xfrm>
              <a:off x="9211580" y="492723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213"/>
            <p:cNvSpPr>
              <a:spLocks/>
            </p:cNvSpPr>
            <p:nvPr/>
          </p:nvSpPr>
          <p:spPr bwMode="auto">
            <a:xfrm>
              <a:off x="9420539" y="497738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214"/>
            <p:cNvSpPr>
              <a:spLocks/>
            </p:cNvSpPr>
            <p:nvPr/>
          </p:nvSpPr>
          <p:spPr bwMode="auto">
            <a:xfrm>
              <a:off x="9316058" y="497738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215"/>
            <p:cNvSpPr>
              <a:spLocks/>
            </p:cNvSpPr>
            <p:nvPr/>
          </p:nvSpPr>
          <p:spPr bwMode="auto">
            <a:xfrm>
              <a:off x="9211580" y="497738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216"/>
            <p:cNvSpPr>
              <a:spLocks/>
            </p:cNvSpPr>
            <p:nvPr/>
          </p:nvSpPr>
          <p:spPr bwMode="auto">
            <a:xfrm>
              <a:off x="9107099" y="4977385"/>
              <a:ext cx="75225" cy="25075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217"/>
            <p:cNvSpPr>
              <a:spLocks/>
            </p:cNvSpPr>
            <p:nvPr/>
          </p:nvSpPr>
          <p:spPr bwMode="auto">
            <a:xfrm>
              <a:off x="9002621" y="4977385"/>
              <a:ext cx="75225" cy="25075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218"/>
            <p:cNvSpPr>
              <a:spLocks/>
            </p:cNvSpPr>
            <p:nvPr/>
          </p:nvSpPr>
          <p:spPr bwMode="auto">
            <a:xfrm>
              <a:off x="9525017" y="503171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4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4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4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219"/>
            <p:cNvSpPr>
              <a:spLocks/>
            </p:cNvSpPr>
            <p:nvPr/>
          </p:nvSpPr>
          <p:spPr bwMode="auto">
            <a:xfrm>
              <a:off x="9420539" y="503171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220"/>
            <p:cNvSpPr>
              <a:spLocks/>
            </p:cNvSpPr>
            <p:nvPr/>
          </p:nvSpPr>
          <p:spPr bwMode="auto">
            <a:xfrm>
              <a:off x="9316058" y="503171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221"/>
            <p:cNvSpPr>
              <a:spLocks/>
            </p:cNvSpPr>
            <p:nvPr/>
          </p:nvSpPr>
          <p:spPr bwMode="auto">
            <a:xfrm>
              <a:off x="9211580" y="503171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222"/>
            <p:cNvSpPr>
              <a:spLocks/>
            </p:cNvSpPr>
            <p:nvPr/>
          </p:nvSpPr>
          <p:spPr bwMode="auto">
            <a:xfrm>
              <a:off x="9107099" y="503171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4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4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4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223"/>
            <p:cNvSpPr>
              <a:spLocks/>
            </p:cNvSpPr>
            <p:nvPr/>
          </p:nvSpPr>
          <p:spPr bwMode="auto">
            <a:xfrm>
              <a:off x="9002621" y="503171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4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4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4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224"/>
            <p:cNvSpPr>
              <a:spLocks/>
            </p:cNvSpPr>
            <p:nvPr/>
          </p:nvSpPr>
          <p:spPr bwMode="auto">
            <a:xfrm>
              <a:off x="9525017" y="508186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225"/>
            <p:cNvSpPr>
              <a:spLocks/>
            </p:cNvSpPr>
            <p:nvPr/>
          </p:nvSpPr>
          <p:spPr bwMode="auto">
            <a:xfrm>
              <a:off x="9420539" y="508186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226"/>
            <p:cNvSpPr>
              <a:spLocks/>
            </p:cNvSpPr>
            <p:nvPr/>
          </p:nvSpPr>
          <p:spPr bwMode="auto">
            <a:xfrm>
              <a:off x="9316058" y="508186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227"/>
            <p:cNvSpPr>
              <a:spLocks/>
            </p:cNvSpPr>
            <p:nvPr/>
          </p:nvSpPr>
          <p:spPr bwMode="auto">
            <a:xfrm>
              <a:off x="9211580" y="508186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228"/>
            <p:cNvSpPr>
              <a:spLocks/>
            </p:cNvSpPr>
            <p:nvPr/>
          </p:nvSpPr>
          <p:spPr bwMode="auto">
            <a:xfrm>
              <a:off x="9107099" y="508186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229"/>
            <p:cNvSpPr>
              <a:spLocks/>
            </p:cNvSpPr>
            <p:nvPr/>
          </p:nvSpPr>
          <p:spPr bwMode="auto">
            <a:xfrm>
              <a:off x="9002621" y="508186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230"/>
            <p:cNvSpPr>
              <a:spLocks/>
            </p:cNvSpPr>
            <p:nvPr/>
          </p:nvSpPr>
          <p:spPr bwMode="auto">
            <a:xfrm>
              <a:off x="9525017" y="5132016"/>
              <a:ext cx="75225" cy="25075"/>
            </a:xfrm>
            <a:custGeom>
              <a:avLst/>
              <a:gdLst>
                <a:gd name="T0" fmla="*/ 23 w 30"/>
                <a:gd name="T1" fmla="*/ 10 h 10"/>
                <a:gd name="T2" fmla="*/ 7 w 30"/>
                <a:gd name="T3" fmla="*/ 10 h 10"/>
                <a:gd name="T4" fmla="*/ 0 w 30"/>
                <a:gd name="T5" fmla="*/ 5 h 10"/>
                <a:gd name="T6" fmla="*/ 7 w 30"/>
                <a:gd name="T7" fmla="*/ 0 h 10"/>
                <a:gd name="T8" fmla="*/ 23 w 30"/>
                <a:gd name="T9" fmla="*/ 0 h 10"/>
                <a:gd name="T10" fmla="*/ 30 w 30"/>
                <a:gd name="T11" fmla="*/ 5 h 10"/>
                <a:gd name="T12" fmla="*/ 23 w 3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3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231"/>
            <p:cNvSpPr>
              <a:spLocks/>
            </p:cNvSpPr>
            <p:nvPr/>
          </p:nvSpPr>
          <p:spPr bwMode="auto">
            <a:xfrm>
              <a:off x="9420539" y="5132016"/>
              <a:ext cx="75225" cy="25075"/>
            </a:xfrm>
            <a:custGeom>
              <a:avLst/>
              <a:gdLst>
                <a:gd name="T0" fmla="*/ 23 w 29"/>
                <a:gd name="T1" fmla="*/ 10 h 10"/>
                <a:gd name="T2" fmla="*/ 6 w 29"/>
                <a:gd name="T3" fmla="*/ 10 h 10"/>
                <a:gd name="T4" fmla="*/ 0 w 29"/>
                <a:gd name="T5" fmla="*/ 5 h 10"/>
                <a:gd name="T6" fmla="*/ 6 w 29"/>
                <a:gd name="T7" fmla="*/ 0 h 10"/>
                <a:gd name="T8" fmla="*/ 23 w 29"/>
                <a:gd name="T9" fmla="*/ 0 h 10"/>
                <a:gd name="T10" fmla="*/ 29 w 29"/>
                <a:gd name="T11" fmla="*/ 5 h 10"/>
                <a:gd name="T12" fmla="*/ 23 w 2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">
                  <a:moveTo>
                    <a:pt x="23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232"/>
            <p:cNvSpPr>
              <a:spLocks/>
            </p:cNvSpPr>
            <p:nvPr/>
          </p:nvSpPr>
          <p:spPr bwMode="auto">
            <a:xfrm>
              <a:off x="9316058" y="5132016"/>
              <a:ext cx="75225" cy="25075"/>
            </a:xfrm>
            <a:custGeom>
              <a:avLst/>
              <a:gdLst>
                <a:gd name="T0" fmla="*/ 23 w 29"/>
                <a:gd name="T1" fmla="*/ 10 h 10"/>
                <a:gd name="T2" fmla="*/ 6 w 29"/>
                <a:gd name="T3" fmla="*/ 10 h 10"/>
                <a:gd name="T4" fmla="*/ 0 w 29"/>
                <a:gd name="T5" fmla="*/ 5 h 10"/>
                <a:gd name="T6" fmla="*/ 6 w 29"/>
                <a:gd name="T7" fmla="*/ 0 h 10"/>
                <a:gd name="T8" fmla="*/ 23 w 29"/>
                <a:gd name="T9" fmla="*/ 0 h 10"/>
                <a:gd name="T10" fmla="*/ 29 w 29"/>
                <a:gd name="T11" fmla="*/ 5 h 10"/>
                <a:gd name="T12" fmla="*/ 23 w 2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">
                  <a:moveTo>
                    <a:pt x="23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233"/>
            <p:cNvSpPr>
              <a:spLocks/>
            </p:cNvSpPr>
            <p:nvPr/>
          </p:nvSpPr>
          <p:spPr bwMode="auto">
            <a:xfrm>
              <a:off x="9211580" y="5132016"/>
              <a:ext cx="75225" cy="25075"/>
            </a:xfrm>
            <a:custGeom>
              <a:avLst/>
              <a:gdLst>
                <a:gd name="T0" fmla="*/ 23 w 29"/>
                <a:gd name="T1" fmla="*/ 10 h 10"/>
                <a:gd name="T2" fmla="*/ 6 w 29"/>
                <a:gd name="T3" fmla="*/ 10 h 10"/>
                <a:gd name="T4" fmla="*/ 0 w 29"/>
                <a:gd name="T5" fmla="*/ 5 h 10"/>
                <a:gd name="T6" fmla="*/ 6 w 29"/>
                <a:gd name="T7" fmla="*/ 0 h 10"/>
                <a:gd name="T8" fmla="*/ 23 w 29"/>
                <a:gd name="T9" fmla="*/ 0 h 10"/>
                <a:gd name="T10" fmla="*/ 29 w 29"/>
                <a:gd name="T11" fmla="*/ 5 h 10"/>
                <a:gd name="T12" fmla="*/ 23 w 2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">
                  <a:moveTo>
                    <a:pt x="23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234"/>
            <p:cNvSpPr>
              <a:spLocks/>
            </p:cNvSpPr>
            <p:nvPr/>
          </p:nvSpPr>
          <p:spPr bwMode="auto">
            <a:xfrm>
              <a:off x="9107099" y="5132016"/>
              <a:ext cx="75225" cy="25075"/>
            </a:xfrm>
            <a:custGeom>
              <a:avLst/>
              <a:gdLst>
                <a:gd name="T0" fmla="*/ 23 w 30"/>
                <a:gd name="T1" fmla="*/ 10 h 10"/>
                <a:gd name="T2" fmla="*/ 7 w 30"/>
                <a:gd name="T3" fmla="*/ 10 h 10"/>
                <a:gd name="T4" fmla="*/ 0 w 30"/>
                <a:gd name="T5" fmla="*/ 5 h 10"/>
                <a:gd name="T6" fmla="*/ 7 w 30"/>
                <a:gd name="T7" fmla="*/ 0 h 10"/>
                <a:gd name="T8" fmla="*/ 23 w 30"/>
                <a:gd name="T9" fmla="*/ 0 h 10"/>
                <a:gd name="T10" fmla="*/ 30 w 30"/>
                <a:gd name="T11" fmla="*/ 5 h 10"/>
                <a:gd name="T12" fmla="*/ 23 w 3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3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235"/>
            <p:cNvSpPr>
              <a:spLocks/>
            </p:cNvSpPr>
            <p:nvPr/>
          </p:nvSpPr>
          <p:spPr bwMode="auto">
            <a:xfrm>
              <a:off x="9002621" y="5132016"/>
              <a:ext cx="75225" cy="25075"/>
            </a:xfrm>
            <a:custGeom>
              <a:avLst/>
              <a:gdLst>
                <a:gd name="T0" fmla="*/ 23 w 30"/>
                <a:gd name="T1" fmla="*/ 10 h 10"/>
                <a:gd name="T2" fmla="*/ 7 w 30"/>
                <a:gd name="T3" fmla="*/ 10 h 10"/>
                <a:gd name="T4" fmla="*/ 0 w 30"/>
                <a:gd name="T5" fmla="*/ 5 h 10"/>
                <a:gd name="T6" fmla="*/ 7 w 30"/>
                <a:gd name="T7" fmla="*/ 0 h 10"/>
                <a:gd name="T8" fmla="*/ 23 w 30"/>
                <a:gd name="T9" fmla="*/ 0 h 10"/>
                <a:gd name="T10" fmla="*/ 30 w 30"/>
                <a:gd name="T11" fmla="*/ 5 h 10"/>
                <a:gd name="T12" fmla="*/ 23 w 3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3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236"/>
            <p:cNvSpPr>
              <a:spLocks noEditPoints="1"/>
            </p:cNvSpPr>
            <p:nvPr/>
          </p:nvSpPr>
          <p:spPr bwMode="auto">
            <a:xfrm>
              <a:off x="10009801" y="4546931"/>
              <a:ext cx="823300" cy="610160"/>
            </a:xfrm>
            <a:custGeom>
              <a:avLst/>
              <a:gdLst>
                <a:gd name="T0" fmla="*/ 275 w 329"/>
                <a:gd name="T1" fmla="*/ 61 h 244"/>
                <a:gd name="T2" fmla="*/ 269 w 329"/>
                <a:gd name="T3" fmla="*/ 61 h 244"/>
                <a:gd name="T4" fmla="*/ 191 w 329"/>
                <a:gd name="T5" fmla="*/ 0 h 244"/>
                <a:gd name="T6" fmla="*/ 102 w 329"/>
                <a:gd name="T7" fmla="*/ 43 h 244"/>
                <a:gd name="T8" fmla="*/ 38 w 329"/>
                <a:gd name="T9" fmla="*/ 105 h 244"/>
                <a:gd name="T10" fmla="*/ 1 w 329"/>
                <a:gd name="T11" fmla="*/ 237 h 244"/>
                <a:gd name="T12" fmla="*/ 4 w 329"/>
                <a:gd name="T13" fmla="*/ 244 h 244"/>
                <a:gd name="T14" fmla="*/ 83 w 329"/>
                <a:gd name="T15" fmla="*/ 166 h 244"/>
                <a:gd name="T16" fmla="*/ 29 w 329"/>
                <a:gd name="T17" fmla="*/ 237 h 244"/>
                <a:gd name="T18" fmla="*/ 31 w 329"/>
                <a:gd name="T19" fmla="*/ 244 h 244"/>
                <a:gd name="T20" fmla="*/ 108 w 329"/>
                <a:gd name="T21" fmla="*/ 169 h 244"/>
                <a:gd name="T22" fmla="*/ 56 w 329"/>
                <a:gd name="T23" fmla="*/ 237 h 244"/>
                <a:gd name="T24" fmla="*/ 58 w 329"/>
                <a:gd name="T25" fmla="*/ 244 h 244"/>
                <a:gd name="T26" fmla="*/ 135 w 329"/>
                <a:gd name="T27" fmla="*/ 169 h 244"/>
                <a:gd name="T28" fmla="*/ 83 w 329"/>
                <a:gd name="T29" fmla="*/ 237 h 244"/>
                <a:gd name="T30" fmla="*/ 85 w 329"/>
                <a:gd name="T31" fmla="*/ 244 h 244"/>
                <a:gd name="T32" fmla="*/ 162 w 329"/>
                <a:gd name="T33" fmla="*/ 169 h 244"/>
                <a:gd name="T34" fmla="*/ 110 w 329"/>
                <a:gd name="T35" fmla="*/ 237 h 244"/>
                <a:gd name="T36" fmla="*/ 113 w 329"/>
                <a:gd name="T37" fmla="*/ 244 h 244"/>
                <a:gd name="T38" fmla="*/ 189 w 329"/>
                <a:gd name="T39" fmla="*/ 169 h 244"/>
                <a:gd name="T40" fmla="*/ 137 w 329"/>
                <a:gd name="T41" fmla="*/ 237 h 244"/>
                <a:gd name="T42" fmla="*/ 140 w 329"/>
                <a:gd name="T43" fmla="*/ 244 h 244"/>
                <a:gd name="T44" fmla="*/ 216 w 329"/>
                <a:gd name="T45" fmla="*/ 168 h 244"/>
                <a:gd name="T46" fmla="*/ 164 w 329"/>
                <a:gd name="T47" fmla="*/ 237 h 244"/>
                <a:gd name="T48" fmla="*/ 167 w 329"/>
                <a:gd name="T49" fmla="*/ 244 h 244"/>
                <a:gd name="T50" fmla="*/ 244 w 329"/>
                <a:gd name="T51" fmla="*/ 168 h 244"/>
                <a:gd name="T52" fmla="*/ 191 w 329"/>
                <a:gd name="T53" fmla="*/ 237 h 244"/>
                <a:gd name="T54" fmla="*/ 194 w 329"/>
                <a:gd name="T55" fmla="*/ 244 h 244"/>
                <a:gd name="T56" fmla="*/ 271 w 329"/>
                <a:gd name="T57" fmla="*/ 168 h 244"/>
                <a:gd name="T58" fmla="*/ 274 w 329"/>
                <a:gd name="T59" fmla="*/ 168 h 244"/>
                <a:gd name="T60" fmla="*/ 218 w 329"/>
                <a:gd name="T61" fmla="*/ 237 h 244"/>
                <a:gd name="T62" fmla="*/ 221 w 329"/>
                <a:gd name="T63" fmla="*/ 244 h 244"/>
                <a:gd name="T64" fmla="*/ 305 w 329"/>
                <a:gd name="T65" fmla="*/ 161 h 244"/>
                <a:gd name="T66" fmla="*/ 328 w 329"/>
                <a:gd name="T67" fmla="*/ 115 h 244"/>
                <a:gd name="T68" fmla="*/ 101 w 329"/>
                <a:gd name="T69" fmla="*/ 59 h 244"/>
                <a:gd name="T70" fmla="*/ 119 w 329"/>
                <a:gd name="T71" fmla="*/ 63 h 244"/>
                <a:gd name="T72" fmla="*/ 130 w 329"/>
                <a:gd name="T73" fmla="*/ 58 h 244"/>
                <a:gd name="T74" fmla="*/ 192 w 329"/>
                <a:gd name="T75" fmla="*/ 16 h 244"/>
                <a:gd name="T76" fmla="*/ 256 w 329"/>
                <a:gd name="T77" fmla="*/ 80 h 244"/>
                <a:gd name="T78" fmla="*/ 274 w 329"/>
                <a:gd name="T79" fmla="*/ 77 h 244"/>
                <a:gd name="T80" fmla="*/ 312 w 329"/>
                <a:gd name="T81" fmla="*/ 115 h 244"/>
                <a:gd name="T82" fmla="*/ 274 w 329"/>
                <a:gd name="T83" fmla="*/ 152 h 244"/>
                <a:gd name="T84" fmla="*/ 54 w 329"/>
                <a:gd name="T85" fmla="*/ 1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9" h="244">
                  <a:moveTo>
                    <a:pt x="328" y="115"/>
                  </a:moveTo>
                  <a:cubicBezTo>
                    <a:pt x="329" y="86"/>
                    <a:pt x="305" y="61"/>
                    <a:pt x="275" y="61"/>
                  </a:cubicBezTo>
                  <a:cubicBezTo>
                    <a:pt x="274" y="61"/>
                    <a:pt x="274" y="61"/>
                    <a:pt x="274" y="61"/>
                  </a:cubicBezTo>
                  <a:cubicBezTo>
                    <a:pt x="273" y="61"/>
                    <a:pt x="271" y="61"/>
                    <a:pt x="269" y="61"/>
                  </a:cubicBezTo>
                  <a:cubicBezTo>
                    <a:pt x="261" y="25"/>
                    <a:pt x="229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59" y="0"/>
                    <a:pt x="131" y="18"/>
                    <a:pt x="118" y="46"/>
                  </a:cubicBezTo>
                  <a:cubicBezTo>
                    <a:pt x="112" y="44"/>
                    <a:pt x="107" y="43"/>
                    <a:pt x="102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66" y="43"/>
                    <a:pt x="38" y="71"/>
                    <a:pt x="38" y="105"/>
                  </a:cubicBezTo>
                  <a:cubicBezTo>
                    <a:pt x="37" y="131"/>
                    <a:pt x="53" y="153"/>
                    <a:pt x="75" y="163"/>
                  </a:cubicBezTo>
                  <a:cubicBezTo>
                    <a:pt x="1" y="237"/>
                    <a:pt x="1" y="237"/>
                    <a:pt x="1" y="237"/>
                  </a:cubicBezTo>
                  <a:cubicBezTo>
                    <a:pt x="0" y="238"/>
                    <a:pt x="0" y="241"/>
                    <a:pt x="1" y="242"/>
                  </a:cubicBezTo>
                  <a:cubicBezTo>
                    <a:pt x="2" y="243"/>
                    <a:pt x="3" y="244"/>
                    <a:pt x="4" y="244"/>
                  </a:cubicBezTo>
                  <a:cubicBezTo>
                    <a:pt x="5" y="244"/>
                    <a:pt x="6" y="243"/>
                    <a:pt x="7" y="242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7" y="168"/>
                    <a:pt x="92" y="168"/>
                    <a:pt x="97" y="169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27" y="238"/>
                    <a:pt x="27" y="241"/>
                    <a:pt x="29" y="242"/>
                  </a:cubicBezTo>
                  <a:cubicBezTo>
                    <a:pt x="29" y="243"/>
                    <a:pt x="30" y="244"/>
                    <a:pt x="31" y="244"/>
                  </a:cubicBezTo>
                  <a:cubicBezTo>
                    <a:pt x="32" y="244"/>
                    <a:pt x="33" y="243"/>
                    <a:pt x="34" y="242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56" y="237"/>
                    <a:pt x="56" y="237"/>
                    <a:pt x="56" y="237"/>
                  </a:cubicBezTo>
                  <a:cubicBezTo>
                    <a:pt x="54" y="238"/>
                    <a:pt x="54" y="241"/>
                    <a:pt x="56" y="242"/>
                  </a:cubicBezTo>
                  <a:cubicBezTo>
                    <a:pt x="56" y="243"/>
                    <a:pt x="57" y="244"/>
                    <a:pt x="58" y="244"/>
                  </a:cubicBezTo>
                  <a:cubicBezTo>
                    <a:pt x="59" y="244"/>
                    <a:pt x="60" y="243"/>
                    <a:pt x="61" y="242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83" y="237"/>
                    <a:pt x="83" y="237"/>
                    <a:pt x="83" y="237"/>
                  </a:cubicBezTo>
                  <a:cubicBezTo>
                    <a:pt x="81" y="238"/>
                    <a:pt x="81" y="241"/>
                    <a:pt x="83" y="242"/>
                  </a:cubicBezTo>
                  <a:cubicBezTo>
                    <a:pt x="83" y="243"/>
                    <a:pt x="84" y="244"/>
                    <a:pt x="85" y="244"/>
                  </a:cubicBezTo>
                  <a:cubicBezTo>
                    <a:pt x="87" y="244"/>
                    <a:pt x="88" y="243"/>
                    <a:pt x="88" y="242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10" y="237"/>
                    <a:pt x="110" y="237"/>
                    <a:pt x="110" y="237"/>
                  </a:cubicBezTo>
                  <a:cubicBezTo>
                    <a:pt x="108" y="238"/>
                    <a:pt x="108" y="241"/>
                    <a:pt x="110" y="242"/>
                  </a:cubicBezTo>
                  <a:cubicBezTo>
                    <a:pt x="111" y="243"/>
                    <a:pt x="112" y="244"/>
                    <a:pt x="113" y="244"/>
                  </a:cubicBezTo>
                  <a:cubicBezTo>
                    <a:pt x="114" y="244"/>
                    <a:pt x="115" y="243"/>
                    <a:pt x="115" y="242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137" y="237"/>
                    <a:pt x="137" y="237"/>
                    <a:pt x="137" y="237"/>
                  </a:cubicBezTo>
                  <a:cubicBezTo>
                    <a:pt x="135" y="238"/>
                    <a:pt x="135" y="241"/>
                    <a:pt x="137" y="242"/>
                  </a:cubicBezTo>
                  <a:cubicBezTo>
                    <a:pt x="138" y="243"/>
                    <a:pt x="139" y="244"/>
                    <a:pt x="140" y="244"/>
                  </a:cubicBezTo>
                  <a:cubicBezTo>
                    <a:pt x="141" y="244"/>
                    <a:pt x="142" y="243"/>
                    <a:pt x="142" y="242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164" y="237"/>
                    <a:pt x="164" y="237"/>
                    <a:pt x="164" y="237"/>
                  </a:cubicBezTo>
                  <a:cubicBezTo>
                    <a:pt x="162" y="238"/>
                    <a:pt x="162" y="241"/>
                    <a:pt x="164" y="242"/>
                  </a:cubicBezTo>
                  <a:cubicBezTo>
                    <a:pt x="165" y="243"/>
                    <a:pt x="166" y="244"/>
                    <a:pt x="167" y="244"/>
                  </a:cubicBezTo>
                  <a:cubicBezTo>
                    <a:pt x="168" y="244"/>
                    <a:pt x="169" y="243"/>
                    <a:pt x="170" y="242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191" y="237"/>
                    <a:pt x="191" y="237"/>
                    <a:pt x="191" y="237"/>
                  </a:cubicBezTo>
                  <a:cubicBezTo>
                    <a:pt x="189" y="238"/>
                    <a:pt x="189" y="241"/>
                    <a:pt x="191" y="242"/>
                  </a:cubicBezTo>
                  <a:cubicBezTo>
                    <a:pt x="192" y="243"/>
                    <a:pt x="193" y="244"/>
                    <a:pt x="194" y="244"/>
                  </a:cubicBezTo>
                  <a:cubicBezTo>
                    <a:pt x="195" y="244"/>
                    <a:pt x="196" y="243"/>
                    <a:pt x="197" y="242"/>
                  </a:cubicBezTo>
                  <a:cubicBezTo>
                    <a:pt x="271" y="168"/>
                    <a:pt x="271" y="168"/>
                    <a:pt x="271" y="168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79" y="168"/>
                    <a:pt x="284" y="167"/>
                    <a:pt x="289" y="166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17" y="238"/>
                    <a:pt x="217" y="241"/>
                    <a:pt x="218" y="242"/>
                  </a:cubicBezTo>
                  <a:cubicBezTo>
                    <a:pt x="219" y="243"/>
                    <a:pt x="220" y="244"/>
                    <a:pt x="221" y="244"/>
                  </a:cubicBezTo>
                  <a:cubicBezTo>
                    <a:pt x="222" y="244"/>
                    <a:pt x="223" y="243"/>
                    <a:pt x="224" y="24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0"/>
                    <a:pt x="307" y="158"/>
                    <a:pt x="307" y="157"/>
                  </a:cubicBezTo>
                  <a:cubicBezTo>
                    <a:pt x="319" y="148"/>
                    <a:pt x="328" y="132"/>
                    <a:pt x="328" y="115"/>
                  </a:cubicBezTo>
                  <a:close/>
                  <a:moveTo>
                    <a:pt x="54" y="105"/>
                  </a:moveTo>
                  <a:cubicBezTo>
                    <a:pt x="54" y="80"/>
                    <a:pt x="75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7" y="59"/>
                    <a:pt x="113" y="61"/>
                    <a:pt x="119" y="6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39" y="33"/>
                    <a:pt x="163" y="16"/>
                    <a:pt x="191" y="16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224" y="16"/>
                    <a:pt x="250" y="39"/>
                    <a:pt x="255" y="71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65" y="78"/>
                    <a:pt x="265" y="78"/>
                    <a:pt x="265" y="78"/>
                  </a:cubicBezTo>
                  <a:cubicBezTo>
                    <a:pt x="268" y="77"/>
                    <a:pt x="271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96" y="77"/>
                    <a:pt x="312" y="94"/>
                    <a:pt x="312" y="115"/>
                  </a:cubicBezTo>
                  <a:cubicBezTo>
                    <a:pt x="312" y="135"/>
                    <a:pt x="295" y="152"/>
                    <a:pt x="27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74" y="152"/>
                    <a:pt x="53" y="131"/>
                    <a:pt x="5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746761" y="842702"/>
            <a:ext cx="10698480" cy="5172598"/>
            <a:chOff x="3548063" y="2197100"/>
            <a:chExt cx="5095875" cy="2463801"/>
          </a:xfrm>
          <a:solidFill>
            <a:srgbClr val="00B6DD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548063" y="2819400"/>
              <a:ext cx="60325" cy="33338"/>
            </a:xfrm>
            <a:custGeom>
              <a:avLst/>
              <a:gdLst>
                <a:gd name="T0" fmla="*/ 2 w 16"/>
                <a:gd name="T1" fmla="*/ 4 h 9"/>
                <a:gd name="T2" fmla="*/ 15 w 16"/>
                <a:gd name="T3" fmla="*/ 5 h 9"/>
                <a:gd name="T4" fmla="*/ 2 w 16"/>
                <a:gd name="T5" fmla="*/ 4 h 9"/>
                <a:gd name="T6" fmla="*/ 2 w 16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2" y="4"/>
                  </a:moveTo>
                  <a:cubicBezTo>
                    <a:pt x="0" y="9"/>
                    <a:pt x="16" y="5"/>
                    <a:pt x="15" y="5"/>
                  </a:cubicBezTo>
                  <a:cubicBezTo>
                    <a:pt x="12" y="4"/>
                    <a:pt x="4" y="0"/>
                    <a:pt x="2" y="4"/>
                  </a:cubicBezTo>
                  <a:cubicBezTo>
                    <a:pt x="1" y="6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687763" y="2446338"/>
              <a:ext cx="1912938" cy="2214563"/>
            </a:xfrm>
            <a:custGeom>
              <a:avLst/>
              <a:gdLst>
                <a:gd name="T0" fmla="*/ 467 w 509"/>
                <a:gd name="T1" fmla="*/ 344 h 588"/>
                <a:gd name="T2" fmla="*/ 438 w 509"/>
                <a:gd name="T3" fmla="*/ 314 h 588"/>
                <a:gd name="T4" fmla="*/ 406 w 509"/>
                <a:gd name="T5" fmla="*/ 299 h 588"/>
                <a:gd name="T6" fmla="*/ 391 w 509"/>
                <a:gd name="T7" fmla="*/ 294 h 588"/>
                <a:gd name="T8" fmla="*/ 348 w 509"/>
                <a:gd name="T9" fmla="*/ 298 h 588"/>
                <a:gd name="T10" fmla="*/ 307 w 509"/>
                <a:gd name="T11" fmla="*/ 251 h 588"/>
                <a:gd name="T12" fmla="*/ 268 w 509"/>
                <a:gd name="T13" fmla="*/ 217 h 588"/>
                <a:gd name="T14" fmla="*/ 321 w 509"/>
                <a:gd name="T15" fmla="*/ 204 h 588"/>
                <a:gd name="T16" fmla="*/ 355 w 509"/>
                <a:gd name="T17" fmla="*/ 166 h 588"/>
                <a:gd name="T18" fmla="*/ 392 w 509"/>
                <a:gd name="T19" fmla="*/ 143 h 588"/>
                <a:gd name="T20" fmla="*/ 374 w 509"/>
                <a:gd name="T21" fmla="*/ 123 h 588"/>
                <a:gd name="T22" fmla="*/ 417 w 509"/>
                <a:gd name="T23" fmla="*/ 116 h 588"/>
                <a:gd name="T24" fmla="*/ 425 w 509"/>
                <a:gd name="T25" fmla="*/ 113 h 588"/>
                <a:gd name="T26" fmla="*/ 408 w 509"/>
                <a:gd name="T27" fmla="*/ 87 h 588"/>
                <a:gd name="T28" fmla="*/ 373 w 509"/>
                <a:gd name="T29" fmla="*/ 62 h 588"/>
                <a:gd name="T30" fmla="*/ 348 w 509"/>
                <a:gd name="T31" fmla="*/ 82 h 588"/>
                <a:gd name="T32" fmla="*/ 329 w 509"/>
                <a:gd name="T33" fmla="*/ 98 h 588"/>
                <a:gd name="T34" fmla="*/ 287 w 509"/>
                <a:gd name="T35" fmla="*/ 75 h 588"/>
                <a:gd name="T36" fmla="*/ 333 w 509"/>
                <a:gd name="T37" fmla="*/ 50 h 588"/>
                <a:gd name="T38" fmla="*/ 340 w 509"/>
                <a:gd name="T39" fmla="*/ 23 h 588"/>
                <a:gd name="T40" fmla="*/ 355 w 509"/>
                <a:gd name="T41" fmla="*/ 41 h 588"/>
                <a:gd name="T42" fmla="*/ 378 w 509"/>
                <a:gd name="T43" fmla="*/ 59 h 588"/>
                <a:gd name="T44" fmla="*/ 385 w 509"/>
                <a:gd name="T45" fmla="*/ 42 h 588"/>
                <a:gd name="T46" fmla="*/ 383 w 509"/>
                <a:gd name="T47" fmla="*/ 22 h 588"/>
                <a:gd name="T48" fmla="*/ 311 w 509"/>
                <a:gd name="T49" fmla="*/ 16 h 588"/>
                <a:gd name="T50" fmla="*/ 297 w 509"/>
                <a:gd name="T51" fmla="*/ 29 h 588"/>
                <a:gd name="T52" fmla="*/ 273 w 509"/>
                <a:gd name="T53" fmla="*/ 24 h 588"/>
                <a:gd name="T54" fmla="*/ 244 w 509"/>
                <a:gd name="T55" fmla="*/ 17 h 588"/>
                <a:gd name="T56" fmla="*/ 177 w 509"/>
                <a:gd name="T57" fmla="*/ 4 h 588"/>
                <a:gd name="T58" fmla="*/ 195 w 509"/>
                <a:gd name="T59" fmla="*/ 25 h 588"/>
                <a:gd name="T60" fmla="*/ 135 w 509"/>
                <a:gd name="T61" fmla="*/ 24 h 588"/>
                <a:gd name="T62" fmla="*/ 95 w 509"/>
                <a:gd name="T63" fmla="*/ 18 h 588"/>
                <a:gd name="T64" fmla="*/ 14 w 509"/>
                <a:gd name="T65" fmla="*/ 38 h 588"/>
                <a:gd name="T66" fmla="*/ 14 w 509"/>
                <a:gd name="T67" fmla="*/ 70 h 588"/>
                <a:gd name="T68" fmla="*/ 15 w 509"/>
                <a:gd name="T69" fmla="*/ 90 h 588"/>
                <a:gd name="T70" fmla="*/ 59 w 509"/>
                <a:gd name="T71" fmla="*/ 81 h 588"/>
                <a:gd name="T72" fmla="*/ 115 w 509"/>
                <a:gd name="T73" fmla="*/ 73 h 588"/>
                <a:gd name="T74" fmla="*/ 164 w 509"/>
                <a:gd name="T75" fmla="*/ 125 h 588"/>
                <a:gd name="T76" fmla="*/ 196 w 509"/>
                <a:gd name="T77" fmla="*/ 199 h 588"/>
                <a:gd name="T78" fmla="*/ 213 w 509"/>
                <a:gd name="T79" fmla="*/ 213 h 588"/>
                <a:gd name="T80" fmla="*/ 249 w 509"/>
                <a:gd name="T81" fmla="*/ 253 h 588"/>
                <a:gd name="T82" fmla="*/ 312 w 509"/>
                <a:gd name="T83" fmla="*/ 293 h 588"/>
                <a:gd name="T84" fmla="*/ 332 w 509"/>
                <a:gd name="T85" fmla="*/ 337 h 588"/>
                <a:gd name="T86" fmla="*/ 372 w 509"/>
                <a:gd name="T87" fmla="*/ 443 h 588"/>
                <a:gd name="T88" fmla="*/ 360 w 509"/>
                <a:gd name="T89" fmla="*/ 517 h 588"/>
                <a:gd name="T90" fmla="*/ 362 w 509"/>
                <a:gd name="T91" fmla="*/ 580 h 588"/>
                <a:gd name="T92" fmla="*/ 377 w 509"/>
                <a:gd name="T93" fmla="*/ 571 h 588"/>
                <a:gd name="T94" fmla="*/ 402 w 509"/>
                <a:gd name="T95" fmla="*/ 522 h 588"/>
                <a:gd name="T96" fmla="*/ 437 w 509"/>
                <a:gd name="T97" fmla="*/ 490 h 588"/>
                <a:gd name="T98" fmla="*/ 482 w 509"/>
                <a:gd name="T99" fmla="*/ 440 h 588"/>
                <a:gd name="T100" fmla="*/ 508 w 509"/>
                <a:gd name="T101" fmla="*/ 369 h 588"/>
                <a:gd name="T102" fmla="*/ 328 w 509"/>
                <a:gd name="T103" fmla="*/ 143 h 588"/>
                <a:gd name="T104" fmla="*/ 308 w 509"/>
                <a:gd name="T105" fmla="*/ 143 h 588"/>
                <a:gd name="T106" fmla="*/ 340 w 509"/>
                <a:gd name="T107" fmla="*/ 138 h 588"/>
                <a:gd name="T108" fmla="*/ 164 w 509"/>
                <a:gd name="T109" fmla="*/ 115 h 588"/>
                <a:gd name="T110" fmla="*/ 317 w 509"/>
                <a:gd name="T111" fmla="*/ 123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9" h="588">
                  <a:moveTo>
                    <a:pt x="508" y="369"/>
                  </a:moveTo>
                  <a:cubicBezTo>
                    <a:pt x="507" y="366"/>
                    <a:pt x="504" y="364"/>
                    <a:pt x="507" y="364"/>
                  </a:cubicBezTo>
                  <a:cubicBezTo>
                    <a:pt x="504" y="359"/>
                    <a:pt x="494" y="356"/>
                    <a:pt x="489" y="352"/>
                  </a:cubicBezTo>
                  <a:cubicBezTo>
                    <a:pt x="489" y="352"/>
                    <a:pt x="490" y="352"/>
                    <a:pt x="490" y="352"/>
                  </a:cubicBezTo>
                  <a:cubicBezTo>
                    <a:pt x="485" y="348"/>
                    <a:pt x="481" y="352"/>
                    <a:pt x="476" y="349"/>
                  </a:cubicBezTo>
                  <a:cubicBezTo>
                    <a:pt x="473" y="347"/>
                    <a:pt x="469" y="346"/>
                    <a:pt x="467" y="344"/>
                  </a:cubicBezTo>
                  <a:cubicBezTo>
                    <a:pt x="457" y="334"/>
                    <a:pt x="453" y="353"/>
                    <a:pt x="448" y="348"/>
                  </a:cubicBezTo>
                  <a:cubicBezTo>
                    <a:pt x="450" y="350"/>
                    <a:pt x="455" y="339"/>
                    <a:pt x="455" y="339"/>
                  </a:cubicBezTo>
                  <a:cubicBezTo>
                    <a:pt x="453" y="330"/>
                    <a:pt x="441" y="348"/>
                    <a:pt x="439" y="341"/>
                  </a:cubicBezTo>
                  <a:cubicBezTo>
                    <a:pt x="437" y="333"/>
                    <a:pt x="460" y="338"/>
                    <a:pt x="446" y="327"/>
                  </a:cubicBezTo>
                  <a:cubicBezTo>
                    <a:pt x="447" y="327"/>
                    <a:pt x="447" y="327"/>
                    <a:pt x="447" y="327"/>
                  </a:cubicBezTo>
                  <a:cubicBezTo>
                    <a:pt x="445" y="326"/>
                    <a:pt x="440" y="317"/>
                    <a:pt x="438" y="314"/>
                  </a:cubicBezTo>
                  <a:cubicBezTo>
                    <a:pt x="438" y="314"/>
                    <a:pt x="438" y="314"/>
                    <a:pt x="439" y="314"/>
                  </a:cubicBezTo>
                  <a:cubicBezTo>
                    <a:pt x="437" y="312"/>
                    <a:pt x="433" y="307"/>
                    <a:pt x="429" y="308"/>
                  </a:cubicBezTo>
                  <a:cubicBezTo>
                    <a:pt x="427" y="309"/>
                    <a:pt x="424" y="311"/>
                    <a:pt x="422" y="310"/>
                  </a:cubicBezTo>
                  <a:cubicBezTo>
                    <a:pt x="420" y="309"/>
                    <a:pt x="416" y="303"/>
                    <a:pt x="415" y="301"/>
                  </a:cubicBezTo>
                  <a:cubicBezTo>
                    <a:pt x="415" y="301"/>
                    <a:pt x="415" y="301"/>
                    <a:pt x="416" y="301"/>
                  </a:cubicBezTo>
                  <a:cubicBezTo>
                    <a:pt x="414" y="299"/>
                    <a:pt x="408" y="301"/>
                    <a:pt x="406" y="299"/>
                  </a:cubicBezTo>
                  <a:cubicBezTo>
                    <a:pt x="406" y="299"/>
                    <a:pt x="410" y="287"/>
                    <a:pt x="409" y="287"/>
                  </a:cubicBezTo>
                  <a:cubicBezTo>
                    <a:pt x="408" y="288"/>
                    <a:pt x="407" y="290"/>
                    <a:pt x="406" y="292"/>
                  </a:cubicBezTo>
                  <a:cubicBezTo>
                    <a:pt x="404" y="295"/>
                    <a:pt x="402" y="290"/>
                    <a:pt x="400" y="289"/>
                  </a:cubicBezTo>
                  <a:cubicBezTo>
                    <a:pt x="400" y="289"/>
                    <a:pt x="401" y="289"/>
                    <a:pt x="401" y="289"/>
                  </a:cubicBezTo>
                  <a:cubicBezTo>
                    <a:pt x="399" y="288"/>
                    <a:pt x="396" y="288"/>
                    <a:pt x="394" y="289"/>
                  </a:cubicBezTo>
                  <a:cubicBezTo>
                    <a:pt x="393" y="290"/>
                    <a:pt x="393" y="292"/>
                    <a:pt x="391" y="294"/>
                  </a:cubicBezTo>
                  <a:cubicBezTo>
                    <a:pt x="389" y="295"/>
                    <a:pt x="387" y="285"/>
                    <a:pt x="381" y="291"/>
                  </a:cubicBezTo>
                  <a:cubicBezTo>
                    <a:pt x="379" y="293"/>
                    <a:pt x="379" y="284"/>
                    <a:pt x="377" y="284"/>
                  </a:cubicBezTo>
                  <a:cubicBezTo>
                    <a:pt x="369" y="284"/>
                    <a:pt x="370" y="293"/>
                    <a:pt x="368" y="298"/>
                  </a:cubicBezTo>
                  <a:cubicBezTo>
                    <a:pt x="365" y="296"/>
                    <a:pt x="366" y="290"/>
                    <a:pt x="367" y="289"/>
                  </a:cubicBezTo>
                  <a:cubicBezTo>
                    <a:pt x="369" y="278"/>
                    <a:pt x="367" y="284"/>
                    <a:pt x="360" y="286"/>
                  </a:cubicBezTo>
                  <a:cubicBezTo>
                    <a:pt x="354" y="287"/>
                    <a:pt x="352" y="295"/>
                    <a:pt x="348" y="298"/>
                  </a:cubicBezTo>
                  <a:cubicBezTo>
                    <a:pt x="345" y="300"/>
                    <a:pt x="342" y="294"/>
                    <a:pt x="338" y="293"/>
                  </a:cubicBezTo>
                  <a:cubicBezTo>
                    <a:pt x="336" y="293"/>
                    <a:pt x="325" y="303"/>
                    <a:pt x="325" y="294"/>
                  </a:cubicBezTo>
                  <a:cubicBezTo>
                    <a:pt x="322" y="291"/>
                    <a:pt x="322" y="285"/>
                    <a:pt x="322" y="281"/>
                  </a:cubicBezTo>
                  <a:cubicBezTo>
                    <a:pt x="323" y="276"/>
                    <a:pt x="325" y="273"/>
                    <a:pt x="321" y="269"/>
                  </a:cubicBezTo>
                  <a:cubicBezTo>
                    <a:pt x="316" y="262"/>
                    <a:pt x="307" y="272"/>
                    <a:pt x="303" y="267"/>
                  </a:cubicBezTo>
                  <a:cubicBezTo>
                    <a:pt x="303" y="266"/>
                    <a:pt x="306" y="252"/>
                    <a:pt x="307" y="251"/>
                  </a:cubicBezTo>
                  <a:cubicBezTo>
                    <a:pt x="310" y="240"/>
                    <a:pt x="308" y="243"/>
                    <a:pt x="298" y="242"/>
                  </a:cubicBezTo>
                  <a:cubicBezTo>
                    <a:pt x="291" y="241"/>
                    <a:pt x="295" y="250"/>
                    <a:pt x="292" y="253"/>
                  </a:cubicBezTo>
                  <a:cubicBezTo>
                    <a:pt x="291" y="253"/>
                    <a:pt x="290" y="253"/>
                    <a:pt x="290" y="253"/>
                  </a:cubicBezTo>
                  <a:cubicBezTo>
                    <a:pt x="287" y="251"/>
                    <a:pt x="285" y="255"/>
                    <a:pt x="282" y="256"/>
                  </a:cubicBezTo>
                  <a:cubicBezTo>
                    <a:pt x="276" y="257"/>
                    <a:pt x="270" y="242"/>
                    <a:pt x="269" y="239"/>
                  </a:cubicBezTo>
                  <a:cubicBezTo>
                    <a:pt x="269" y="234"/>
                    <a:pt x="271" y="219"/>
                    <a:pt x="268" y="217"/>
                  </a:cubicBezTo>
                  <a:cubicBezTo>
                    <a:pt x="267" y="217"/>
                    <a:pt x="281" y="205"/>
                    <a:pt x="282" y="205"/>
                  </a:cubicBezTo>
                  <a:cubicBezTo>
                    <a:pt x="288" y="205"/>
                    <a:pt x="292" y="208"/>
                    <a:pt x="296" y="208"/>
                  </a:cubicBezTo>
                  <a:cubicBezTo>
                    <a:pt x="300" y="208"/>
                    <a:pt x="298" y="205"/>
                    <a:pt x="299" y="204"/>
                  </a:cubicBezTo>
                  <a:cubicBezTo>
                    <a:pt x="302" y="202"/>
                    <a:pt x="309" y="202"/>
                    <a:pt x="313" y="202"/>
                  </a:cubicBezTo>
                  <a:cubicBezTo>
                    <a:pt x="315" y="201"/>
                    <a:pt x="316" y="205"/>
                    <a:pt x="317" y="206"/>
                  </a:cubicBezTo>
                  <a:cubicBezTo>
                    <a:pt x="319" y="207"/>
                    <a:pt x="321" y="203"/>
                    <a:pt x="321" y="204"/>
                  </a:cubicBezTo>
                  <a:cubicBezTo>
                    <a:pt x="323" y="205"/>
                    <a:pt x="330" y="234"/>
                    <a:pt x="335" y="221"/>
                  </a:cubicBezTo>
                  <a:cubicBezTo>
                    <a:pt x="338" y="214"/>
                    <a:pt x="330" y="208"/>
                    <a:pt x="330" y="201"/>
                  </a:cubicBezTo>
                  <a:cubicBezTo>
                    <a:pt x="331" y="195"/>
                    <a:pt x="340" y="190"/>
                    <a:pt x="344" y="185"/>
                  </a:cubicBezTo>
                  <a:cubicBezTo>
                    <a:pt x="345" y="183"/>
                    <a:pt x="354" y="179"/>
                    <a:pt x="353" y="177"/>
                  </a:cubicBezTo>
                  <a:cubicBezTo>
                    <a:pt x="352" y="176"/>
                    <a:pt x="350" y="170"/>
                    <a:pt x="349" y="168"/>
                  </a:cubicBezTo>
                  <a:cubicBezTo>
                    <a:pt x="349" y="166"/>
                    <a:pt x="353" y="169"/>
                    <a:pt x="355" y="166"/>
                  </a:cubicBezTo>
                  <a:cubicBezTo>
                    <a:pt x="357" y="164"/>
                    <a:pt x="355" y="162"/>
                    <a:pt x="356" y="161"/>
                  </a:cubicBezTo>
                  <a:cubicBezTo>
                    <a:pt x="359" y="157"/>
                    <a:pt x="360" y="153"/>
                    <a:pt x="366" y="154"/>
                  </a:cubicBezTo>
                  <a:cubicBezTo>
                    <a:pt x="379" y="156"/>
                    <a:pt x="371" y="151"/>
                    <a:pt x="371" y="145"/>
                  </a:cubicBezTo>
                  <a:cubicBezTo>
                    <a:pt x="371" y="143"/>
                    <a:pt x="384" y="135"/>
                    <a:pt x="386" y="136"/>
                  </a:cubicBezTo>
                  <a:cubicBezTo>
                    <a:pt x="387" y="136"/>
                    <a:pt x="387" y="142"/>
                    <a:pt x="387" y="143"/>
                  </a:cubicBezTo>
                  <a:cubicBezTo>
                    <a:pt x="388" y="145"/>
                    <a:pt x="391" y="143"/>
                    <a:pt x="392" y="143"/>
                  </a:cubicBezTo>
                  <a:cubicBezTo>
                    <a:pt x="396" y="140"/>
                    <a:pt x="401" y="139"/>
                    <a:pt x="406" y="138"/>
                  </a:cubicBezTo>
                  <a:cubicBezTo>
                    <a:pt x="418" y="135"/>
                    <a:pt x="408" y="128"/>
                    <a:pt x="408" y="128"/>
                  </a:cubicBezTo>
                  <a:cubicBezTo>
                    <a:pt x="403" y="132"/>
                    <a:pt x="403" y="131"/>
                    <a:pt x="401" y="126"/>
                  </a:cubicBezTo>
                  <a:cubicBezTo>
                    <a:pt x="401" y="126"/>
                    <a:pt x="396" y="128"/>
                    <a:pt x="395" y="125"/>
                  </a:cubicBezTo>
                  <a:cubicBezTo>
                    <a:pt x="394" y="124"/>
                    <a:pt x="398" y="118"/>
                    <a:pt x="393" y="118"/>
                  </a:cubicBezTo>
                  <a:cubicBezTo>
                    <a:pt x="386" y="118"/>
                    <a:pt x="380" y="120"/>
                    <a:pt x="374" y="123"/>
                  </a:cubicBezTo>
                  <a:cubicBezTo>
                    <a:pt x="375" y="115"/>
                    <a:pt x="378" y="115"/>
                    <a:pt x="385" y="113"/>
                  </a:cubicBezTo>
                  <a:cubicBezTo>
                    <a:pt x="389" y="112"/>
                    <a:pt x="394" y="113"/>
                    <a:pt x="396" y="111"/>
                  </a:cubicBezTo>
                  <a:cubicBezTo>
                    <a:pt x="396" y="111"/>
                    <a:pt x="396" y="121"/>
                    <a:pt x="403" y="117"/>
                  </a:cubicBezTo>
                  <a:cubicBezTo>
                    <a:pt x="405" y="115"/>
                    <a:pt x="403" y="110"/>
                    <a:pt x="410" y="110"/>
                  </a:cubicBezTo>
                  <a:cubicBezTo>
                    <a:pt x="418" y="110"/>
                    <a:pt x="414" y="108"/>
                    <a:pt x="420" y="106"/>
                  </a:cubicBezTo>
                  <a:cubicBezTo>
                    <a:pt x="425" y="106"/>
                    <a:pt x="418" y="114"/>
                    <a:pt x="417" y="116"/>
                  </a:cubicBezTo>
                  <a:cubicBezTo>
                    <a:pt x="414" y="123"/>
                    <a:pt x="414" y="127"/>
                    <a:pt x="424" y="124"/>
                  </a:cubicBezTo>
                  <a:cubicBezTo>
                    <a:pt x="427" y="123"/>
                    <a:pt x="427" y="127"/>
                    <a:pt x="429" y="126"/>
                  </a:cubicBezTo>
                  <a:cubicBezTo>
                    <a:pt x="430" y="125"/>
                    <a:pt x="430" y="125"/>
                    <a:pt x="432" y="124"/>
                  </a:cubicBezTo>
                  <a:cubicBezTo>
                    <a:pt x="434" y="124"/>
                    <a:pt x="441" y="128"/>
                    <a:pt x="438" y="122"/>
                  </a:cubicBezTo>
                  <a:cubicBezTo>
                    <a:pt x="436" y="118"/>
                    <a:pt x="435" y="119"/>
                    <a:pt x="434" y="116"/>
                  </a:cubicBezTo>
                  <a:cubicBezTo>
                    <a:pt x="432" y="112"/>
                    <a:pt x="428" y="115"/>
                    <a:pt x="425" y="113"/>
                  </a:cubicBezTo>
                  <a:cubicBezTo>
                    <a:pt x="426" y="113"/>
                    <a:pt x="426" y="113"/>
                    <a:pt x="426" y="113"/>
                  </a:cubicBezTo>
                  <a:cubicBezTo>
                    <a:pt x="425" y="112"/>
                    <a:pt x="423" y="112"/>
                    <a:pt x="423" y="112"/>
                  </a:cubicBezTo>
                  <a:cubicBezTo>
                    <a:pt x="422" y="111"/>
                    <a:pt x="430" y="100"/>
                    <a:pt x="429" y="98"/>
                  </a:cubicBezTo>
                  <a:cubicBezTo>
                    <a:pt x="429" y="98"/>
                    <a:pt x="416" y="88"/>
                    <a:pt x="415" y="88"/>
                  </a:cubicBezTo>
                  <a:cubicBezTo>
                    <a:pt x="415" y="88"/>
                    <a:pt x="416" y="88"/>
                    <a:pt x="416" y="88"/>
                  </a:cubicBezTo>
                  <a:cubicBezTo>
                    <a:pt x="414" y="85"/>
                    <a:pt x="411" y="88"/>
                    <a:pt x="408" y="87"/>
                  </a:cubicBezTo>
                  <a:cubicBezTo>
                    <a:pt x="407" y="87"/>
                    <a:pt x="404" y="80"/>
                    <a:pt x="404" y="80"/>
                  </a:cubicBezTo>
                  <a:cubicBezTo>
                    <a:pt x="402" y="74"/>
                    <a:pt x="399" y="70"/>
                    <a:pt x="394" y="66"/>
                  </a:cubicBezTo>
                  <a:cubicBezTo>
                    <a:pt x="391" y="64"/>
                    <a:pt x="388" y="71"/>
                    <a:pt x="387" y="73"/>
                  </a:cubicBezTo>
                  <a:cubicBezTo>
                    <a:pt x="384" y="75"/>
                    <a:pt x="380" y="74"/>
                    <a:pt x="377" y="73"/>
                  </a:cubicBezTo>
                  <a:cubicBezTo>
                    <a:pt x="369" y="70"/>
                    <a:pt x="384" y="64"/>
                    <a:pt x="370" y="62"/>
                  </a:cubicBezTo>
                  <a:cubicBezTo>
                    <a:pt x="371" y="62"/>
                    <a:pt x="372" y="62"/>
                    <a:pt x="373" y="62"/>
                  </a:cubicBezTo>
                  <a:cubicBezTo>
                    <a:pt x="368" y="61"/>
                    <a:pt x="366" y="60"/>
                    <a:pt x="361" y="58"/>
                  </a:cubicBezTo>
                  <a:cubicBezTo>
                    <a:pt x="357" y="55"/>
                    <a:pt x="351" y="58"/>
                    <a:pt x="346" y="58"/>
                  </a:cubicBezTo>
                  <a:cubicBezTo>
                    <a:pt x="343" y="58"/>
                    <a:pt x="343" y="63"/>
                    <a:pt x="343" y="65"/>
                  </a:cubicBezTo>
                  <a:cubicBezTo>
                    <a:pt x="343" y="67"/>
                    <a:pt x="343" y="68"/>
                    <a:pt x="344" y="70"/>
                  </a:cubicBezTo>
                  <a:cubicBezTo>
                    <a:pt x="343" y="71"/>
                    <a:pt x="339" y="71"/>
                    <a:pt x="340" y="72"/>
                  </a:cubicBezTo>
                  <a:cubicBezTo>
                    <a:pt x="341" y="76"/>
                    <a:pt x="349" y="77"/>
                    <a:pt x="348" y="82"/>
                  </a:cubicBezTo>
                  <a:cubicBezTo>
                    <a:pt x="347" y="86"/>
                    <a:pt x="343" y="91"/>
                    <a:pt x="339" y="88"/>
                  </a:cubicBezTo>
                  <a:cubicBezTo>
                    <a:pt x="340" y="88"/>
                    <a:pt x="340" y="88"/>
                    <a:pt x="340" y="88"/>
                  </a:cubicBezTo>
                  <a:cubicBezTo>
                    <a:pt x="338" y="84"/>
                    <a:pt x="335" y="87"/>
                    <a:pt x="338" y="91"/>
                  </a:cubicBezTo>
                  <a:cubicBezTo>
                    <a:pt x="339" y="93"/>
                    <a:pt x="342" y="102"/>
                    <a:pt x="340" y="104"/>
                  </a:cubicBezTo>
                  <a:cubicBezTo>
                    <a:pt x="331" y="113"/>
                    <a:pt x="333" y="96"/>
                    <a:pt x="332" y="94"/>
                  </a:cubicBezTo>
                  <a:cubicBezTo>
                    <a:pt x="332" y="95"/>
                    <a:pt x="330" y="97"/>
                    <a:pt x="329" y="98"/>
                  </a:cubicBezTo>
                  <a:cubicBezTo>
                    <a:pt x="328" y="98"/>
                    <a:pt x="327" y="87"/>
                    <a:pt x="326" y="88"/>
                  </a:cubicBezTo>
                  <a:cubicBezTo>
                    <a:pt x="323" y="83"/>
                    <a:pt x="318" y="86"/>
                    <a:pt x="314" y="86"/>
                  </a:cubicBezTo>
                  <a:cubicBezTo>
                    <a:pt x="308" y="85"/>
                    <a:pt x="303" y="84"/>
                    <a:pt x="298" y="81"/>
                  </a:cubicBezTo>
                  <a:cubicBezTo>
                    <a:pt x="296" y="79"/>
                    <a:pt x="294" y="81"/>
                    <a:pt x="291" y="80"/>
                  </a:cubicBezTo>
                  <a:cubicBezTo>
                    <a:pt x="287" y="82"/>
                    <a:pt x="288" y="77"/>
                    <a:pt x="285" y="75"/>
                  </a:cubicBezTo>
                  <a:cubicBezTo>
                    <a:pt x="286" y="75"/>
                    <a:pt x="286" y="75"/>
                    <a:pt x="287" y="75"/>
                  </a:cubicBezTo>
                  <a:cubicBezTo>
                    <a:pt x="277" y="64"/>
                    <a:pt x="294" y="47"/>
                    <a:pt x="307" y="53"/>
                  </a:cubicBezTo>
                  <a:cubicBezTo>
                    <a:pt x="307" y="53"/>
                    <a:pt x="309" y="44"/>
                    <a:pt x="309" y="44"/>
                  </a:cubicBezTo>
                  <a:cubicBezTo>
                    <a:pt x="309" y="46"/>
                    <a:pt x="315" y="48"/>
                    <a:pt x="312" y="51"/>
                  </a:cubicBezTo>
                  <a:cubicBezTo>
                    <a:pt x="307" y="55"/>
                    <a:pt x="317" y="53"/>
                    <a:pt x="319" y="52"/>
                  </a:cubicBezTo>
                  <a:cubicBezTo>
                    <a:pt x="320" y="51"/>
                    <a:pt x="325" y="48"/>
                    <a:pt x="326" y="51"/>
                  </a:cubicBezTo>
                  <a:cubicBezTo>
                    <a:pt x="330" y="58"/>
                    <a:pt x="336" y="52"/>
                    <a:pt x="333" y="50"/>
                  </a:cubicBezTo>
                  <a:cubicBezTo>
                    <a:pt x="333" y="50"/>
                    <a:pt x="334" y="50"/>
                    <a:pt x="334" y="50"/>
                  </a:cubicBezTo>
                  <a:cubicBezTo>
                    <a:pt x="332" y="48"/>
                    <a:pt x="323" y="42"/>
                    <a:pt x="321" y="42"/>
                  </a:cubicBezTo>
                  <a:cubicBezTo>
                    <a:pt x="319" y="42"/>
                    <a:pt x="312" y="43"/>
                    <a:pt x="311" y="41"/>
                  </a:cubicBezTo>
                  <a:cubicBezTo>
                    <a:pt x="311" y="40"/>
                    <a:pt x="324" y="40"/>
                    <a:pt x="327" y="38"/>
                  </a:cubicBezTo>
                  <a:cubicBezTo>
                    <a:pt x="337" y="35"/>
                    <a:pt x="330" y="33"/>
                    <a:pt x="327" y="29"/>
                  </a:cubicBezTo>
                  <a:cubicBezTo>
                    <a:pt x="325" y="27"/>
                    <a:pt x="340" y="26"/>
                    <a:pt x="340" y="23"/>
                  </a:cubicBezTo>
                  <a:cubicBezTo>
                    <a:pt x="338" y="23"/>
                    <a:pt x="349" y="27"/>
                    <a:pt x="349" y="27"/>
                  </a:cubicBezTo>
                  <a:cubicBezTo>
                    <a:pt x="353" y="30"/>
                    <a:pt x="344" y="35"/>
                    <a:pt x="345" y="36"/>
                  </a:cubicBezTo>
                  <a:cubicBezTo>
                    <a:pt x="346" y="38"/>
                    <a:pt x="351" y="37"/>
                    <a:pt x="353" y="37"/>
                  </a:cubicBezTo>
                  <a:cubicBezTo>
                    <a:pt x="355" y="36"/>
                    <a:pt x="355" y="30"/>
                    <a:pt x="358" y="31"/>
                  </a:cubicBezTo>
                  <a:cubicBezTo>
                    <a:pt x="359" y="31"/>
                    <a:pt x="363" y="33"/>
                    <a:pt x="363" y="34"/>
                  </a:cubicBezTo>
                  <a:cubicBezTo>
                    <a:pt x="360" y="37"/>
                    <a:pt x="357" y="37"/>
                    <a:pt x="355" y="41"/>
                  </a:cubicBezTo>
                  <a:cubicBezTo>
                    <a:pt x="353" y="44"/>
                    <a:pt x="347" y="41"/>
                    <a:pt x="344" y="42"/>
                  </a:cubicBezTo>
                  <a:cubicBezTo>
                    <a:pt x="341" y="44"/>
                    <a:pt x="340" y="47"/>
                    <a:pt x="342" y="51"/>
                  </a:cubicBezTo>
                  <a:cubicBezTo>
                    <a:pt x="342" y="50"/>
                    <a:pt x="357" y="50"/>
                    <a:pt x="358" y="50"/>
                  </a:cubicBezTo>
                  <a:cubicBezTo>
                    <a:pt x="363" y="50"/>
                    <a:pt x="367" y="53"/>
                    <a:pt x="371" y="56"/>
                  </a:cubicBezTo>
                  <a:cubicBezTo>
                    <a:pt x="372" y="57"/>
                    <a:pt x="373" y="56"/>
                    <a:pt x="373" y="55"/>
                  </a:cubicBezTo>
                  <a:cubicBezTo>
                    <a:pt x="375" y="54"/>
                    <a:pt x="377" y="58"/>
                    <a:pt x="378" y="59"/>
                  </a:cubicBezTo>
                  <a:cubicBezTo>
                    <a:pt x="380" y="60"/>
                    <a:pt x="385" y="59"/>
                    <a:pt x="386" y="59"/>
                  </a:cubicBezTo>
                  <a:cubicBezTo>
                    <a:pt x="387" y="59"/>
                    <a:pt x="386" y="55"/>
                    <a:pt x="389" y="56"/>
                  </a:cubicBezTo>
                  <a:cubicBezTo>
                    <a:pt x="390" y="56"/>
                    <a:pt x="394" y="60"/>
                    <a:pt x="395" y="58"/>
                  </a:cubicBezTo>
                  <a:cubicBezTo>
                    <a:pt x="397" y="57"/>
                    <a:pt x="393" y="51"/>
                    <a:pt x="392" y="50"/>
                  </a:cubicBezTo>
                  <a:cubicBezTo>
                    <a:pt x="392" y="50"/>
                    <a:pt x="393" y="50"/>
                    <a:pt x="393" y="50"/>
                  </a:cubicBezTo>
                  <a:cubicBezTo>
                    <a:pt x="390" y="47"/>
                    <a:pt x="386" y="46"/>
                    <a:pt x="385" y="42"/>
                  </a:cubicBezTo>
                  <a:cubicBezTo>
                    <a:pt x="387" y="38"/>
                    <a:pt x="396" y="49"/>
                    <a:pt x="400" y="46"/>
                  </a:cubicBezTo>
                  <a:cubicBezTo>
                    <a:pt x="404" y="43"/>
                    <a:pt x="406" y="43"/>
                    <a:pt x="408" y="38"/>
                  </a:cubicBezTo>
                  <a:cubicBezTo>
                    <a:pt x="406" y="38"/>
                    <a:pt x="404" y="38"/>
                    <a:pt x="402" y="37"/>
                  </a:cubicBezTo>
                  <a:cubicBezTo>
                    <a:pt x="403" y="37"/>
                    <a:pt x="404" y="37"/>
                    <a:pt x="404" y="37"/>
                  </a:cubicBezTo>
                  <a:cubicBezTo>
                    <a:pt x="400" y="36"/>
                    <a:pt x="394" y="29"/>
                    <a:pt x="389" y="30"/>
                  </a:cubicBezTo>
                  <a:cubicBezTo>
                    <a:pt x="382" y="33"/>
                    <a:pt x="384" y="25"/>
                    <a:pt x="383" y="22"/>
                  </a:cubicBezTo>
                  <a:cubicBezTo>
                    <a:pt x="382" y="19"/>
                    <a:pt x="358" y="14"/>
                    <a:pt x="354" y="12"/>
                  </a:cubicBezTo>
                  <a:cubicBezTo>
                    <a:pt x="354" y="12"/>
                    <a:pt x="355" y="12"/>
                    <a:pt x="355" y="12"/>
                  </a:cubicBezTo>
                  <a:cubicBezTo>
                    <a:pt x="350" y="10"/>
                    <a:pt x="346" y="6"/>
                    <a:pt x="341" y="6"/>
                  </a:cubicBezTo>
                  <a:cubicBezTo>
                    <a:pt x="336" y="7"/>
                    <a:pt x="331" y="7"/>
                    <a:pt x="325" y="7"/>
                  </a:cubicBezTo>
                  <a:cubicBezTo>
                    <a:pt x="323" y="7"/>
                    <a:pt x="319" y="8"/>
                    <a:pt x="317" y="9"/>
                  </a:cubicBezTo>
                  <a:cubicBezTo>
                    <a:pt x="317" y="9"/>
                    <a:pt x="316" y="20"/>
                    <a:pt x="311" y="16"/>
                  </a:cubicBezTo>
                  <a:cubicBezTo>
                    <a:pt x="310" y="14"/>
                    <a:pt x="316" y="0"/>
                    <a:pt x="305" y="6"/>
                  </a:cubicBezTo>
                  <a:cubicBezTo>
                    <a:pt x="300" y="9"/>
                    <a:pt x="289" y="13"/>
                    <a:pt x="298" y="20"/>
                  </a:cubicBezTo>
                  <a:cubicBezTo>
                    <a:pt x="303" y="24"/>
                    <a:pt x="317" y="20"/>
                    <a:pt x="315" y="28"/>
                  </a:cubicBezTo>
                  <a:cubicBezTo>
                    <a:pt x="314" y="30"/>
                    <a:pt x="305" y="33"/>
                    <a:pt x="305" y="34"/>
                  </a:cubicBezTo>
                  <a:cubicBezTo>
                    <a:pt x="305" y="31"/>
                    <a:pt x="306" y="30"/>
                    <a:pt x="304" y="28"/>
                  </a:cubicBezTo>
                  <a:cubicBezTo>
                    <a:pt x="301" y="25"/>
                    <a:pt x="300" y="27"/>
                    <a:pt x="297" y="29"/>
                  </a:cubicBezTo>
                  <a:cubicBezTo>
                    <a:pt x="295" y="30"/>
                    <a:pt x="293" y="25"/>
                    <a:pt x="293" y="25"/>
                  </a:cubicBezTo>
                  <a:cubicBezTo>
                    <a:pt x="293" y="25"/>
                    <a:pt x="293" y="25"/>
                    <a:pt x="294" y="25"/>
                  </a:cubicBezTo>
                  <a:cubicBezTo>
                    <a:pt x="289" y="19"/>
                    <a:pt x="275" y="7"/>
                    <a:pt x="281" y="23"/>
                  </a:cubicBezTo>
                  <a:cubicBezTo>
                    <a:pt x="281" y="24"/>
                    <a:pt x="284" y="31"/>
                    <a:pt x="280" y="31"/>
                  </a:cubicBezTo>
                  <a:cubicBezTo>
                    <a:pt x="279" y="32"/>
                    <a:pt x="277" y="37"/>
                    <a:pt x="274" y="34"/>
                  </a:cubicBezTo>
                  <a:cubicBezTo>
                    <a:pt x="273" y="31"/>
                    <a:pt x="272" y="26"/>
                    <a:pt x="273" y="24"/>
                  </a:cubicBezTo>
                  <a:cubicBezTo>
                    <a:pt x="273" y="25"/>
                    <a:pt x="263" y="22"/>
                    <a:pt x="263" y="25"/>
                  </a:cubicBezTo>
                  <a:cubicBezTo>
                    <a:pt x="263" y="27"/>
                    <a:pt x="271" y="30"/>
                    <a:pt x="265" y="33"/>
                  </a:cubicBezTo>
                  <a:cubicBezTo>
                    <a:pt x="262" y="34"/>
                    <a:pt x="257" y="34"/>
                    <a:pt x="254" y="33"/>
                  </a:cubicBezTo>
                  <a:cubicBezTo>
                    <a:pt x="249" y="33"/>
                    <a:pt x="238" y="36"/>
                    <a:pt x="239" y="30"/>
                  </a:cubicBezTo>
                  <a:cubicBezTo>
                    <a:pt x="240" y="30"/>
                    <a:pt x="264" y="25"/>
                    <a:pt x="255" y="20"/>
                  </a:cubicBezTo>
                  <a:cubicBezTo>
                    <a:pt x="251" y="19"/>
                    <a:pt x="247" y="20"/>
                    <a:pt x="244" y="17"/>
                  </a:cubicBezTo>
                  <a:cubicBezTo>
                    <a:pt x="237" y="11"/>
                    <a:pt x="246" y="12"/>
                    <a:pt x="244" y="7"/>
                  </a:cubicBezTo>
                  <a:cubicBezTo>
                    <a:pt x="243" y="7"/>
                    <a:pt x="231" y="6"/>
                    <a:pt x="230" y="7"/>
                  </a:cubicBezTo>
                  <a:cubicBezTo>
                    <a:pt x="227" y="7"/>
                    <a:pt x="231" y="16"/>
                    <a:pt x="231" y="17"/>
                  </a:cubicBezTo>
                  <a:cubicBezTo>
                    <a:pt x="225" y="14"/>
                    <a:pt x="230" y="8"/>
                    <a:pt x="220" y="9"/>
                  </a:cubicBezTo>
                  <a:cubicBezTo>
                    <a:pt x="211" y="10"/>
                    <a:pt x="205" y="10"/>
                    <a:pt x="198" y="5"/>
                  </a:cubicBezTo>
                  <a:cubicBezTo>
                    <a:pt x="191" y="2"/>
                    <a:pt x="185" y="3"/>
                    <a:pt x="177" y="4"/>
                  </a:cubicBezTo>
                  <a:cubicBezTo>
                    <a:pt x="175" y="4"/>
                    <a:pt x="168" y="2"/>
                    <a:pt x="167" y="5"/>
                  </a:cubicBezTo>
                  <a:cubicBezTo>
                    <a:pt x="166" y="6"/>
                    <a:pt x="160" y="14"/>
                    <a:pt x="160" y="14"/>
                  </a:cubicBezTo>
                  <a:cubicBezTo>
                    <a:pt x="160" y="20"/>
                    <a:pt x="180" y="19"/>
                    <a:pt x="183" y="17"/>
                  </a:cubicBezTo>
                  <a:cubicBezTo>
                    <a:pt x="183" y="17"/>
                    <a:pt x="182" y="17"/>
                    <a:pt x="182" y="17"/>
                  </a:cubicBezTo>
                  <a:cubicBezTo>
                    <a:pt x="183" y="16"/>
                    <a:pt x="185" y="15"/>
                    <a:pt x="185" y="13"/>
                  </a:cubicBezTo>
                  <a:cubicBezTo>
                    <a:pt x="186" y="13"/>
                    <a:pt x="193" y="23"/>
                    <a:pt x="195" y="25"/>
                  </a:cubicBezTo>
                  <a:cubicBezTo>
                    <a:pt x="202" y="30"/>
                    <a:pt x="186" y="27"/>
                    <a:pt x="183" y="25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77" y="20"/>
                    <a:pt x="164" y="20"/>
                    <a:pt x="157" y="26"/>
                  </a:cubicBezTo>
                  <a:cubicBezTo>
                    <a:pt x="158" y="26"/>
                    <a:pt x="156" y="19"/>
                    <a:pt x="154" y="21"/>
                  </a:cubicBezTo>
                  <a:cubicBezTo>
                    <a:pt x="149" y="24"/>
                    <a:pt x="147" y="19"/>
                    <a:pt x="143" y="21"/>
                  </a:cubicBezTo>
                  <a:cubicBezTo>
                    <a:pt x="139" y="23"/>
                    <a:pt x="138" y="24"/>
                    <a:pt x="135" y="24"/>
                  </a:cubicBezTo>
                  <a:cubicBezTo>
                    <a:pt x="131" y="24"/>
                    <a:pt x="127" y="22"/>
                    <a:pt x="123" y="24"/>
                  </a:cubicBezTo>
                  <a:cubicBezTo>
                    <a:pt x="122" y="24"/>
                    <a:pt x="121" y="29"/>
                    <a:pt x="117" y="29"/>
                  </a:cubicBezTo>
                  <a:cubicBezTo>
                    <a:pt x="116" y="29"/>
                    <a:pt x="113" y="26"/>
                    <a:pt x="111" y="25"/>
                  </a:cubicBezTo>
                  <a:cubicBezTo>
                    <a:pt x="112" y="25"/>
                    <a:pt x="112" y="25"/>
                    <a:pt x="113" y="25"/>
                  </a:cubicBezTo>
                  <a:cubicBezTo>
                    <a:pt x="109" y="23"/>
                    <a:pt x="106" y="24"/>
                    <a:pt x="103" y="23"/>
                  </a:cubicBezTo>
                  <a:cubicBezTo>
                    <a:pt x="100" y="22"/>
                    <a:pt x="98" y="18"/>
                    <a:pt x="95" y="18"/>
                  </a:cubicBezTo>
                  <a:cubicBezTo>
                    <a:pt x="84" y="20"/>
                    <a:pt x="79" y="20"/>
                    <a:pt x="68" y="17"/>
                  </a:cubicBezTo>
                  <a:cubicBezTo>
                    <a:pt x="60" y="16"/>
                    <a:pt x="47" y="21"/>
                    <a:pt x="40" y="14"/>
                  </a:cubicBezTo>
                  <a:cubicBezTo>
                    <a:pt x="38" y="23"/>
                    <a:pt x="19" y="21"/>
                    <a:pt x="11" y="25"/>
                  </a:cubicBezTo>
                  <a:cubicBezTo>
                    <a:pt x="10" y="25"/>
                    <a:pt x="4" y="30"/>
                    <a:pt x="9" y="33"/>
                  </a:cubicBezTo>
                  <a:cubicBezTo>
                    <a:pt x="14" y="35"/>
                    <a:pt x="20" y="34"/>
                    <a:pt x="25" y="38"/>
                  </a:cubicBezTo>
                  <a:cubicBezTo>
                    <a:pt x="31" y="45"/>
                    <a:pt x="17" y="40"/>
                    <a:pt x="14" y="38"/>
                  </a:cubicBezTo>
                  <a:cubicBezTo>
                    <a:pt x="13" y="37"/>
                    <a:pt x="1" y="42"/>
                    <a:pt x="0" y="42"/>
                  </a:cubicBezTo>
                  <a:cubicBezTo>
                    <a:pt x="3" y="48"/>
                    <a:pt x="7" y="50"/>
                    <a:pt x="13" y="50"/>
                  </a:cubicBezTo>
                  <a:cubicBezTo>
                    <a:pt x="18" y="51"/>
                    <a:pt x="23" y="46"/>
                    <a:pt x="27" y="48"/>
                  </a:cubicBezTo>
                  <a:cubicBezTo>
                    <a:pt x="32" y="49"/>
                    <a:pt x="15" y="54"/>
                    <a:pt x="16" y="53"/>
                  </a:cubicBezTo>
                  <a:cubicBezTo>
                    <a:pt x="13" y="54"/>
                    <a:pt x="11" y="56"/>
                    <a:pt x="9" y="58"/>
                  </a:cubicBezTo>
                  <a:cubicBezTo>
                    <a:pt x="3" y="62"/>
                    <a:pt x="13" y="66"/>
                    <a:pt x="14" y="70"/>
                  </a:cubicBezTo>
                  <a:cubicBezTo>
                    <a:pt x="14" y="73"/>
                    <a:pt x="22" y="65"/>
                    <a:pt x="23" y="67"/>
                  </a:cubicBezTo>
                  <a:cubicBezTo>
                    <a:pt x="23" y="66"/>
                    <a:pt x="25" y="78"/>
                    <a:pt x="27" y="74"/>
                  </a:cubicBezTo>
                  <a:cubicBezTo>
                    <a:pt x="30" y="75"/>
                    <a:pt x="27" y="69"/>
                    <a:pt x="33" y="75"/>
                  </a:cubicBezTo>
                  <a:cubicBezTo>
                    <a:pt x="33" y="76"/>
                    <a:pt x="42" y="72"/>
                    <a:pt x="39" y="77"/>
                  </a:cubicBezTo>
                  <a:cubicBezTo>
                    <a:pt x="37" y="80"/>
                    <a:pt x="30" y="82"/>
                    <a:pt x="27" y="84"/>
                  </a:cubicBezTo>
                  <a:cubicBezTo>
                    <a:pt x="24" y="86"/>
                    <a:pt x="19" y="90"/>
                    <a:pt x="15" y="90"/>
                  </a:cubicBezTo>
                  <a:cubicBezTo>
                    <a:pt x="13" y="90"/>
                    <a:pt x="13" y="95"/>
                    <a:pt x="16" y="94"/>
                  </a:cubicBezTo>
                  <a:cubicBezTo>
                    <a:pt x="19" y="94"/>
                    <a:pt x="22" y="92"/>
                    <a:pt x="24" y="91"/>
                  </a:cubicBezTo>
                  <a:cubicBezTo>
                    <a:pt x="30" y="89"/>
                    <a:pt x="30" y="92"/>
                    <a:pt x="35" y="91"/>
                  </a:cubicBezTo>
                  <a:cubicBezTo>
                    <a:pt x="39" y="90"/>
                    <a:pt x="42" y="86"/>
                    <a:pt x="45" y="83"/>
                  </a:cubicBezTo>
                  <a:cubicBezTo>
                    <a:pt x="49" y="79"/>
                    <a:pt x="48" y="84"/>
                    <a:pt x="52" y="85"/>
                  </a:cubicBezTo>
                  <a:cubicBezTo>
                    <a:pt x="54" y="86"/>
                    <a:pt x="57" y="82"/>
                    <a:pt x="59" y="81"/>
                  </a:cubicBezTo>
                  <a:cubicBezTo>
                    <a:pt x="63" y="78"/>
                    <a:pt x="57" y="76"/>
                    <a:pt x="54" y="76"/>
                  </a:cubicBezTo>
                  <a:cubicBezTo>
                    <a:pt x="57" y="74"/>
                    <a:pt x="60" y="64"/>
                    <a:pt x="63" y="65"/>
                  </a:cubicBezTo>
                  <a:cubicBezTo>
                    <a:pt x="65" y="65"/>
                    <a:pt x="61" y="70"/>
                    <a:pt x="62" y="72"/>
                  </a:cubicBezTo>
                  <a:cubicBezTo>
                    <a:pt x="62" y="71"/>
                    <a:pt x="75" y="71"/>
                    <a:pt x="75" y="71"/>
                  </a:cubicBezTo>
                  <a:cubicBezTo>
                    <a:pt x="78" y="69"/>
                    <a:pt x="78" y="61"/>
                    <a:pt x="82" y="64"/>
                  </a:cubicBezTo>
                  <a:cubicBezTo>
                    <a:pt x="91" y="69"/>
                    <a:pt x="105" y="69"/>
                    <a:pt x="115" y="73"/>
                  </a:cubicBezTo>
                  <a:cubicBezTo>
                    <a:pt x="121" y="75"/>
                    <a:pt x="120" y="85"/>
                    <a:pt x="126" y="85"/>
                  </a:cubicBezTo>
                  <a:cubicBezTo>
                    <a:pt x="135" y="85"/>
                    <a:pt x="130" y="93"/>
                    <a:pt x="132" y="98"/>
                  </a:cubicBezTo>
                  <a:cubicBezTo>
                    <a:pt x="135" y="104"/>
                    <a:pt x="142" y="106"/>
                    <a:pt x="142" y="100"/>
                  </a:cubicBezTo>
                  <a:cubicBezTo>
                    <a:pt x="142" y="99"/>
                    <a:pt x="137" y="91"/>
                    <a:pt x="139" y="91"/>
                  </a:cubicBezTo>
                  <a:cubicBezTo>
                    <a:pt x="139" y="90"/>
                    <a:pt x="152" y="105"/>
                    <a:pt x="151" y="107"/>
                  </a:cubicBezTo>
                  <a:cubicBezTo>
                    <a:pt x="147" y="118"/>
                    <a:pt x="164" y="115"/>
                    <a:pt x="164" y="125"/>
                  </a:cubicBezTo>
                  <a:cubicBezTo>
                    <a:pt x="164" y="128"/>
                    <a:pt x="167" y="131"/>
                    <a:pt x="167" y="135"/>
                  </a:cubicBezTo>
                  <a:cubicBezTo>
                    <a:pt x="166" y="141"/>
                    <a:pt x="166" y="146"/>
                    <a:pt x="166" y="151"/>
                  </a:cubicBezTo>
                  <a:cubicBezTo>
                    <a:pt x="165" y="156"/>
                    <a:pt x="168" y="162"/>
                    <a:pt x="171" y="166"/>
                  </a:cubicBezTo>
                  <a:cubicBezTo>
                    <a:pt x="174" y="170"/>
                    <a:pt x="173" y="177"/>
                    <a:pt x="176" y="180"/>
                  </a:cubicBezTo>
                  <a:cubicBezTo>
                    <a:pt x="180" y="183"/>
                    <a:pt x="184" y="183"/>
                    <a:pt x="188" y="184"/>
                  </a:cubicBezTo>
                  <a:cubicBezTo>
                    <a:pt x="192" y="186"/>
                    <a:pt x="194" y="195"/>
                    <a:pt x="196" y="199"/>
                  </a:cubicBezTo>
                  <a:cubicBezTo>
                    <a:pt x="198" y="204"/>
                    <a:pt x="202" y="206"/>
                    <a:pt x="204" y="210"/>
                  </a:cubicBezTo>
                  <a:cubicBezTo>
                    <a:pt x="205" y="212"/>
                    <a:pt x="197" y="220"/>
                    <a:pt x="205" y="218"/>
                  </a:cubicBezTo>
                  <a:cubicBezTo>
                    <a:pt x="212" y="216"/>
                    <a:pt x="215" y="237"/>
                    <a:pt x="223" y="235"/>
                  </a:cubicBezTo>
                  <a:cubicBezTo>
                    <a:pt x="230" y="235"/>
                    <a:pt x="220" y="227"/>
                    <a:pt x="219" y="226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17" y="223"/>
                    <a:pt x="216" y="217"/>
                    <a:pt x="213" y="213"/>
                  </a:cubicBezTo>
                  <a:cubicBezTo>
                    <a:pt x="213" y="214"/>
                    <a:pt x="209" y="207"/>
                    <a:pt x="208" y="206"/>
                  </a:cubicBezTo>
                  <a:cubicBezTo>
                    <a:pt x="206" y="203"/>
                    <a:pt x="201" y="200"/>
                    <a:pt x="205" y="196"/>
                  </a:cubicBezTo>
                  <a:cubicBezTo>
                    <a:pt x="206" y="196"/>
                    <a:pt x="214" y="210"/>
                    <a:pt x="216" y="212"/>
                  </a:cubicBezTo>
                  <a:cubicBezTo>
                    <a:pt x="223" y="219"/>
                    <a:pt x="228" y="226"/>
                    <a:pt x="234" y="233"/>
                  </a:cubicBezTo>
                  <a:cubicBezTo>
                    <a:pt x="237" y="237"/>
                    <a:pt x="237" y="240"/>
                    <a:pt x="237" y="244"/>
                  </a:cubicBezTo>
                  <a:cubicBezTo>
                    <a:pt x="238" y="251"/>
                    <a:pt x="244" y="251"/>
                    <a:pt x="249" y="253"/>
                  </a:cubicBezTo>
                  <a:cubicBezTo>
                    <a:pt x="254" y="255"/>
                    <a:pt x="253" y="260"/>
                    <a:pt x="256" y="264"/>
                  </a:cubicBezTo>
                  <a:cubicBezTo>
                    <a:pt x="259" y="270"/>
                    <a:pt x="266" y="263"/>
                    <a:pt x="270" y="268"/>
                  </a:cubicBezTo>
                  <a:cubicBezTo>
                    <a:pt x="272" y="271"/>
                    <a:pt x="274" y="269"/>
                    <a:pt x="274" y="269"/>
                  </a:cubicBezTo>
                  <a:cubicBezTo>
                    <a:pt x="280" y="261"/>
                    <a:pt x="285" y="270"/>
                    <a:pt x="289" y="274"/>
                  </a:cubicBezTo>
                  <a:cubicBezTo>
                    <a:pt x="293" y="278"/>
                    <a:pt x="298" y="276"/>
                    <a:pt x="303" y="278"/>
                  </a:cubicBezTo>
                  <a:cubicBezTo>
                    <a:pt x="310" y="281"/>
                    <a:pt x="306" y="289"/>
                    <a:pt x="312" y="293"/>
                  </a:cubicBezTo>
                  <a:cubicBezTo>
                    <a:pt x="316" y="296"/>
                    <a:pt x="321" y="301"/>
                    <a:pt x="326" y="303"/>
                  </a:cubicBezTo>
                  <a:cubicBezTo>
                    <a:pt x="328" y="304"/>
                    <a:pt x="329" y="306"/>
                    <a:pt x="330" y="306"/>
                  </a:cubicBezTo>
                  <a:cubicBezTo>
                    <a:pt x="334" y="307"/>
                    <a:pt x="334" y="302"/>
                    <a:pt x="335" y="301"/>
                  </a:cubicBezTo>
                  <a:cubicBezTo>
                    <a:pt x="336" y="294"/>
                    <a:pt x="343" y="308"/>
                    <a:pt x="343" y="308"/>
                  </a:cubicBezTo>
                  <a:cubicBezTo>
                    <a:pt x="347" y="311"/>
                    <a:pt x="344" y="322"/>
                    <a:pt x="343" y="326"/>
                  </a:cubicBezTo>
                  <a:cubicBezTo>
                    <a:pt x="342" y="330"/>
                    <a:pt x="334" y="333"/>
                    <a:pt x="332" y="337"/>
                  </a:cubicBezTo>
                  <a:cubicBezTo>
                    <a:pt x="329" y="343"/>
                    <a:pt x="333" y="349"/>
                    <a:pt x="331" y="355"/>
                  </a:cubicBezTo>
                  <a:cubicBezTo>
                    <a:pt x="327" y="363"/>
                    <a:pt x="333" y="364"/>
                    <a:pt x="337" y="369"/>
                  </a:cubicBezTo>
                  <a:cubicBezTo>
                    <a:pt x="339" y="372"/>
                    <a:pt x="341" y="381"/>
                    <a:pt x="343" y="385"/>
                  </a:cubicBezTo>
                  <a:cubicBezTo>
                    <a:pt x="345" y="390"/>
                    <a:pt x="345" y="398"/>
                    <a:pt x="348" y="403"/>
                  </a:cubicBezTo>
                  <a:cubicBezTo>
                    <a:pt x="351" y="408"/>
                    <a:pt x="359" y="409"/>
                    <a:pt x="363" y="413"/>
                  </a:cubicBezTo>
                  <a:cubicBezTo>
                    <a:pt x="374" y="422"/>
                    <a:pt x="373" y="430"/>
                    <a:pt x="372" y="443"/>
                  </a:cubicBezTo>
                  <a:cubicBezTo>
                    <a:pt x="371" y="450"/>
                    <a:pt x="372" y="456"/>
                    <a:pt x="372" y="463"/>
                  </a:cubicBezTo>
                  <a:cubicBezTo>
                    <a:pt x="372" y="466"/>
                    <a:pt x="369" y="466"/>
                    <a:pt x="367" y="468"/>
                  </a:cubicBezTo>
                  <a:cubicBezTo>
                    <a:pt x="366" y="471"/>
                    <a:pt x="370" y="470"/>
                    <a:pt x="366" y="473"/>
                  </a:cubicBezTo>
                  <a:cubicBezTo>
                    <a:pt x="364" y="475"/>
                    <a:pt x="367" y="484"/>
                    <a:pt x="365" y="488"/>
                  </a:cubicBezTo>
                  <a:cubicBezTo>
                    <a:pt x="364" y="491"/>
                    <a:pt x="362" y="501"/>
                    <a:pt x="360" y="504"/>
                  </a:cubicBezTo>
                  <a:cubicBezTo>
                    <a:pt x="357" y="509"/>
                    <a:pt x="362" y="511"/>
                    <a:pt x="360" y="517"/>
                  </a:cubicBezTo>
                  <a:cubicBezTo>
                    <a:pt x="357" y="523"/>
                    <a:pt x="361" y="529"/>
                    <a:pt x="358" y="535"/>
                  </a:cubicBezTo>
                  <a:cubicBezTo>
                    <a:pt x="357" y="538"/>
                    <a:pt x="354" y="540"/>
                    <a:pt x="353" y="543"/>
                  </a:cubicBezTo>
                  <a:cubicBezTo>
                    <a:pt x="351" y="547"/>
                    <a:pt x="356" y="548"/>
                    <a:pt x="354" y="552"/>
                  </a:cubicBezTo>
                  <a:cubicBezTo>
                    <a:pt x="352" y="555"/>
                    <a:pt x="350" y="559"/>
                    <a:pt x="354" y="560"/>
                  </a:cubicBezTo>
                  <a:cubicBezTo>
                    <a:pt x="359" y="562"/>
                    <a:pt x="352" y="565"/>
                    <a:pt x="354" y="567"/>
                  </a:cubicBezTo>
                  <a:cubicBezTo>
                    <a:pt x="358" y="571"/>
                    <a:pt x="358" y="575"/>
                    <a:pt x="362" y="580"/>
                  </a:cubicBezTo>
                  <a:cubicBezTo>
                    <a:pt x="369" y="587"/>
                    <a:pt x="368" y="580"/>
                    <a:pt x="371" y="576"/>
                  </a:cubicBezTo>
                  <a:cubicBezTo>
                    <a:pt x="377" y="575"/>
                    <a:pt x="369" y="583"/>
                    <a:pt x="370" y="583"/>
                  </a:cubicBezTo>
                  <a:cubicBezTo>
                    <a:pt x="367" y="586"/>
                    <a:pt x="369" y="585"/>
                    <a:pt x="372" y="587"/>
                  </a:cubicBezTo>
                  <a:cubicBezTo>
                    <a:pt x="375" y="588"/>
                    <a:pt x="392" y="588"/>
                    <a:pt x="394" y="584"/>
                  </a:cubicBezTo>
                  <a:cubicBezTo>
                    <a:pt x="394" y="583"/>
                    <a:pt x="394" y="583"/>
                    <a:pt x="394" y="583"/>
                  </a:cubicBezTo>
                  <a:cubicBezTo>
                    <a:pt x="386" y="582"/>
                    <a:pt x="378" y="580"/>
                    <a:pt x="377" y="571"/>
                  </a:cubicBezTo>
                  <a:cubicBezTo>
                    <a:pt x="376" y="562"/>
                    <a:pt x="386" y="560"/>
                    <a:pt x="389" y="553"/>
                  </a:cubicBezTo>
                  <a:cubicBezTo>
                    <a:pt x="391" y="548"/>
                    <a:pt x="392" y="548"/>
                    <a:pt x="386" y="548"/>
                  </a:cubicBezTo>
                  <a:cubicBezTo>
                    <a:pt x="381" y="547"/>
                    <a:pt x="384" y="544"/>
                    <a:pt x="386" y="542"/>
                  </a:cubicBezTo>
                  <a:cubicBezTo>
                    <a:pt x="387" y="541"/>
                    <a:pt x="399" y="527"/>
                    <a:pt x="398" y="527"/>
                  </a:cubicBezTo>
                  <a:cubicBezTo>
                    <a:pt x="395" y="525"/>
                    <a:pt x="392" y="527"/>
                    <a:pt x="392" y="521"/>
                  </a:cubicBezTo>
                  <a:cubicBezTo>
                    <a:pt x="392" y="520"/>
                    <a:pt x="401" y="524"/>
                    <a:pt x="402" y="522"/>
                  </a:cubicBezTo>
                  <a:cubicBezTo>
                    <a:pt x="403" y="522"/>
                    <a:pt x="400" y="517"/>
                    <a:pt x="402" y="515"/>
                  </a:cubicBezTo>
                  <a:cubicBezTo>
                    <a:pt x="403" y="512"/>
                    <a:pt x="411" y="514"/>
                    <a:pt x="413" y="514"/>
                  </a:cubicBezTo>
                  <a:cubicBezTo>
                    <a:pt x="418" y="513"/>
                    <a:pt x="424" y="507"/>
                    <a:pt x="424" y="503"/>
                  </a:cubicBezTo>
                  <a:cubicBezTo>
                    <a:pt x="427" y="498"/>
                    <a:pt x="421" y="498"/>
                    <a:pt x="419" y="495"/>
                  </a:cubicBezTo>
                  <a:cubicBezTo>
                    <a:pt x="415" y="491"/>
                    <a:pt x="417" y="489"/>
                    <a:pt x="419" y="483"/>
                  </a:cubicBezTo>
                  <a:cubicBezTo>
                    <a:pt x="421" y="495"/>
                    <a:pt x="427" y="500"/>
                    <a:pt x="437" y="490"/>
                  </a:cubicBezTo>
                  <a:cubicBezTo>
                    <a:pt x="440" y="487"/>
                    <a:pt x="442" y="484"/>
                    <a:pt x="442" y="482"/>
                  </a:cubicBezTo>
                  <a:cubicBezTo>
                    <a:pt x="443" y="476"/>
                    <a:pt x="446" y="476"/>
                    <a:pt x="449" y="472"/>
                  </a:cubicBezTo>
                  <a:cubicBezTo>
                    <a:pt x="450" y="470"/>
                    <a:pt x="450" y="467"/>
                    <a:pt x="453" y="466"/>
                  </a:cubicBezTo>
                  <a:cubicBezTo>
                    <a:pt x="458" y="465"/>
                    <a:pt x="455" y="460"/>
                    <a:pt x="455" y="458"/>
                  </a:cubicBezTo>
                  <a:cubicBezTo>
                    <a:pt x="453" y="450"/>
                    <a:pt x="464" y="446"/>
                    <a:pt x="469" y="443"/>
                  </a:cubicBezTo>
                  <a:cubicBezTo>
                    <a:pt x="473" y="442"/>
                    <a:pt x="479" y="442"/>
                    <a:pt x="482" y="440"/>
                  </a:cubicBezTo>
                  <a:cubicBezTo>
                    <a:pt x="485" y="437"/>
                    <a:pt x="486" y="431"/>
                    <a:pt x="488" y="427"/>
                  </a:cubicBezTo>
                  <a:cubicBezTo>
                    <a:pt x="489" y="423"/>
                    <a:pt x="494" y="412"/>
                    <a:pt x="492" y="407"/>
                  </a:cubicBezTo>
                  <a:cubicBezTo>
                    <a:pt x="492" y="405"/>
                    <a:pt x="491" y="402"/>
                    <a:pt x="492" y="399"/>
                  </a:cubicBezTo>
                  <a:cubicBezTo>
                    <a:pt x="493" y="395"/>
                    <a:pt x="497" y="393"/>
                    <a:pt x="500" y="390"/>
                  </a:cubicBezTo>
                  <a:cubicBezTo>
                    <a:pt x="504" y="384"/>
                    <a:pt x="509" y="375"/>
                    <a:pt x="508" y="369"/>
                  </a:cubicBezTo>
                  <a:cubicBezTo>
                    <a:pt x="508" y="368"/>
                    <a:pt x="508" y="369"/>
                    <a:pt x="508" y="369"/>
                  </a:cubicBezTo>
                  <a:close/>
                  <a:moveTo>
                    <a:pt x="308" y="143"/>
                  </a:moveTo>
                  <a:cubicBezTo>
                    <a:pt x="307" y="140"/>
                    <a:pt x="308" y="134"/>
                    <a:pt x="308" y="130"/>
                  </a:cubicBezTo>
                  <a:cubicBezTo>
                    <a:pt x="312" y="124"/>
                    <a:pt x="340" y="126"/>
                    <a:pt x="336" y="135"/>
                  </a:cubicBezTo>
                  <a:cubicBezTo>
                    <a:pt x="334" y="135"/>
                    <a:pt x="333" y="132"/>
                    <a:pt x="333" y="130"/>
                  </a:cubicBezTo>
                  <a:cubicBezTo>
                    <a:pt x="333" y="130"/>
                    <a:pt x="331" y="131"/>
                    <a:pt x="332" y="131"/>
                  </a:cubicBezTo>
                  <a:cubicBezTo>
                    <a:pt x="330" y="133"/>
                    <a:pt x="333" y="144"/>
                    <a:pt x="328" y="143"/>
                  </a:cubicBezTo>
                  <a:cubicBezTo>
                    <a:pt x="324" y="143"/>
                    <a:pt x="327" y="135"/>
                    <a:pt x="325" y="133"/>
                  </a:cubicBezTo>
                  <a:cubicBezTo>
                    <a:pt x="322" y="127"/>
                    <a:pt x="314" y="133"/>
                    <a:pt x="313" y="137"/>
                  </a:cubicBezTo>
                  <a:cubicBezTo>
                    <a:pt x="312" y="139"/>
                    <a:pt x="314" y="153"/>
                    <a:pt x="309" y="150"/>
                  </a:cubicBezTo>
                  <a:cubicBezTo>
                    <a:pt x="309" y="150"/>
                    <a:pt x="310" y="150"/>
                    <a:pt x="310" y="150"/>
                  </a:cubicBezTo>
                  <a:cubicBezTo>
                    <a:pt x="307" y="150"/>
                    <a:pt x="308" y="145"/>
                    <a:pt x="308" y="143"/>
                  </a:cubicBezTo>
                  <a:cubicBezTo>
                    <a:pt x="308" y="143"/>
                    <a:pt x="308" y="146"/>
                    <a:pt x="308" y="143"/>
                  </a:cubicBezTo>
                  <a:close/>
                  <a:moveTo>
                    <a:pt x="340" y="138"/>
                  </a:moveTo>
                  <a:cubicBezTo>
                    <a:pt x="344" y="134"/>
                    <a:pt x="358" y="136"/>
                    <a:pt x="344" y="142"/>
                  </a:cubicBezTo>
                  <a:cubicBezTo>
                    <a:pt x="341" y="144"/>
                    <a:pt x="336" y="146"/>
                    <a:pt x="334" y="149"/>
                  </a:cubicBezTo>
                  <a:cubicBezTo>
                    <a:pt x="330" y="154"/>
                    <a:pt x="325" y="151"/>
                    <a:pt x="330" y="147"/>
                  </a:cubicBezTo>
                  <a:cubicBezTo>
                    <a:pt x="335" y="144"/>
                    <a:pt x="336" y="142"/>
                    <a:pt x="340" y="138"/>
                  </a:cubicBezTo>
                  <a:cubicBezTo>
                    <a:pt x="341" y="137"/>
                    <a:pt x="340" y="138"/>
                    <a:pt x="340" y="138"/>
                  </a:cubicBezTo>
                  <a:close/>
                  <a:moveTo>
                    <a:pt x="164" y="115"/>
                  </a:moveTo>
                  <a:cubicBezTo>
                    <a:pt x="163" y="114"/>
                    <a:pt x="161" y="111"/>
                    <a:pt x="162" y="109"/>
                  </a:cubicBezTo>
                  <a:cubicBezTo>
                    <a:pt x="165" y="111"/>
                    <a:pt x="177" y="118"/>
                    <a:pt x="173" y="123"/>
                  </a:cubicBezTo>
                  <a:cubicBezTo>
                    <a:pt x="171" y="122"/>
                    <a:pt x="170" y="120"/>
                    <a:pt x="170" y="118"/>
                  </a:cubicBezTo>
                  <a:cubicBezTo>
                    <a:pt x="169" y="117"/>
                    <a:pt x="166" y="116"/>
                    <a:pt x="164" y="115"/>
                  </a:cubicBezTo>
                  <a:cubicBezTo>
                    <a:pt x="164" y="114"/>
                    <a:pt x="166" y="116"/>
                    <a:pt x="164" y="115"/>
                  </a:cubicBezTo>
                  <a:close/>
                  <a:moveTo>
                    <a:pt x="317" y="123"/>
                  </a:moveTo>
                  <a:cubicBezTo>
                    <a:pt x="314" y="123"/>
                    <a:pt x="308" y="120"/>
                    <a:pt x="306" y="120"/>
                  </a:cubicBezTo>
                  <a:cubicBezTo>
                    <a:pt x="306" y="120"/>
                    <a:pt x="289" y="124"/>
                    <a:pt x="295" y="119"/>
                  </a:cubicBezTo>
                  <a:cubicBezTo>
                    <a:pt x="298" y="118"/>
                    <a:pt x="309" y="111"/>
                    <a:pt x="310" y="112"/>
                  </a:cubicBezTo>
                  <a:cubicBezTo>
                    <a:pt x="313" y="116"/>
                    <a:pt x="322" y="118"/>
                    <a:pt x="317" y="123"/>
                  </a:cubicBezTo>
                  <a:cubicBezTo>
                    <a:pt x="316" y="123"/>
                    <a:pt x="318" y="122"/>
                    <a:pt x="317" y="123"/>
                  </a:cubicBezTo>
                  <a:close/>
                  <a:moveTo>
                    <a:pt x="418" y="483"/>
                  </a:moveTo>
                  <a:cubicBezTo>
                    <a:pt x="419" y="482"/>
                    <a:pt x="419" y="483"/>
                    <a:pt x="418" y="483"/>
                  </a:cubicBezTo>
                  <a:cubicBezTo>
                    <a:pt x="419" y="483"/>
                    <a:pt x="418" y="483"/>
                    <a:pt x="418" y="4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00538" y="2392363"/>
              <a:ext cx="261938" cy="76200"/>
            </a:xfrm>
            <a:custGeom>
              <a:avLst/>
              <a:gdLst>
                <a:gd name="T0" fmla="*/ 7 w 70"/>
                <a:gd name="T1" fmla="*/ 12 h 20"/>
                <a:gd name="T2" fmla="*/ 24 w 70"/>
                <a:gd name="T3" fmla="*/ 14 h 20"/>
                <a:gd name="T4" fmla="*/ 31 w 70"/>
                <a:gd name="T5" fmla="*/ 14 h 20"/>
                <a:gd name="T6" fmla="*/ 41 w 70"/>
                <a:gd name="T7" fmla="*/ 20 h 20"/>
                <a:gd name="T8" fmla="*/ 63 w 70"/>
                <a:gd name="T9" fmla="*/ 19 h 20"/>
                <a:gd name="T10" fmla="*/ 68 w 70"/>
                <a:gd name="T11" fmla="*/ 9 h 20"/>
                <a:gd name="T12" fmla="*/ 62 w 70"/>
                <a:gd name="T13" fmla="*/ 9 h 20"/>
                <a:gd name="T14" fmla="*/ 55 w 70"/>
                <a:gd name="T15" fmla="*/ 6 h 20"/>
                <a:gd name="T16" fmla="*/ 47 w 70"/>
                <a:gd name="T17" fmla="*/ 11 h 20"/>
                <a:gd name="T18" fmla="*/ 39 w 70"/>
                <a:gd name="T19" fmla="*/ 7 h 20"/>
                <a:gd name="T20" fmla="*/ 27 w 70"/>
                <a:gd name="T21" fmla="*/ 4 h 20"/>
                <a:gd name="T22" fmla="*/ 14 w 70"/>
                <a:gd name="T23" fmla="*/ 4 h 20"/>
                <a:gd name="T24" fmla="*/ 7 w 70"/>
                <a:gd name="T25" fmla="*/ 8 h 20"/>
                <a:gd name="T26" fmla="*/ 7 w 70"/>
                <a:gd name="T27" fmla="*/ 12 h 20"/>
                <a:gd name="T28" fmla="*/ 7 w 70"/>
                <a:gd name="T2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20">
                  <a:moveTo>
                    <a:pt x="7" y="12"/>
                  </a:moveTo>
                  <a:cubicBezTo>
                    <a:pt x="14" y="12"/>
                    <a:pt x="20" y="8"/>
                    <a:pt x="24" y="14"/>
                  </a:cubicBezTo>
                  <a:cubicBezTo>
                    <a:pt x="26" y="19"/>
                    <a:pt x="28" y="16"/>
                    <a:pt x="31" y="14"/>
                  </a:cubicBezTo>
                  <a:cubicBezTo>
                    <a:pt x="33" y="13"/>
                    <a:pt x="37" y="20"/>
                    <a:pt x="41" y="20"/>
                  </a:cubicBezTo>
                  <a:cubicBezTo>
                    <a:pt x="44" y="20"/>
                    <a:pt x="63" y="20"/>
                    <a:pt x="63" y="19"/>
                  </a:cubicBezTo>
                  <a:cubicBezTo>
                    <a:pt x="64" y="18"/>
                    <a:pt x="70" y="12"/>
                    <a:pt x="68" y="9"/>
                  </a:cubicBezTo>
                  <a:cubicBezTo>
                    <a:pt x="66" y="7"/>
                    <a:pt x="65" y="8"/>
                    <a:pt x="62" y="9"/>
                  </a:cubicBezTo>
                  <a:cubicBezTo>
                    <a:pt x="59" y="11"/>
                    <a:pt x="58" y="6"/>
                    <a:pt x="55" y="6"/>
                  </a:cubicBezTo>
                  <a:cubicBezTo>
                    <a:pt x="51" y="6"/>
                    <a:pt x="50" y="10"/>
                    <a:pt x="47" y="11"/>
                  </a:cubicBezTo>
                  <a:cubicBezTo>
                    <a:pt x="44" y="12"/>
                    <a:pt x="42" y="8"/>
                    <a:pt x="39" y="7"/>
                  </a:cubicBezTo>
                  <a:cubicBezTo>
                    <a:pt x="35" y="6"/>
                    <a:pt x="30" y="8"/>
                    <a:pt x="27" y="4"/>
                  </a:cubicBezTo>
                  <a:cubicBezTo>
                    <a:pt x="24" y="0"/>
                    <a:pt x="18" y="2"/>
                    <a:pt x="14" y="4"/>
                  </a:cubicBezTo>
                  <a:cubicBezTo>
                    <a:pt x="9" y="5"/>
                    <a:pt x="8" y="4"/>
                    <a:pt x="7" y="8"/>
                  </a:cubicBezTo>
                  <a:cubicBezTo>
                    <a:pt x="2" y="8"/>
                    <a:pt x="0" y="12"/>
                    <a:pt x="7" y="12"/>
                  </a:cubicBezTo>
                  <a:cubicBezTo>
                    <a:pt x="10" y="12"/>
                    <a:pt x="4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435475" y="2374900"/>
              <a:ext cx="60325" cy="36513"/>
            </a:xfrm>
            <a:custGeom>
              <a:avLst/>
              <a:gdLst>
                <a:gd name="T0" fmla="*/ 2 w 16"/>
                <a:gd name="T1" fmla="*/ 9 h 10"/>
                <a:gd name="T2" fmla="*/ 13 w 16"/>
                <a:gd name="T3" fmla="*/ 9 h 10"/>
                <a:gd name="T4" fmla="*/ 13 w 16"/>
                <a:gd name="T5" fmla="*/ 1 h 10"/>
                <a:gd name="T6" fmla="*/ 2 w 16"/>
                <a:gd name="T7" fmla="*/ 9 h 10"/>
                <a:gd name="T8" fmla="*/ 2 w 1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2" y="9"/>
                  </a:moveTo>
                  <a:cubicBezTo>
                    <a:pt x="5" y="9"/>
                    <a:pt x="12" y="10"/>
                    <a:pt x="13" y="9"/>
                  </a:cubicBezTo>
                  <a:cubicBezTo>
                    <a:pt x="15" y="8"/>
                    <a:pt x="16" y="1"/>
                    <a:pt x="13" y="1"/>
                  </a:cubicBezTo>
                  <a:cubicBezTo>
                    <a:pt x="9" y="0"/>
                    <a:pt x="0" y="9"/>
                    <a:pt x="2" y="9"/>
                  </a:cubicBezTo>
                  <a:cubicBezTo>
                    <a:pt x="4" y="9"/>
                    <a:pt x="1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548188" y="2366963"/>
              <a:ext cx="93663" cy="49213"/>
            </a:xfrm>
            <a:custGeom>
              <a:avLst/>
              <a:gdLst>
                <a:gd name="T0" fmla="*/ 6 w 25"/>
                <a:gd name="T1" fmla="*/ 7 h 13"/>
                <a:gd name="T2" fmla="*/ 15 w 25"/>
                <a:gd name="T3" fmla="*/ 9 h 13"/>
                <a:gd name="T4" fmla="*/ 25 w 25"/>
                <a:gd name="T5" fmla="*/ 8 h 13"/>
                <a:gd name="T6" fmla="*/ 11 w 25"/>
                <a:gd name="T7" fmla="*/ 1 h 13"/>
                <a:gd name="T8" fmla="*/ 3 w 25"/>
                <a:gd name="T9" fmla="*/ 2 h 13"/>
                <a:gd name="T10" fmla="*/ 6 w 25"/>
                <a:gd name="T11" fmla="*/ 7 h 13"/>
                <a:gd name="T12" fmla="*/ 6 w 25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6" y="7"/>
                  </a:moveTo>
                  <a:cubicBezTo>
                    <a:pt x="10" y="7"/>
                    <a:pt x="13" y="5"/>
                    <a:pt x="15" y="9"/>
                  </a:cubicBezTo>
                  <a:cubicBezTo>
                    <a:pt x="18" y="13"/>
                    <a:pt x="25" y="11"/>
                    <a:pt x="25" y="8"/>
                  </a:cubicBezTo>
                  <a:cubicBezTo>
                    <a:pt x="23" y="2"/>
                    <a:pt x="17" y="1"/>
                    <a:pt x="11" y="1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3" y="7"/>
                    <a:pt x="6" y="7"/>
                  </a:cubicBezTo>
                  <a:cubicBezTo>
                    <a:pt x="9" y="7"/>
                    <a:pt x="3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668838" y="2460625"/>
              <a:ext cx="96838" cy="30163"/>
            </a:xfrm>
            <a:custGeom>
              <a:avLst/>
              <a:gdLst>
                <a:gd name="T0" fmla="*/ 20 w 26"/>
                <a:gd name="T1" fmla="*/ 7 h 8"/>
                <a:gd name="T2" fmla="*/ 15 w 26"/>
                <a:gd name="T3" fmla="*/ 1 h 8"/>
                <a:gd name="T4" fmla="*/ 20 w 26"/>
                <a:gd name="T5" fmla="*/ 7 h 8"/>
                <a:gd name="T6" fmla="*/ 20 w 2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8">
                  <a:moveTo>
                    <a:pt x="20" y="7"/>
                  </a:moveTo>
                  <a:cubicBezTo>
                    <a:pt x="26" y="6"/>
                    <a:pt x="19" y="0"/>
                    <a:pt x="15" y="1"/>
                  </a:cubicBezTo>
                  <a:cubicBezTo>
                    <a:pt x="0" y="6"/>
                    <a:pt x="10" y="8"/>
                    <a:pt x="20" y="7"/>
                  </a:cubicBezTo>
                  <a:cubicBezTo>
                    <a:pt x="20" y="7"/>
                    <a:pt x="18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686300" y="2435225"/>
              <a:ext cx="34925" cy="25400"/>
            </a:xfrm>
            <a:custGeom>
              <a:avLst/>
              <a:gdLst>
                <a:gd name="T0" fmla="*/ 8 w 9"/>
                <a:gd name="T1" fmla="*/ 4 h 7"/>
                <a:gd name="T2" fmla="*/ 6 w 9"/>
                <a:gd name="T3" fmla="*/ 2 h 7"/>
                <a:gd name="T4" fmla="*/ 8 w 9"/>
                <a:gd name="T5" fmla="*/ 2 h 7"/>
                <a:gd name="T6" fmla="*/ 1 w 9"/>
                <a:gd name="T7" fmla="*/ 2 h 7"/>
                <a:gd name="T8" fmla="*/ 8 w 9"/>
                <a:gd name="T9" fmla="*/ 4 h 7"/>
                <a:gd name="T10" fmla="*/ 8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3"/>
                    <a:pt x="7" y="3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0"/>
                    <a:pt x="2" y="0"/>
                    <a:pt x="1" y="2"/>
                  </a:cubicBezTo>
                  <a:cubicBezTo>
                    <a:pt x="0" y="7"/>
                    <a:pt x="9" y="6"/>
                    <a:pt x="8" y="4"/>
                  </a:cubicBezTo>
                  <a:cubicBezTo>
                    <a:pt x="8" y="3"/>
                    <a:pt x="9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668838" y="2386013"/>
              <a:ext cx="261938" cy="74613"/>
            </a:xfrm>
            <a:custGeom>
              <a:avLst/>
              <a:gdLst>
                <a:gd name="T0" fmla="*/ 10 w 70"/>
                <a:gd name="T1" fmla="*/ 10 h 20"/>
                <a:gd name="T2" fmla="*/ 35 w 70"/>
                <a:gd name="T3" fmla="*/ 19 h 20"/>
                <a:gd name="T4" fmla="*/ 57 w 70"/>
                <a:gd name="T5" fmla="*/ 20 h 20"/>
                <a:gd name="T6" fmla="*/ 63 w 70"/>
                <a:gd name="T7" fmla="*/ 15 h 20"/>
                <a:gd name="T8" fmla="*/ 65 w 70"/>
                <a:gd name="T9" fmla="*/ 15 h 20"/>
                <a:gd name="T10" fmla="*/ 31 w 70"/>
                <a:gd name="T11" fmla="*/ 14 h 20"/>
                <a:gd name="T12" fmla="*/ 17 w 70"/>
                <a:gd name="T13" fmla="*/ 6 h 20"/>
                <a:gd name="T14" fmla="*/ 7 w 70"/>
                <a:gd name="T15" fmla="*/ 3 h 20"/>
                <a:gd name="T16" fmla="*/ 9 w 70"/>
                <a:gd name="T17" fmla="*/ 3 h 20"/>
                <a:gd name="T18" fmla="*/ 0 w 70"/>
                <a:gd name="T19" fmla="*/ 0 h 20"/>
                <a:gd name="T20" fmla="*/ 10 w 70"/>
                <a:gd name="T21" fmla="*/ 10 h 20"/>
                <a:gd name="T22" fmla="*/ 10 w 70"/>
                <a:gd name="T2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20">
                  <a:moveTo>
                    <a:pt x="10" y="10"/>
                  </a:moveTo>
                  <a:cubicBezTo>
                    <a:pt x="18" y="14"/>
                    <a:pt x="26" y="19"/>
                    <a:pt x="35" y="19"/>
                  </a:cubicBezTo>
                  <a:cubicBezTo>
                    <a:pt x="42" y="20"/>
                    <a:pt x="49" y="19"/>
                    <a:pt x="57" y="20"/>
                  </a:cubicBezTo>
                  <a:cubicBezTo>
                    <a:pt x="59" y="20"/>
                    <a:pt x="70" y="18"/>
                    <a:pt x="63" y="15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56" y="12"/>
                    <a:pt x="40" y="13"/>
                    <a:pt x="31" y="14"/>
                  </a:cubicBezTo>
                  <a:cubicBezTo>
                    <a:pt x="27" y="14"/>
                    <a:pt x="21" y="8"/>
                    <a:pt x="17" y="6"/>
                  </a:cubicBezTo>
                  <a:cubicBezTo>
                    <a:pt x="15" y="4"/>
                    <a:pt x="10" y="3"/>
                    <a:pt x="7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8" y="2"/>
                    <a:pt x="0" y="0"/>
                    <a:pt x="0" y="0"/>
                  </a:cubicBezTo>
                  <a:cubicBezTo>
                    <a:pt x="0" y="6"/>
                    <a:pt x="5" y="8"/>
                    <a:pt x="10" y="10"/>
                  </a:cubicBezTo>
                  <a:cubicBezTo>
                    <a:pt x="13" y="11"/>
                    <a:pt x="7" y="9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97538" y="2592388"/>
              <a:ext cx="150813" cy="68263"/>
            </a:xfrm>
            <a:custGeom>
              <a:avLst/>
              <a:gdLst>
                <a:gd name="T0" fmla="*/ 35 w 40"/>
                <a:gd name="T1" fmla="*/ 10 h 18"/>
                <a:gd name="T2" fmla="*/ 38 w 40"/>
                <a:gd name="T3" fmla="*/ 4 h 18"/>
                <a:gd name="T4" fmla="*/ 30 w 40"/>
                <a:gd name="T5" fmla="*/ 1 h 18"/>
                <a:gd name="T6" fmla="*/ 16 w 40"/>
                <a:gd name="T7" fmla="*/ 3 h 18"/>
                <a:gd name="T8" fmla="*/ 5 w 40"/>
                <a:gd name="T9" fmla="*/ 0 h 18"/>
                <a:gd name="T10" fmla="*/ 4 w 40"/>
                <a:gd name="T11" fmla="*/ 9 h 18"/>
                <a:gd name="T12" fmla="*/ 14 w 40"/>
                <a:gd name="T13" fmla="*/ 13 h 18"/>
                <a:gd name="T14" fmla="*/ 26 w 40"/>
                <a:gd name="T15" fmla="*/ 13 h 18"/>
                <a:gd name="T16" fmla="*/ 35 w 40"/>
                <a:gd name="T17" fmla="*/ 10 h 18"/>
                <a:gd name="T18" fmla="*/ 35 w 40"/>
                <a:gd name="T1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8">
                  <a:moveTo>
                    <a:pt x="35" y="10"/>
                  </a:moveTo>
                  <a:cubicBezTo>
                    <a:pt x="37" y="10"/>
                    <a:pt x="40" y="5"/>
                    <a:pt x="38" y="4"/>
                  </a:cubicBezTo>
                  <a:cubicBezTo>
                    <a:pt x="37" y="2"/>
                    <a:pt x="32" y="1"/>
                    <a:pt x="30" y="1"/>
                  </a:cubicBezTo>
                  <a:cubicBezTo>
                    <a:pt x="26" y="0"/>
                    <a:pt x="21" y="3"/>
                    <a:pt x="16" y="3"/>
                  </a:cubicBezTo>
                  <a:cubicBezTo>
                    <a:pt x="12" y="3"/>
                    <a:pt x="9" y="0"/>
                    <a:pt x="5" y="0"/>
                  </a:cubicBezTo>
                  <a:cubicBezTo>
                    <a:pt x="0" y="1"/>
                    <a:pt x="3" y="7"/>
                    <a:pt x="4" y="9"/>
                  </a:cubicBezTo>
                  <a:cubicBezTo>
                    <a:pt x="6" y="13"/>
                    <a:pt x="13" y="10"/>
                    <a:pt x="14" y="13"/>
                  </a:cubicBezTo>
                  <a:cubicBezTo>
                    <a:pt x="16" y="18"/>
                    <a:pt x="23" y="15"/>
                    <a:pt x="26" y="13"/>
                  </a:cubicBezTo>
                  <a:cubicBezTo>
                    <a:pt x="28" y="12"/>
                    <a:pt x="34" y="11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829175" y="3316288"/>
              <a:ext cx="177800" cy="74613"/>
            </a:xfrm>
            <a:custGeom>
              <a:avLst/>
              <a:gdLst>
                <a:gd name="T0" fmla="*/ 41 w 47"/>
                <a:gd name="T1" fmla="*/ 16 h 20"/>
                <a:gd name="T2" fmla="*/ 33 w 47"/>
                <a:gd name="T3" fmla="*/ 10 h 20"/>
                <a:gd name="T4" fmla="*/ 10 w 47"/>
                <a:gd name="T5" fmla="*/ 4 h 20"/>
                <a:gd name="T6" fmla="*/ 21 w 47"/>
                <a:gd name="T7" fmla="*/ 8 h 20"/>
                <a:gd name="T8" fmla="*/ 41 w 47"/>
                <a:gd name="T9" fmla="*/ 16 h 20"/>
                <a:gd name="T10" fmla="*/ 41 w 47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0">
                  <a:moveTo>
                    <a:pt x="41" y="16"/>
                  </a:moveTo>
                  <a:cubicBezTo>
                    <a:pt x="47" y="15"/>
                    <a:pt x="32" y="10"/>
                    <a:pt x="33" y="10"/>
                  </a:cubicBezTo>
                  <a:cubicBezTo>
                    <a:pt x="25" y="6"/>
                    <a:pt x="22" y="0"/>
                    <a:pt x="10" y="4"/>
                  </a:cubicBezTo>
                  <a:cubicBezTo>
                    <a:pt x="0" y="7"/>
                    <a:pt x="17" y="8"/>
                    <a:pt x="21" y="8"/>
                  </a:cubicBezTo>
                  <a:cubicBezTo>
                    <a:pt x="26" y="8"/>
                    <a:pt x="35" y="20"/>
                    <a:pt x="41" y="16"/>
                  </a:cubicBezTo>
                  <a:cubicBezTo>
                    <a:pt x="42" y="16"/>
                    <a:pt x="40" y="17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935538" y="3294063"/>
              <a:ext cx="25400" cy="17463"/>
            </a:xfrm>
            <a:custGeom>
              <a:avLst/>
              <a:gdLst>
                <a:gd name="T0" fmla="*/ 4 w 7"/>
                <a:gd name="T1" fmla="*/ 5 h 5"/>
                <a:gd name="T2" fmla="*/ 4 w 7"/>
                <a:gd name="T3" fmla="*/ 1 h 5"/>
                <a:gd name="T4" fmla="*/ 5 w 7"/>
                <a:gd name="T5" fmla="*/ 1 h 5"/>
                <a:gd name="T6" fmla="*/ 2 w 7"/>
                <a:gd name="T7" fmla="*/ 1 h 5"/>
                <a:gd name="T8" fmla="*/ 4 w 7"/>
                <a:gd name="T9" fmla="*/ 5 h 5"/>
                <a:gd name="T10" fmla="*/ 4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6" y="4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5"/>
                    <a:pt x="4" y="5"/>
                  </a:cubicBezTo>
                  <a:cubicBezTo>
                    <a:pt x="7" y="4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095875" y="3371850"/>
              <a:ext cx="30163" cy="60325"/>
            </a:xfrm>
            <a:custGeom>
              <a:avLst/>
              <a:gdLst>
                <a:gd name="T0" fmla="*/ 5 w 8"/>
                <a:gd name="T1" fmla="*/ 13 h 16"/>
                <a:gd name="T2" fmla="*/ 8 w 8"/>
                <a:gd name="T3" fmla="*/ 10 h 16"/>
                <a:gd name="T4" fmla="*/ 5 w 8"/>
                <a:gd name="T5" fmla="*/ 13 h 16"/>
                <a:gd name="T6" fmla="*/ 5 w 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5" y="13"/>
                  </a:moveTo>
                  <a:cubicBezTo>
                    <a:pt x="6" y="13"/>
                    <a:pt x="8" y="11"/>
                    <a:pt x="8" y="10"/>
                  </a:cubicBezTo>
                  <a:cubicBezTo>
                    <a:pt x="3" y="0"/>
                    <a:pt x="0" y="16"/>
                    <a:pt x="5" y="13"/>
                  </a:cubicBezTo>
                  <a:cubicBezTo>
                    <a:pt x="6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192963" y="3549650"/>
              <a:ext cx="52388" cy="120650"/>
            </a:xfrm>
            <a:custGeom>
              <a:avLst/>
              <a:gdLst>
                <a:gd name="T0" fmla="*/ 9 w 14"/>
                <a:gd name="T1" fmla="*/ 10 h 32"/>
                <a:gd name="T2" fmla="*/ 4 w 14"/>
                <a:gd name="T3" fmla="*/ 2 h 32"/>
                <a:gd name="T4" fmla="*/ 2 w 14"/>
                <a:gd name="T5" fmla="*/ 11 h 32"/>
                <a:gd name="T6" fmla="*/ 9 w 14"/>
                <a:gd name="T7" fmla="*/ 10 h 32"/>
                <a:gd name="T8" fmla="*/ 9 w 14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2">
                  <a:moveTo>
                    <a:pt x="9" y="10"/>
                  </a:moveTo>
                  <a:cubicBezTo>
                    <a:pt x="8" y="9"/>
                    <a:pt x="8" y="0"/>
                    <a:pt x="4" y="2"/>
                  </a:cubicBezTo>
                  <a:cubicBezTo>
                    <a:pt x="2" y="3"/>
                    <a:pt x="2" y="8"/>
                    <a:pt x="2" y="11"/>
                  </a:cubicBezTo>
                  <a:cubicBezTo>
                    <a:pt x="0" y="32"/>
                    <a:pt x="14" y="17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167438" y="3022600"/>
              <a:ext cx="41275" cy="36513"/>
            </a:xfrm>
            <a:custGeom>
              <a:avLst/>
              <a:gdLst>
                <a:gd name="T0" fmla="*/ 6 w 11"/>
                <a:gd name="T1" fmla="*/ 8 h 10"/>
                <a:gd name="T2" fmla="*/ 5 w 11"/>
                <a:gd name="T3" fmla="*/ 0 h 10"/>
                <a:gd name="T4" fmla="*/ 6 w 11"/>
                <a:gd name="T5" fmla="*/ 8 h 10"/>
                <a:gd name="T6" fmla="*/ 6 w 11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6" y="8"/>
                  </a:moveTo>
                  <a:cubicBezTo>
                    <a:pt x="11" y="7"/>
                    <a:pt x="9" y="0"/>
                    <a:pt x="5" y="0"/>
                  </a:cubicBezTo>
                  <a:cubicBezTo>
                    <a:pt x="0" y="0"/>
                    <a:pt x="1" y="10"/>
                    <a:pt x="6" y="8"/>
                  </a:cubicBezTo>
                  <a:cubicBezTo>
                    <a:pt x="7" y="8"/>
                    <a:pt x="5" y="9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6081713" y="3028950"/>
              <a:ext cx="41275" cy="23813"/>
            </a:xfrm>
            <a:custGeom>
              <a:avLst/>
              <a:gdLst>
                <a:gd name="T0" fmla="*/ 7 w 11"/>
                <a:gd name="T1" fmla="*/ 4 h 6"/>
                <a:gd name="T2" fmla="*/ 4 w 11"/>
                <a:gd name="T3" fmla="*/ 5 h 6"/>
                <a:gd name="T4" fmla="*/ 7 w 11"/>
                <a:gd name="T5" fmla="*/ 4 h 6"/>
                <a:gd name="T6" fmla="*/ 7 w 11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7" y="4"/>
                  </a:moveTo>
                  <a:cubicBezTo>
                    <a:pt x="11" y="0"/>
                    <a:pt x="0" y="3"/>
                    <a:pt x="4" y="5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6235700" y="3044825"/>
              <a:ext cx="66675" cy="63500"/>
            </a:xfrm>
            <a:custGeom>
              <a:avLst/>
              <a:gdLst>
                <a:gd name="T0" fmla="*/ 9 w 18"/>
                <a:gd name="T1" fmla="*/ 14 h 17"/>
                <a:gd name="T2" fmla="*/ 1 w 18"/>
                <a:gd name="T3" fmla="*/ 6 h 17"/>
                <a:gd name="T4" fmla="*/ 9 w 18"/>
                <a:gd name="T5" fmla="*/ 14 h 17"/>
                <a:gd name="T6" fmla="*/ 9 w 18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7">
                  <a:moveTo>
                    <a:pt x="9" y="14"/>
                  </a:moveTo>
                  <a:cubicBezTo>
                    <a:pt x="18" y="17"/>
                    <a:pt x="10" y="0"/>
                    <a:pt x="1" y="6"/>
                  </a:cubicBezTo>
                  <a:cubicBezTo>
                    <a:pt x="0" y="7"/>
                    <a:pt x="8" y="14"/>
                    <a:pt x="9" y="14"/>
                  </a:cubicBezTo>
                  <a:cubicBezTo>
                    <a:pt x="9" y="14"/>
                    <a:pt x="7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903913" y="2759075"/>
              <a:ext cx="79375" cy="101600"/>
            </a:xfrm>
            <a:custGeom>
              <a:avLst/>
              <a:gdLst>
                <a:gd name="T0" fmla="*/ 14 w 21"/>
                <a:gd name="T1" fmla="*/ 22 h 27"/>
                <a:gd name="T2" fmla="*/ 18 w 21"/>
                <a:gd name="T3" fmla="*/ 10 h 27"/>
                <a:gd name="T4" fmla="*/ 7 w 21"/>
                <a:gd name="T5" fmla="*/ 10 h 27"/>
                <a:gd name="T6" fmla="*/ 4 w 21"/>
                <a:gd name="T7" fmla="*/ 16 h 27"/>
                <a:gd name="T8" fmla="*/ 4 w 21"/>
                <a:gd name="T9" fmla="*/ 23 h 27"/>
                <a:gd name="T10" fmla="*/ 14 w 21"/>
                <a:gd name="T11" fmla="*/ 22 h 27"/>
                <a:gd name="T12" fmla="*/ 14 w 21"/>
                <a:gd name="T1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7">
                  <a:moveTo>
                    <a:pt x="14" y="22"/>
                  </a:moveTo>
                  <a:cubicBezTo>
                    <a:pt x="19" y="19"/>
                    <a:pt x="21" y="14"/>
                    <a:pt x="18" y="10"/>
                  </a:cubicBezTo>
                  <a:cubicBezTo>
                    <a:pt x="16" y="0"/>
                    <a:pt x="10" y="10"/>
                    <a:pt x="7" y="10"/>
                  </a:cubicBezTo>
                  <a:cubicBezTo>
                    <a:pt x="4" y="13"/>
                    <a:pt x="3" y="10"/>
                    <a:pt x="4" y="16"/>
                  </a:cubicBezTo>
                  <a:cubicBezTo>
                    <a:pt x="5" y="20"/>
                    <a:pt x="0" y="20"/>
                    <a:pt x="4" y="23"/>
                  </a:cubicBezTo>
                  <a:cubicBezTo>
                    <a:pt x="7" y="27"/>
                    <a:pt x="11" y="23"/>
                    <a:pt x="14" y="22"/>
                  </a:cubicBezTo>
                  <a:cubicBezTo>
                    <a:pt x="15" y="21"/>
                    <a:pt x="11" y="23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953125" y="2713038"/>
              <a:ext cx="139700" cy="158750"/>
            </a:xfrm>
            <a:custGeom>
              <a:avLst/>
              <a:gdLst>
                <a:gd name="T0" fmla="*/ 9 w 37"/>
                <a:gd name="T1" fmla="*/ 20 h 42"/>
                <a:gd name="T2" fmla="*/ 16 w 37"/>
                <a:gd name="T3" fmla="*/ 25 h 42"/>
                <a:gd name="T4" fmla="*/ 8 w 37"/>
                <a:gd name="T5" fmla="*/ 33 h 42"/>
                <a:gd name="T6" fmla="*/ 14 w 37"/>
                <a:gd name="T7" fmla="*/ 38 h 42"/>
                <a:gd name="T8" fmla="*/ 14 w 37"/>
                <a:gd name="T9" fmla="*/ 41 h 42"/>
                <a:gd name="T10" fmla="*/ 19 w 37"/>
                <a:gd name="T11" fmla="*/ 38 h 42"/>
                <a:gd name="T12" fmla="*/ 29 w 37"/>
                <a:gd name="T13" fmla="*/ 40 h 42"/>
                <a:gd name="T14" fmla="*/ 34 w 37"/>
                <a:gd name="T15" fmla="*/ 29 h 42"/>
                <a:gd name="T16" fmla="*/ 34 w 37"/>
                <a:gd name="T17" fmla="*/ 29 h 42"/>
                <a:gd name="T18" fmla="*/ 22 w 37"/>
                <a:gd name="T19" fmla="*/ 17 h 42"/>
                <a:gd name="T20" fmla="*/ 23 w 37"/>
                <a:gd name="T21" fmla="*/ 17 h 42"/>
                <a:gd name="T22" fmla="*/ 19 w 37"/>
                <a:gd name="T23" fmla="*/ 4 h 42"/>
                <a:gd name="T24" fmla="*/ 23 w 37"/>
                <a:gd name="T25" fmla="*/ 4 h 42"/>
                <a:gd name="T26" fmla="*/ 8 w 37"/>
                <a:gd name="T27" fmla="*/ 6 h 42"/>
                <a:gd name="T28" fmla="*/ 1 w 37"/>
                <a:gd name="T29" fmla="*/ 8 h 42"/>
                <a:gd name="T30" fmla="*/ 9 w 37"/>
                <a:gd name="T31" fmla="*/ 20 h 42"/>
                <a:gd name="T32" fmla="*/ 9 w 37"/>
                <a:gd name="T3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42">
                  <a:moveTo>
                    <a:pt x="9" y="20"/>
                  </a:moveTo>
                  <a:cubicBezTo>
                    <a:pt x="9" y="21"/>
                    <a:pt x="19" y="24"/>
                    <a:pt x="16" y="25"/>
                  </a:cubicBezTo>
                  <a:cubicBezTo>
                    <a:pt x="13" y="27"/>
                    <a:pt x="10" y="30"/>
                    <a:pt x="8" y="33"/>
                  </a:cubicBezTo>
                  <a:cubicBezTo>
                    <a:pt x="3" y="38"/>
                    <a:pt x="9" y="38"/>
                    <a:pt x="14" y="38"/>
                  </a:cubicBezTo>
                  <a:cubicBezTo>
                    <a:pt x="14" y="38"/>
                    <a:pt x="12" y="40"/>
                    <a:pt x="14" y="41"/>
                  </a:cubicBezTo>
                  <a:cubicBezTo>
                    <a:pt x="15" y="42"/>
                    <a:pt x="17" y="38"/>
                    <a:pt x="19" y="38"/>
                  </a:cubicBezTo>
                  <a:cubicBezTo>
                    <a:pt x="22" y="38"/>
                    <a:pt x="26" y="40"/>
                    <a:pt x="29" y="40"/>
                  </a:cubicBezTo>
                  <a:cubicBezTo>
                    <a:pt x="37" y="40"/>
                    <a:pt x="36" y="33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4"/>
                    <a:pt x="26" y="21"/>
                    <a:pt x="2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9" y="11"/>
                    <a:pt x="34" y="5"/>
                    <a:pt x="19" y="4"/>
                  </a:cubicBezTo>
                  <a:cubicBezTo>
                    <a:pt x="20" y="4"/>
                    <a:pt x="22" y="4"/>
                    <a:pt x="23" y="4"/>
                  </a:cubicBezTo>
                  <a:cubicBezTo>
                    <a:pt x="18" y="3"/>
                    <a:pt x="12" y="0"/>
                    <a:pt x="8" y="6"/>
                  </a:cubicBezTo>
                  <a:cubicBezTo>
                    <a:pt x="6" y="8"/>
                    <a:pt x="2" y="3"/>
                    <a:pt x="1" y="8"/>
                  </a:cubicBezTo>
                  <a:cubicBezTo>
                    <a:pt x="0" y="12"/>
                    <a:pt x="5" y="19"/>
                    <a:pt x="9" y="20"/>
                  </a:cubicBezTo>
                  <a:cubicBezTo>
                    <a:pt x="12" y="22"/>
                    <a:pt x="6" y="19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519988" y="239236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5807075" y="2397125"/>
              <a:ext cx="2836863" cy="1924050"/>
            </a:xfrm>
            <a:custGeom>
              <a:avLst/>
              <a:gdLst>
                <a:gd name="T0" fmla="*/ 752 w 755"/>
                <a:gd name="T1" fmla="*/ 56 h 511"/>
                <a:gd name="T2" fmla="*/ 722 w 755"/>
                <a:gd name="T3" fmla="*/ 34 h 511"/>
                <a:gd name="T4" fmla="*/ 677 w 755"/>
                <a:gd name="T5" fmla="*/ 35 h 511"/>
                <a:gd name="T6" fmla="*/ 608 w 755"/>
                <a:gd name="T7" fmla="*/ 18 h 511"/>
                <a:gd name="T8" fmla="*/ 590 w 755"/>
                <a:gd name="T9" fmla="*/ 6 h 511"/>
                <a:gd name="T10" fmla="*/ 572 w 755"/>
                <a:gd name="T11" fmla="*/ 27 h 511"/>
                <a:gd name="T12" fmla="*/ 503 w 755"/>
                <a:gd name="T13" fmla="*/ 10 h 511"/>
                <a:gd name="T14" fmla="*/ 432 w 755"/>
                <a:gd name="T15" fmla="*/ 2 h 511"/>
                <a:gd name="T16" fmla="*/ 381 w 755"/>
                <a:gd name="T17" fmla="*/ 30 h 511"/>
                <a:gd name="T18" fmla="*/ 350 w 755"/>
                <a:gd name="T19" fmla="*/ 42 h 511"/>
                <a:gd name="T20" fmla="*/ 337 w 755"/>
                <a:gd name="T21" fmla="*/ 55 h 511"/>
                <a:gd name="T22" fmla="*/ 308 w 755"/>
                <a:gd name="T23" fmla="*/ 38 h 511"/>
                <a:gd name="T24" fmla="*/ 271 w 755"/>
                <a:gd name="T25" fmla="*/ 43 h 511"/>
                <a:gd name="T26" fmla="*/ 234 w 755"/>
                <a:gd name="T27" fmla="*/ 47 h 511"/>
                <a:gd name="T28" fmla="*/ 209 w 755"/>
                <a:gd name="T29" fmla="*/ 59 h 511"/>
                <a:gd name="T30" fmla="*/ 193 w 755"/>
                <a:gd name="T31" fmla="*/ 38 h 511"/>
                <a:gd name="T32" fmla="*/ 88 w 755"/>
                <a:gd name="T33" fmla="*/ 76 h 511"/>
                <a:gd name="T34" fmla="*/ 136 w 755"/>
                <a:gd name="T35" fmla="*/ 86 h 511"/>
                <a:gd name="T36" fmla="*/ 149 w 755"/>
                <a:gd name="T37" fmla="*/ 68 h 511"/>
                <a:gd name="T38" fmla="*/ 157 w 755"/>
                <a:gd name="T39" fmla="*/ 93 h 511"/>
                <a:gd name="T40" fmla="*/ 103 w 755"/>
                <a:gd name="T41" fmla="*/ 94 h 511"/>
                <a:gd name="T42" fmla="*/ 73 w 755"/>
                <a:gd name="T43" fmla="*/ 126 h 511"/>
                <a:gd name="T44" fmla="*/ 33 w 755"/>
                <a:gd name="T45" fmla="*/ 156 h 511"/>
                <a:gd name="T46" fmla="*/ 59 w 755"/>
                <a:gd name="T47" fmla="*/ 185 h 511"/>
                <a:gd name="T48" fmla="*/ 108 w 755"/>
                <a:gd name="T49" fmla="*/ 159 h 511"/>
                <a:gd name="T50" fmla="*/ 130 w 755"/>
                <a:gd name="T51" fmla="*/ 163 h 511"/>
                <a:gd name="T52" fmla="*/ 161 w 755"/>
                <a:gd name="T53" fmla="*/ 181 h 511"/>
                <a:gd name="T54" fmla="*/ 193 w 755"/>
                <a:gd name="T55" fmla="*/ 189 h 511"/>
                <a:gd name="T56" fmla="*/ 177 w 755"/>
                <a:gd name="T57" fmla="*/ 208 h 511"/>
                <a:gd name="T58" fmla="*/ 111 w 755"/>
                <a:gd name="T59" fmla="*/ 201 h 511"/>
                <a:gd name="T60" fmla="*/ 62 w 755"/>
                <a:gd name="T61" fmla="*/ 190 h 511"/>
                <a:gd name="T62" fmla="*/ 6 w 755"/>
                <a:gd name="T63" fmla="*/ 249 h 511"/>
                <a:gd name="T64" fmla="*/ 40 w 755"/>
                <a:gd name="T65" fmla="*/ 332 h 511"/>
                <a:gd name="T66" fmla="*/ 103 w 755"/>
                <a:gd name="T67" fmla="*/ 358 h 511"/>
                <a:gd name="T68" fmla="*/ 125 w 755"/>
                <a:gd name="T69" fmla="*/ 470 h 511"/>
                <a:gd name="T70" fmla="*/ 194 w 755"/>
                <a:gd name="T71" fmla="*/ 471 h 511"/>
                <a:gd name="T72" fmla="*/ 223 w 755"/>
                <a:gd name="T73" fmla="*/ 400 h 511"/>
                <a:gd name="T74" fmla="*/ 263 w 755"/>
                <a:gd name="T75" fmla="*/ 302 h 511"/>
                <a:gd name="T76" fmla="*/ 211 w 755"/>
                <a:gd name="T77" fmla="*/ 269 h 511"/>
                <a:gd name="T78" fmla="*/ 223 w 755"/>
                <a:gd name="T79" fmla="*/ 264 h 511"/>
                <a:gd name="T80" fmla="*/ 294 w 755"/>
                <a:gd name="T81" fmla="*/ 246 h 511"/>
                <a:gd name="T82" fmla="*/ 265 w 755"/>
                <a:gd name="T83" fmla="*/ 239 h 511"/>
                <a:gd name="T84" fmla="*/ 288 w 755"/>
                <a:gd name="T85" fmla="*/ 235 h 511"/>
                <a:gd name="T86" fmla="*/ 355 w 755"/>
                <a:gd name="T87" fmla="*/ 300 h 511"/>
                <a:gd name="T88" fmla="*/ 394 w 755"/>
                <a:gd name="T89" fmla="*/ 260 h 511"/>
                <a:gd name="T90" fmla="*/ 426 w 755"/>
                <a:gd name="T91" fmla="*/ 291 h 511"/>
                <a:gd name="T92" fmla="*/ 474 w 755"/>
                <a:gd name="T93" fmla="*/ 308 h 511"/>
                <a:gd name="T94" fmla="*/ 488 w 755"/>
                <a:gd name="T95" fmla="*/ 262 h 511"/>
                <a:gd name="T96" fmla="*/ 523 w 755"/>
                <a:gd name="T97" fmla="*/ 194 h 511"/>
                <a:gd name="T98" fmla="*/ 537 w 755"/>
                <a:gd name="T99" fmla="*/ 173 h 511"/>
                <a:gd name="T100" fmla="*/ 559 w 755"/>
                <a:gd name="T101" fmla="*/ 181 h 511"/>
                <a:gd name="T102" fmla="*/ 605 w 755"/>
                <a:gd name="T103" fmla="*/ 113 h 511"/>
                <a:gd name="T104" fmla="*/ 614 w 755"/>
                <a:gd name="T105" fmla="*/ 113 h 511"/>
                <a:gd name="T106" fmla="*/ 585 w 755"/>
                <a:gd name="T107" fmla="*/ 104 h 511"/>
                <a:gd name="T108" fmla="*/ 667 w 755"/>
                <a:gd name="T109" fmla="*/ 75 h 511"/>
                <a:gd name="T110" fmla="*/ 658 w 755"/>
                <a:gd name="T111" fmla="*/ 130 h 511"/>
                <a:gd name="T112" fmla="*/ 262 w 755"/>
                <a:gd name="T113" fmla="*/ 147 h 511"/>
                <a:gd name="T114" fmla="*/ 252 w 755"/>
                <a:gd name="T115" fmla="*/ 174 h 511"/>
                <a:gd name="T116" fmla="*/ 263 w 755"/>
                <a:gd name="T117" fmla="*/ 136 h 511"/>
                <a:gd name="T118" fmla="*/ 194 w 755"/>
                <a:gd name="T119" fmla="*/ 150 h 511"/>
                <a:gd name="T120" fmla="*/ 223 w 755"/>
                <a:gd name="T121" fmla="*/ 166 h 511"/>
                <a:gd name="T122" fmla="*/ 174 w 755"/>
                <a:gd name="T123" fmla="*/ 163 h 511"/>
                <a:gd name="T124" fmla="*/ 190 w 755"/>
                <a:gd name="T125" fmla="*/ 35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" h="511">
                  <a:moveTo>
                    <a:pt x="699" y="80"/>
                  </a:moveTo>
                  <a:cubicBezTo>
                    <a:pt x="710" y="80"/>
                    <a:pt x="717" y="80"/>
                    <a:pt x="726" y="75"/>
                  </a:cubicBezTo>
                  <a:cubicBezTo>
                    <a:pt x="729" y="73"/>
                    <a:pt x="751" y="71"/>
                    <a:pt x="752" y="69"/>
                  </a:cubicBezTo>
                  <a:cubicBezTo>
                    <a:pt x="752" y="68"/>
                    <a:pt x="747" y="63"/>
                    <a:pt x="747" y="63"/>
                  </a:cubicBezTo>
                  <a:cubicBezTo>
                    <a:pt x="744" y="59"/>
                    <a:pt x="751" y="59"/>
                    <a:pt x="752" y="56"/>
                  </a:cubicBezTo>
                  <a:cubicBezTo>
                    <a:pt x="753" y="56"/>
                    <a:pt x="751" y="50"/>
                    <a:pt x="751" y="50"/>
                  </a:cubicBezTo>
                  <a:cubicBezTo>
                    <a:pt x="749" y="44"/>
                    <a:pt x="755" y="41"/>
                    <a:pt x="746" y="38"/>
                  </a:cubicBezTo>
                  <a:cubicBezTo>
                    <a:pt x="747" y="38"/>
                    <a:pt x="748" y="38"/>
                    <a:pt x="748" y="38"/>
                  </a:cubicBezTo>
                  <a:cubicBezTo>
                    <a:pt x="744" y="36"/>
                    <a:pt x="739" y="37"/>
                    <a:pt x="735" y="37"/>
                  </a:cubicBezTo>
                  <a:cubicBezTo>
                    <a:pt x="730" y="37"/>
                    <a:pt x="727" y="35"/>
                    <a:pt x="722" y="34"/>
                  </a:cubicBezTo>
                  <a:cubicBezTo>
                    <a:pt x="719" y="33"/>
                    <a:pt x="718" y="36"/>
                    <a:pt x="717" y="38"/>
                  </a:cubicBezTo>
                  <a:cubicBezTo>
                    <a:pt x="714" y="44"/>
                    <a:pt x="714" y="40"/>
                    <a:pt x="709" y="38"/>
                  </a:cubicBezTo>
                  <a:cubicBezTo>
                    <a:pt x="710" y="38"/>
                    <a:pt x="710" y="38"/>
                    <a:pt x="711" y="38"/>
                  </a:cubicBezTo>
                  <a:cubicBezTo>
                    <a:pt x="706" y="34"/>
                    <a:pt x="696" y="35"/>
                    <a:pt x="691" y="36"/>
                  </a:cubicBezTo>
                  <a:cubicBezTo>
                    <a:pt x="687" y="36"/>
                    <a:pt x="680" y="39"/>
                    <a:pt x="677" y="35"/>
                  </a:cubicBezTo>
                  <a:cubicBezTo>
                    <a:pt x="675" y="33"/>
                    <a:pt x="672" y="31"/>
                    <a:pt x="669" y="30"/>
                  </a:cubicBezTo>
                  <a:cubicBezTo>
                    <a:pt x="664" y="29"/>
                    <a:pt x="656" y="30"/>
                    <a:pt x="651" y="31"/>
                  </a:cubicBezTo>
                  <a:cubicBezTo>
                    <a:pt x="643" y="31"/>
                    <a:pt x="641" y="29"/>
                    <a:pt x="634" y="25"/>
                  </a:cubicBezTo>
                  <a:cubicBezTo>
                    <a:pt x="634" y="25"/>
                    <a:pt x="635" y="25"/>
                    <a:pt x="635" y="25"/>
                  </a:cubicBezTo>
                  <a:cubicBezTo>
                    <a:pt x="626" y="20"/>
                    <a:pt x="617" y="25"/>
                    <a:pt x="608" y="18"/>
                  </a:cubicBezTo>
                  <a:cubicBezTo>
                    <a:pt x="609" y="16"/>
                    <a:pt x="617" y="14"/>
                    <a:pt x="619" y="14"/>
                  </a:cubicBezTo>
                  <a:cubicBezTo>
                    <a:pt x="619" y="9"/>
                    <a:pt x="619" y="14"/>
                    <a:pt x="619" y="12"/>
                  </a:cubicBezTo>
                  <a:cubicBezTo>
                    <a:pt x="614" y="6"/>
                    <a:pt x="606" y="10"/>
                    <a:pt x="600" y="8"/>
                  </a:cubicBezTo>
                  <a:cubicBezTo>
                    <a:pt x="598" y="8"/>
                    <a:pt x="595" y="8"/>
                    <a:pt x="593" y="9"/>
                  </a:cubicBezTo>
                  <a:cubicBezTo>
                    <a:pt x="592" y="8"/>
                    <a:pt x="591" y="8"/>
                    <a:pt x="590" y="6"/>
                  </a:cubicBezTo>
                  <a:cubicBezTo>
                    <a:pt x="587" y="6"/>
                    <a:pt x="586" y="12"/>
                    <a:pt x="589" y="13"/>
                  </a:cubicBezTo>
                  <a:cubicBezTo>
                    <a:pt x="592" y="14"/>
                    <a:pt x="601" y="13"/>
                    <a:pt x="600" y="18"/>
                  </a:cubicBezTo>
                  <a:cubicBezTo>
                    <a:pt x="600" y="21"/>
                    <a:pt x="598" y="28"/>
                    <a:pt x="594" y="27"/>
                  </a:cubicBezTo>
                  <a:cubicBezTo>
                    <a:pt x="590" y="26"/>
                    <a:pt x="585" y="29"/>
                    <a:pt x="580" y="29"/>
                  </a:cubicBezTo>
                  <a:cubicBezTo>
                    <a:pt x="579" y="29"/>
                    <a:pt x="572" y="27"/>
                    <a:pt x="572" y="27"/>
                  </a:cubicBezTo>
                  <a:cubicBezTo>
                    <a:pt x="564" y="31"/>
                    <a:pt x="562" y="34"/>
                    <a:pt x="559" y="25"/>
                  </a:cubicBezTo>
                  <a:cubicBezTo>
                    <a:pt x="559" y="16"/>
                    <a:pt x="552" y="17"/>
                    <a:pt x="545" y="18"/>
                  </a:cubicBezTo>
                  <a:cubicBezTo>
                    <a:pt x="536" y="19"/>
                    <a:pt x="531" y="24"/>
                    <a:pt x="523" y="21"/>
                  </a:cubicBezTo>
                  <a:cubicBezTo>
                    <a:pt x="515" y="17"/>
                    <a:pt x="505" y="21"/>
                    <a:pt x="497" y="18"/>
                  </a:cubicBezTo>
                  <a:cubicBezTo>
                    <a:pt x="497" y="15"/>
                    <a:pt x="502" y="12"/>
                    <a:pt x="503" y="10"/>
                  </a:cubicBezTo>
                  <a:cubicBezTo>
                    <a:pt x="503" y="5"/>
                    <a:pt x="491" y="5"/>
                    <a:pt x="488" y="5"/>
                  </a:cubicBezTo>
                  <a:cubicBezTo>
                    <a:pt x="484" y="5"/>
                    <a:pt x="473" y="5"/>
                    <a:pt x="472" y="5"/>
                  </a:cubicBezTo>
                  <a:cubicBezTo>
                    <a:pt x="470" y="5"/>
                    <a:pt x="457" y="2"/>
                    <a:pt x="457" y="0"/>
                  </a:cubicBezTo>
                  <a:cubicBezTo>
                    <a:pt x="455" y="5"/>
                    <a:pt x="447" y="7"/>
                    <a:pt x="443" y="8"/>
                  </a:cubicBezTo>
                  <a:cubicBezTo>
                    <a:pt x="437" y="10"/>
                    <a:pt x="435" y="5"/>
                    <a:pt x="432" y="2"/>
                  </a:cubicBezTo>
                  <a:cubicBezTo>
                    <a:pt x="430" y="1"/>
                    <a:pt x="426" y="7"/>
                    <a:pt x="425" y="8"/>
                  </a:cubicBezTo>
                  <a:cubicBezTo>
                    <a:pt x="418" y="11"/>
                    <a:pt x="412" y="8"/>
                    <a:pt x="405" y="11"/>
                  </a:cubicBezTo>
                  <a:cubicBezTo>
                    <a:pt x="396" y="16"/>
                    <a:pt x="390" y="19"/>
                    <a:pt x="379" y="19"/>
                  </a:cubicBezTo>
                  <a:cubicBezTo>
                    <a:pt x="365" y="19"/>
                    <a:pt x="386" y="28"/>
                    <a:pt x="386" y="34"/>
                  </a:cubicBezTo>
                  <a:cubicBezTo>
                    <a:pt x="386" y="43"/>
                    <a:pt x="380" y="29"/>
                    <a:pt x="381" y="30"/>
                  </a:cubicBezTo>
                  <a:cubicBezTo>
                    <a:pt x="378" y="28"/>
                    <a:pt x="373" y="28"/>
                    <a:pt x="370" y="25"/>
                  </a:cubicBezTo>
                  <a:cubicBezTo>
                    <a:pt x="371" y="25"/>
                    <a:pt x="371" y="25"/>
                    <a:pt x="371" y="25"/>
                  </a:cubicBezTo>
                  <a:cubicBezTo>
                    <a:pt x="369" y="22"/>
                    <a:pt x="364" y="20"/>
                    <a:pt x="362" y="24"/>
                  </a:cubicBezTo>
                  <a:cubicBezTo>
                    <a:pt x="362" y="24"/>
                    <a:pt x="355" y="38"/>
                    <a:pt x="354" y="30"/>
                  </a:cubicBezTo>
                  <a:cubicBezTo>
                    <a:pt x="352" y="8"/>
                    <a:pt x="347" y="42"/>
                    <a:pt x="350" y="42"/>
                  </a:cubicBezTo>
                  <a:cubicBezTo>
                    <a:pt x="352" y="42"/>
                    <a:pt x="364" y="32"/>
                    <a:pt x="365" y="39"/>
                  </a:cubicBezTo>
                  <a:cubicBezTo>
                    <a:pt x="365" y="42"/>
                    <a:pt x="369" y="45"/>
                    <a:pt x="362" y="45"/>
                  </a:cubicBezTo>
                  <a:cubicBezTo>
                    <a:pt x="359" y="45"/>
                    <a:pt x="359" y="43"/>
                    <a:pt x="357" y="43"/>
                  </a:cubicBezTo>
                  <a:cubicBezTo>
                    <a:pt x="353" y="43"/>
                    <a:pt x="352" y="43"/>
                    <a:pt x="349" y="47"/>
                  </a:cubicBezTo>
                  <a:cubicBezTo>
                    <a:pt x="347" y="49"/>
                    <a:pt x="340" y="58"/>
                    <a:pt x="337" y="55"/>
                  </a:cubicBezTo>
                  <a:cubicBezTo>
                    <a:pt x="336" y="54"/>
                    <a:pt x="346" y="44"/>
                    <a:pt x="346" y="43"/>
                  </a:cubicBezTo>
                  <a:cubicBezTo>
                    <a:pt x="344" y="40"/>
                    <a:pt x="343" y="28"/>
                    <a:pt x="346" y="25"/>
                  </a:cubicBezTo>
                  <a:cubicBezTo>
                    <a:pt x="342" y="18"/>
                    <a:pt x="335" y="18"/>
                    <a:pt x="330" y="23"/>
                  </a:cubicBezTo>
                  <a:cubicBezTo>
                    <a:pt x="327" y="27"/>
                    <a:pt x="315" y="32"/>
                    <a:pt x="323" y="37"/>
                  </a:cubicBezTo>
                  <a:cubicBezTo>
                    <a:pt x="341" y="46"/>
                    <a:pt x="310" y="38"/>
                    <a:pt x="308" y="38"/>
                  </a:cubicBezTo>
                  <a:cubicBezTo>
                    <a:pt x="308" y="38"/>
                    <a:pt x="309" y="38"/>
                    <a:pt x="310" y="38"/>
                  </a:cubicBezTo>
                  <a:cubicBezTo>
                    <a:pt x="307" y="37"/>
                    <a:pt x="302" y="36"/>
                    <a:pt x="299" y="38"/>
                  </a:cubicBezTo>
                  <a:cubicBezTo>
                    <a:pt x="299" y="38"/>
                    <a:pt x="300" y="38"/>
                    <a:pt x="300" y="38"/>
                  </a:cubicBezTo>
                  <a:cubicBezTo>
                    <a:pt x="295" y="39"/>
                    <a:pt x="294" y="45"/>
                    <a:pt x="288" y="41"/>
                  </a:cubicBezTo>
                  <a:cubicBezTo>
                    <a:pt x="284" y="38"/>
                    <a:pt x="276" y="45"/>
                    <a:pt x="271" y="43"/>
                  </a:cubicBezTo>
                  <a:cubicBezTo>
                    <a:pt x="265" y="43"/>
                    <a:pt x="260" y="45"/>
                    <a:pt x="255" y="45"/>
                  </a:cubicBezTo>
                  <a:cubicBezTo>
                    <a:pt x="254" y="45"/>
                    <a:pt x="248" y="44"/>
                    <a:pt x="248" y="46"/>
                  </a:cubicBezTo>
                  <a:cubicBezTo>
                    <a:pt x="247" y="46"/>
                    <a:pt x="243" y="53"/>
                    <a:pt x="242" y="50"/>
                  </a:cubicBezTo>
                  <a:cubicBezTo>
                    <a:pt x="241" y="49"/>
                    <a:pt x="248" y="42"/>
                    <a:pt x="242" y="41"/>
                  </a:cubicBezTo>
                  <a:cubicBezTo>
                    <a:pt x="237" y="40"/>
                    <a:pt x="233" y="41"/>
                    <a:pt x="234" y="47"/>
                  </a:cubicBezTo>
                  <a:cubicBezTo>
                    <a:pt x="235" y="47"/>
                    <a:pt x="237" y="56"/>
                    <a:pt x="235" y="55"/>
                  </a:cubicBezTo>
                  <a:cubicBezTo>
                    <a:pt x="233" y="55"/>
                    <a:pt x="233" y="50"/>
                    <a:pt x="231" y="51"/>
                  </a:cubicBezTo>
                  <a:cubicBezTo>
                    <a:pt x="229" y="51"/>
                    <a:pt x="227" y="53"/>
                    <a:pt x="224" y="53"/>
                  </a:cubicBezTo>
                  <a:cubicBezTo>
                    <a:pt x="219" y="55"/>
                    <a:pt x="221" y="63"/>
                    <a:pt x="216" y="62"/>
                  </a:cubicBezTo>
                  <a:cubicBezTo>
                    <a:pt x="214" y="61"/>
                    <a:pt x="211" y="58"/>
                    <a:pt x="209" y="59"/>
                  </a:cubicBezTo>
                  <a:cubicBezTo>
                    <a:pt x="207" y="60"/>
                    <a:pt x="206" y="63"/>
                    <a:pt x="204" y="62"/>
                  </a:cubicBezTo>
                  <a:cubicBezTo>
                    <a:pt x="205" y="62"/>
                    <a:pt x="199" y="51"/>
                    <a:pt x="199" y="52"/>
                  </a:cubicBezTo>
                  <a:cubicBezTo>
                    <a:pt x="197" y="58"/>
                    <a:pt x="232" y="50"/>
                    <a:pt x="227" y="47"/>
                  </a:cubicBezTo>
                  <a:cubicBezTo>
                    <a:pt x="223" y="45"/>
                    <a:pt x="221" y="41"/>
                    <a:pt x="216" y="40"/>
                  </a:cubicBezTo>
                  <a:cubicBezTo>
                    <a:pt x="208" y="39"/>
                    <a:pt x="202" y="41"/>
                    <a:pt x="193" y="38"/>
                  </a:cubicBezTo>
                  <a:cubicBezTo>
                    <a:pt x="194" y="38"/>
                    <a:pt x="194" y="38"/>
                    <a:pt x="195" y="38"/>
                  </a:cubicBezTo>
                  <a:cubicBezTo>
                    <a:pt x="182" y="32"/>
                    <a:pt x="165" y="23"/>
                    <a:pt x="151" y="28"/>
                  </a:cubicBezTo>
                  <a:cubicBezTo>
                    <a:pt x="145" y="31"/>
                    <a:pt x="138" y="34"/>
                    <a:pt x="132" y="38"/>
                  </a:cubicBezTo>
                  <a:cubicBezTo>
                    <a:pt x="126" y="41"/>
                    <a:pt x="124" y="46"/>
                    <a:pt x="118" y="51"/>
                  </a:cubicBezTo>
                  <a:cubicBezTo>
                    <a:pt x="112" y="56"/>
                    <a:pt x="84" y="64"/>
                    <a:pt x="88" y="76"/>
                  </a:cubicBezTo>
                  <a:cubicBezTo>
                    <a:pt x="89" y="81"/>
                    <a:pt x="88" y="89"/>
                    <a:pt x="94" y="91"/>
                  </a:cubicBezTo>
                  <a:cubicBezTo>
                    <a:pt x="104" y="95"/>
                    <a:pt x="103" y="84"/>
                    <a:pt x="109" y="85"/>
                  </a:cubicBezTo>
                  <a:cubicBezTo>
                    <a:pt x="113" y="86"/>
                    <a:pt x="110" y="102"/>
                    <a:pt x="115" y="101"/>
                  </a:cubicBezTo>
                  <a:cubicBezTo>
                    <a:pt x="119" y="101"/>
                    <a:pt x="126" y="100"/>
                    <a:pt x="130" y="97"/>
                  </a:cubicBezTo>
                  <a:cubicBezTo>
                    <a:pt x="134" y="95"/>
                    <a:pt x="133" y="89"/>
                    <a:pt x="136" y="86"/>
                  </a:cubicBezTo>
                  <a:cubicBezTo>
                    <a:pt x="143" y="79"/>
                    <a:pt x="138" y="80"/>
                    <a:pt x="133" y="75"/>
                  </a:cubicBezTo>
                  <a:cubicBezTo>
                    <a:pt x="134" y="68"/>
                    <a:pt x="149" y="69"/>
                    <a:pt x="151" y="59"/>
                  </a:cubicBezTo>
                  <a:cubicBezTo>
                    <a:pt x="151" y="57"/>
                    <a:pt x="149" y="55"/>
                    <a:pt x="153" y="55"/>
                  </a:cubicBezTo>
                  <a:cubicBezTo>
                    <a:pt x="156" y="55"/>
                    <a:pt x="161" y="54"/>
                    <a:pt x="164" y="55"/>
                  </a:cubicBezTo>
                  <a:cubicBezTo>
                    <a:pt x="166" y="56"/>
                    <a:pt x="150" y="67"/>
                    <a:pt x="149" y="68"/>
                  </a:cubicBezTo>
                  <a:cubicBezTo>
                    <a:pt x="147" y="71"/>
                    <a:pt x="150" y="79"/>
                    <a:pt x="152" y="81"/>
                  </a:cubicBezTo>
                  <a:cubicBezTo>
                    <a:pt x="154" y="82"/>
                    <a:pt x="170" y="78"/>
                    <a:pt x="173" y="78"/>
                  </a:cubicBezTo>
                  <a:cubicBezTo>
                    <a:pt x="179" y="78"/>
                    <a:pt x="179" y="84"/>
                    <a:pt x="172" y="84"/>
                  </a:cubicBezTo>
                  <a:cubicBezTo>
                    <a:pt x="170" y="84"/>
                    <a:pt x="155" y="84"/>
                    <a:pt x="155" y="86"/>
                  </a:cubicBezTo>
                  <a:cubicBezTo>
                    <a:pt x="155" y="87"/>
                    <a:pt x="165" y="94"/>
                    <a:pt x="157" y="93"/>
                  </a:cubicBezTo>
                  <a:cubicBezTo>
                    <a:pt x="150" y="92"/>
                    <a:pt x="148" y="91"/>
                    <a:pt x="145" y="99"/>
                  </a:cubicBezTo>
                  <a:cubicBezTo>
                    <a:pt x="143" y="106"/>
                    <a:pt x="146" y="104"/>
                    <a:pt x="140" y="106"/>
                  </a:cubicBezTo>
                  <a:cubicBezTo>
                    <a:pt x="135" y="104"/>
                    <a:pt x="129" y="105"/>
                    <a:pt x="124" y="106"/>
                  </a:cubicBezTo>
                  <a:cubicBezTo>
                    <a:pt x="119" y="107"/>
                    <a:pt x="109" y="108"/>
                    <a:pt x="108" y="102"/>
                  </a:cubicBezTo>
                  <a:cubicBezTo>
                    <a:pt x="107" y="98"/>
                    <a:pt x="111" y="92"/>
                    <a:pt x="103" y="94"/>
                  </a:cubicBezTo>
                  <a:cubicBezTo>
                    <a:pt x="94" y="97"/>
                    <a:pt x="100" y="104"/>
                    <a:pt x="101" y="110"/>
                  </a:cubicBezTo>
                  <a:cubicBezTo>
                    <a:pt x="97" y="110"/>
                    <a:pt x="93" y="108"/>
                    <a:pt x="89" y="111"/>
                  </a:cubicBezTo>
                  <a:cubicBezTo>
                    <a:pt x="87" y="113"/>
                    <a:pt x="85" y="115"/>
                    <a:pt x="83" y="117"/>
                  </a:cubicBezTo>
                  <a:cubicBezTo>
                    <a:pt x="82" y="119"/>
                    <a:pt x="78" y="119"/>
                    <a:pt x="76" y="120"/>
                  </a:cubicBezTo>
                  <a:cubicBezTo>
                    <a:pt x="73" y="121"/>
                    <a:pt x="75" y="123"/>
                    <a:pt x="73" y="126"/>
                  </a:cubicBezTo>
                  <a:cubicBezTo>
                    <a:pt x="72" y="128"/>
                    <a:pt x="67" y="128"/>
                    <a:pt x="65" y="128"/>
                  </a:cubicBezTo>
                  <a:cubicBezTo>
                    <a:pt x="64" y="129"/>
                    <a:pt x="48" y="133"/>
                    <a:pt x="49" y="134"/>
                  </a:cubicBezTo>
                  <a:cubicBezTo>
                    <a:pt x="50" y="137"/>
                    <a:pt x="59" y="138"/>
                    <a:pt x="61" y="141"/>
                  </a:cubicBezTo>
                  <a:cubicBezTo>
                    <a:pt x="64" y="143"/>
                    <a:pt x="63" y="154"/>
                    <a:pt x="59" y="155"/>
                  </a:cubicBezTo>
                  <a:cubicBezTo>
                    <a:pt x="53" y="156"/>
                    <a:pt x="36" y="150"/>
                    <a:pt x="33" y="156"/>
                  </a:cubicBezTo>
                  <a:cubicBezTo>
                    <a:pt x="31" y="159"/>
                    <a:pt x="32" y="164"/>
                    <a:pt x="33" y="167"/>
                  </a:cubicBezTo>
                  <a:cubicBezTo>
                    <a:pt x="34" y="172"/>
                    <a:pt x="29" y="173"/>
                    <a:pt x="30" y="178"/>
                  </a:cubicBezTo>
                  <a:cubicBezTo>
                    <a:pt x="31" y="181"/>
                    <a:pt x="34" y="185"/>
                    <a:pt x="37" y="185"/>
                  </a:cubicBezTo>
                  <a:cubicBezTo>
                    <a:pt x="40" y="185"/>
                    <a:pt x="48" y="190"/>
                    <a:pt x="46" y="191"/>
                  </a:cubicBezTo>
                  <a:cubicBezTo>
                    <a:pt x="51" y="186"/>
                    <a:pt x="51" y="186"/>
                    <a:pt x="59" y="185"/>
                  </a:cubicBezTo>
                  <a:cubicBezTo>
                    <a:pt x="60" y="185"/>
                    <a:pt x="68" y="179"/>
                    <a:pt x="68" y="178"/>
                  </a:cubicBezTo>
                  <a:cubicBezTo>
                    <a:pt x="68" y="174"/>
                    <a:pt x="68" y="171"/>
                    <a:pt x="72" y="167"/>
                  </a:cubicBezTo>
                  <a:cubicBezTo>
                    <a:pt x="71" y="169"/>
                    <a:pt x="88" y="157"/>
                    <a:pt x="83" y="156"/>
                  </a:cubicBezTo>
                  <a:cubicBezTo>
                    <a:pt x="89" y="157"/>
                    <a:pt x="90" y="158"/>
                    <a:pt x="96" y="156"/>
                  </a:cubicBezTo>
                  <a:cubicBezTo>
                    <a:pt x="103" y="151"/>
                    <a:pt x="104" y="153"/>
                    <a:pt x="108" y="159"/>
                  </a:cubicBezTo>
                  <a:cubicBezTo>
                    <a:pt x="112" y="165"/>
                    <a:pt x="118" y="166"/>
                    <a:pt x="123" y="169"/>
                  </a:cubicBezTo>
                  <a:cubicBezTo>
                    <a:pt x="125" y="170"/>
                    <a:pt x="133" y="185"/>
                    <a:pt x="134" y="181"/>
                  </a:cubicBezTo>
                  <a:cubicBezTo>
                    <a:pt x="132" y="176"/>
                    <a:pt x="131" y="170"/>
                    <a:pt x="138" y="169"/>
                  </a:cubicBezTo>
                  <a:cubicBezTo>
                    <a:pt x="135" y="168"/>
                    <a:pt x="132" y="165"/>
                    <a:pt x="129" y="163"/>
                  </a:cubicBezTo>
                  <a:cubicBezTo>
                    <a:pt x="129" y="163"/>
                    <a:pt x="130" y="163"/>
                    <a:pt x="130" y="163"/>
                  </a:cubicBezTo>
                  <a:cubicBezTo>
                    <a:pt x="126" y="161"/>
                    <a:pt x="111" y="150"/>
                    <a:pt x="116" y="146"/>
                  </a:cubicBezTo>
                  <a:cubicBezTo>
                    <a:pt x="119" y="145"/>
                    <a:pt x="129" y="155"/>
                    <a:pt x="131" y="158"/>
                  </a:cubicBezTo>
                  <a:cubicBezTo>
                    <a:pt x="137" y="163"/>
                    <a:pt x="140" y="168"/>
                    <a:pt x="145" y="175"/>
                  </a:cubicBezTo>
                  <a:cubicBezTo>
                    <a:pt x="147" y="180"/>
                    <a:pt x="145" y="186"/>
                    <a:pt x="147" y="191"/>
                  </a:cubicBezTo>
                  <a:cubicBezTo>
                    <a:pt x="148" y="193"/>
                    <a:pt x="160" y="182"/>
                    <a:pt x="161" y="181"/>
                  </a:cubicBezTo>
                  <a:cubicBezTo>
                    <a:pt x="160" y="181"/>
                    <a:pt x="160" y="178"/>
                    <a:pt x="159" y="176"/>
                  </a:cubicBezTo>
                  <a:cubicBezTo>
                    <a:pt x="159" y="176"/>
                    <a:pt x="159" y="176"/>
                    <a:pt x="159" y="176"/>
                  </a:cubicBezTo>
                  <a:cubicBezTo>
                    <a:pt x="155" y="171"/>
                    <a:pt x="156" y="174"/>
                    <a:pt x="161" y="169"/>
                  </a:cubicBezTo>
                  <a:cubicBezTo>
                    <a:pt x="166" y="164"/>
                    <a:pt x="167" y="171"/>
                    <a:pt x="167" y="176"/>
                  </a:cubicBezTo>
                  <a:cubicBezTo>
                    <a:pt x="167" y="187"/>
                    <a:pt x="184" y="190"/>
                    <a:pt x="193" y="189"/>
                  </a:cubicBezTo>
                  <a:cubicBezTo>
                    <a:pt x="196" y="189"/>
                    <a:pt x="204" y="184"/>
                    <a:pt x="203" y="190"/>
                  </a:cubicBezTo>
                  <a:cubicBezTo>
                    <a:pt x="203" y="198"/>
                    <a:pt x="200" y="203"/>
                    <a:pt x="196" y="210"/>
                  </a:cubicBezTo>
                  <a:cubicBezTo>
                    <a:pt x="193" y="214"/>
                    <a:pt x="185" y="209"/>
                    <a:pt x="180" y="211"/>
                  </a:cubicBezTo>
                  <a:cubicBezTo>
                    <a:pt x="178" y="211"/>
                    <a:pt x="169" y="220"/>
                    <a:pt x="168" y="218"/>
                  </a:cubicBezTo>
                  <a:cubicBezTo>
                    <a:pt x="167" y="216"/>
                    <a:pt x="179" y="211"/>
                    <a:pt x="177" y="208"/>
                  </a:cubicBezTo>
                  <a:cubicBezTo>
                    <a:pt x="174" y="205"/>
                    <a:pt x="164" y="208"/>
                    <a:pt x="160" y="206"/>
                  </a:cubicBezTo>
                  <a:cubicBezTo>
                    <a:pt x="156" y="205"/>
                    <a:pt x="152" y="201"/>
                    <a:pt x="149" y="206"/>
                  </a:cubicBezTo>
                  <a:cubicBezTo>
                    <a:pt x="145" y="212"/>
                    <a:pt x="144" y="218"/>
                    <a:pt x="137" y="214"/>
                  </a:cubicBezTo>
                  <a:cubicBezTo>
                    <a:pt x="137" y="214"/>
                    <a:pt x="137" y="214"/>
                    <a:pt x="138" y="214"/>
                  </a:cubicBezTo>
                  <a:cubicBezTo>
                    <a:pt x="130" y="209"/>
                    <a:pt x="118" y="207"/>
                    <a:pt x="111" y="201"/>
                  </a:cubicBezTo>
                  <a:cubicBezTo>
                    <a:pt x="111" y="201"/>
                    <a:pt x="112" y="201"/>
                    <a:pt x="112" y="201"/>
                  </a:cubicBezTo>
                  <a:cubicBezTo>
                    <a:pt x="107" y="197"/>
                    <a:pt x="105" y="197"/>
                    <a:pt x="112" y="194"/>
                  </a:cubicBezTo>
                  <a:cubicBezTo>
                    <a:pt x="113" y="188"/>
                    <a:pt x="109" y="177"/>
                    <a:pt x="99" y="182"/>
                  </a:cubicBezTo>
                  <a:cubicBezTo>
                    <a:pt x="91" y="186"/>
                    <a:pt x="79" y="182"/>
                    <a:pt x="70" y="186"/>
                  </a:cubicBezTo>
                  <a:cubicBezTo>
                    <a:pt x="67" y="188"/>
                    <a:pt x="65" y="189"/>
                    <a:pt x="62" y="190"/>
                  </a:cubicBezTo>
                  <a:cubicBezTo>
                    <a:pt x="57" y="192"/>
                    <a:pt x="49" y="191"/>
                    <a:pt x="45" y="193"/>
                  </a:cubicBezTo>
                  <a:cubicBezTo>
                    <a:pt x="43" y="195"/>
                    <a:pt x="39" y="200"/>
                    <a:pt x="36" y="200"/>
                  </a:cubicBezTo>
                  <a:cubicBezTo>
                    <a:pt x="30" y="200"/>
                    <a:pt x="30" y="215"/>
                    <a:pt x="29" y="219"/>
                  </a:cubicBezTo>
                  <a:cubicBezTo>
                    <a:pt x="27" y="225"/>
                    <a:pt x="16" y="224"/>
                    <a:pt x="13" y="231"/>
                  </a:cubicBezTo>
                  <a:cubicBezTo>
                    <a:pt x="10" y="236"/>
                    <a:pt x="9" y="243"/>
                    <a:pt x="6" y="249"/>
                  </a:cubicBezTo>
                  <a:cubicBezTo>
                    <a:pt x="2" y="254"/>
                    <a:pt x="7" y="261"/>
                    <a:pt x="8" y="267"/>
                  </a:cubicBezTo>
                  <a:cubicBezTo>
                    <a:pt x="8" y="271"/>
                    <a:pt x="0" y="283"/>
                    <a:pt x="1" y="285"/>
                  </a:cubicBezTo>
                  <a:cubicBezTo>
                    <a:pt x="4" y="290"/>
                    <a:pt x="1" y="297"/>
                    <a:pt x="6" y="301"/>
                  </a:cubicBezTo>
                  <a:cubicBezTo>
                    <a:pt x="14" y="305"/>
                    <a:pt x="18" y="305"/>
                    <a:pt x="22" y="314"/>
                  </a:cubicBezTo>
                  <a:cubicBezTo>
                    <a:pt x="23" y="316"/>
                    <a:pt x="37" y="340"/>
                    <a:pt x="40" y="332"/>
                  </a:cubicBezTo>
                  <a:cubicBezTo>
                    <a:pt x="39" y="327"/>
                    <a:pt x="62" y="330"/>
                    <a:pt x="67" y="324"/>
                  </a:cubicBezTo>
                  <a:cubicBezTo>
                    <a:pt x="72" y="319"/>
                    <a:pt x="77" y="317"/>
                    <a:pt x="83" y="322"/>
                  </a:cubicBezTo>
                  <a:cubicBezTo>
                    <a:pt x="89" y="325"/>
                    <a:pt x="89" y="339"/>
                    <a:pt x="98" y="330"/>
                  </a:cubicBezTo>
                  <a:cubicBezTo>
                    <a:pt x="102" y="326"/>
                    <a:pt x="109" y="334"/>
                    <a:pt x="105" y="339"/>
                  </a:cubicBezTo>
                  <a:cubicBezTo>
                    <a:pt x="103" y="341"/>
                    <a:pt x="100" y="356"/>
                    <a:pt x="103" y="358"/>
                  </a:cubicBezTo>
                  <a:cubicBezTo>
                    <a:pt x="110" y="364"/>
                    <a:pt x="117" y="375"/>
                    <a:pt x="117" y="385"/>
                  </a:cubicBezTo>
                  <a:cubicBezTo>
                    <a:pt x="117" y="390"/>
                    <a:pt x="122" y="402"/>
                    <a:pt x="118" y="405"/>
                  </a:cubicBezTo>
                  <a:cubicBezTo>
                    <a:pt x="115" y="407"/>
                    <a:pt x="113" y="412"/>
                    <a:pt x="112" y="415"/>
                  </a:cubicBezTo>
                  <a:cubicBezTo>
                    <a:pt x="110" y="429"/>
                    <a:pt x="117" y="442"/>
                    <a:pt x="125" y="453"/>
                  </a:cubicBezTo>
                  <a:cubicBezTo>
                    <a:pt x="130" y="460"/>
                    <a:pt x="126" y="463"/>
                    <a:pt x="125" y="470"/>
                  </a:cubicBezTo>
                  <a:cubicBezTo>
                    <a:pt x="125" y="476"/>
                    <a:pt x="133" y="482"/>
                    <a:pt x="134" y="487"/>
                  </a:cubicBezTo>
                  <a:cubicBezTo>
                    <a:pt x="135" y="492"/>
                    <a:pt x="136" y="496"/>
                    <a:pt x="137" y="501"/>
                  </a:cubicBezTo>
                  <a:cubicBezTo>
                    <a:pt x="139" y="511"/>
                    <a:pt x="146" y="506"/>
                    <a:pt x="151" y="504"/>
                  </a:cubicBezTo>
                  <a:cubicBezTo>
                    <a:pt x="162" y="498"/>
                    <a:pt x="172" y="503"/>
                    <a:pt x="180" y="493"/>
                  </a:cubicBezTo>
                  <a:cubicBezTo>
                    <a:pt x="183" y="489"/>
                    <a:pt x="196" y="477"/>
                    <a:pt x="194" y="471"/>
                  </a:cubicBezTo>
                  <a:cubicBezTo>
                    <a:pt x="193" y="467"/>
                    <a:pt x="188" y="464"/>
                    <a:pt x="195" y="462"/>
                  </a:cubicBezTo>
                  <a:cubicBezTo>
                    <a:pt x="201" y="460"/>
                    <a:pt x="204" y="460"/>
                    <a:pt x="203" y="456"/>
                  </a:cubicBezTo>
                  <a:cubicBezTo>
                    <a:pt x="202" y="446"/>
                    <a:pt x="199" y="441"/>
                    <a:pt x="207" y="433"/>
                  </a:cubicBezTo>
                  <a:cubicBezTo>
                    <a:pt x="214" y="426"/>
                    <a:pt x="223" y="421"/>
                    <a:pt x="223" y="411"/>
                  </a:cubicBezTo>
                  <a:cubicBezTo>
                    <a:pt x="223" y="407"/>
                    <a:pt x="221" y="404"/>
                    <a:pt x="223" y="400"/>
                  </a:cubicBezTo>
                  <a:cubicBezTo>
                    <a:pt x="224" y="397"/>
                    <a:pt x="219" y="391"/>
                    <a:pt x="219" y="390"/>
                  </a:cubicBezTo>
                  <a:cubicBezTo>
                    <a:pt x="215" y="382"/>
                    <a:pt x="214" y="374"/>
                    <a:pt x="219" y="367"/>
                  </a:cubicBezTo>
                  <a:cubicBezTo>
                    <a:pt x="226" y="360"/>
                    <a:pt x="230" y="349"/>
                    <a:pt x="239" y="343"/>
                  </a:cubicBezTo>
                  <a:cubicBezTo>
                    <a:pt x="249" y="335"/>
                    <a:pt x="252" y="328"/>
                    <a:pt x="258" y="317"/>
                  </a:cubicBezTo>
                  <a:cubicBezTo>
                    <a:pt x="260" y="313"/>
                    <a:pt x="263" y="305"/>
                    <a:pt x="263" y="302"/>
                  </a:cubicBezTo>
                  <a:cubicBezTo>
                    <a:pt x="264" y="293"/>
                    <a:pt x="254" y="298"/>
                    <a:pt x="250" y="300"/>
                  </a:cubicBezTo>
                  <a:cubicBezTo>
                    <a:pt x="246" y="302"/>
                    <a:pt x="243" y="304"/>
                    <a:pt x="239" y="305"/>
                  </a:cubicBezTo>
                  <a:cubicBezTo>
                    <a:pt x="233" y="306"/>
                    <a:pt x="233" y="304"/>
                    <a:pt x="232" y="302"/>
                  </a:cubicBezTo>
                  <a:cubicBezTo>
                    <a:pt x="232" y="296"/>
                    <a:pt x="231" y="296"/>
                    <a:pt x="229" y="292"/>
                  </a:cubicBezTo>
                  <a:cubicBezTo>
                    <a:pt x="224" y="284"/>
                    <a:pt x="217" y="276"/>
                    <a:pt x="211" y="269"/>
                  </a:cubicBezTo>
                  <a:cubicBezTo>
                    <a:pt x="204" y="264"/>
                    <a:pt x="207" y="258"/>
                    <a:pt x="206" y="252"/>
                  </a:cubicBezTo>
                  <a:cubicBezTo>
                    <a:pt x="206" y="246"/>
                    <a:pt x="203" y="240"/>
                    <a:pt x="201" y="235"/>
                  </a:cubicBezTo>
                  <a:cubicBezTo>
                    <a:pt x="199" y="231"/>
                    <a:pt x="192" y="223"/>
                    <a:pt x="202" y="224"/>
                  </a:cubicBezTo>
                  <a:cubicBezTo>
                    <a:pt x="205" y="225"/>
                    <a:pt x="213" y="244"/>
                    <a:pt x="213" y="247"/>
                  </a:cubicBezTo>
                  <a:cubicBezTo>
                    <a:pt x="215" y="255"/>
                    <a:pt x="218" y="258"/>
                    <a:pt x="223" y="264"/>
                  </a:cubicBezTo>
                  <a:cubicBezTo>
                    <a:pt x="228" y="270"/>
                    <a:pt x="229" y="279"/>
                    <a:pt x="230" y="286"/>
                  </a:cubicBezTo>
                  <a:cubicBezTo>
                    <a:pt x="232" y="295"/>
                    <a:pt x="239" y="296"/>
                    <a:pt x="247" y="291"/>
                  </a:cubicBezTo>
                  <a:cubicBezTo>
                    <a:pt x="253" y="286"/>
                    <a:pt x="260" y="285"/>
                    <a:pt x="266" y="282"/>
                  </a:cubicBezTo>
                  <a:cubicBezTo>
                    <a:pt x="268" y="279"/>
                    <a:pt x="281" y="273"/>
                    <a:pt x="284" y="269"/>
                  </a:cubicBezTo>
                  <a:cubicBezTo>
                    <a:pt x="289" y="264"/>
                    <a:pt x="299" y="251"/>
                    <a:pt x="294" y="246"/>
                  </a:cubicBezTo>
                  <a:cubicBezTo>
                    <a:pt x="292" y="244"/>
                    <a:pt x="287" y="241"/>
                    <a:pt x="284" y="241"/>
                  </a:cubicBezTo>
                  <a:cubicBezTo>
                    <a:pt x="281" y="241"/>
                    <a:pt x="284" y="236"/>
                    <a:pt x="280" y="236"/>
                  </a:cubicBezTo>
                  <a:cubicBezTo>
                    <a:pt x="279" y="236"/>
                    <a:pt x="272" y="243"/>
                    <a:pt x="270" y="244"/>
                  </a:cubicBezTo>
                  <a:cubicBezTo>
                    <a:pt x="266" y="247"/>
                    <a:pt x="266" y="241"/>
                    <a:pt x="264" y="239"/>
                  </a:cubicBezTo>
                  <a:cubicBezTo>
                    <a:pt x="264" y="239"/>
                    <a:pt x="265" y="239"/>
                    <a:pt x="265" y="239"/>
                  </a:cubicBezTo>
                  <a:cubicBezTo>
                    <a:pt x="261" y="235"/>
                    <a:pt x="245" y="216"/>
                    <a:pt x="256" y="214"/>
                  </a:cubicBezTo>
                  <a:cubicBezTo>
                    <a:pt x="258" y="213"/>
                    <a:pt x="261" y="222"/>
                    <a:pt x="262" y="224"/>
                  </a:cubicBezTo>
                  <a:cubicBezTo>
                    <a:pt x="265" y="227"/>
                    <a:pt x="270" y="230"/>
                    <a:pt x="273" y="232"/>
                  </a:cubicBezTo>
                  <a:cubicBezTo>
                    <a:pt x="277" y="234"/>
                    <a:pt x="279" y="231"/>
                    <a:pt x="282" y="230"/>
                  </a:cubicBezTo>
                  <a:cubicBezTo>
                    <a:pt x="285" y="228"/>
                    <a:pt x="286" y="233"/>
                    <a:pt x="288" y="235"/>
                  </a:cubicBezTo>
                  <a:cubicBezTo>
                    <a:pt x="292" y="240"/>
                    <a:pt x="299" y="240"/>
                    <a:pt x="305" y="240"/>
                  </a:cubicBezTo>
                  <a:cubicBezTo>
                    <a:pt x="311" y="240"/>
                    <a:pt x="315" y="236"/>
                    <a:pt x="319" y="236"/>
                  </a:cubicBezTo>
                  <a:cubicBezTo>
                    <a:pt x="320" y="236"/>
                    <a:pt x="332" y="247"/>
                    <a:pt x="332" y="249"/>
                  </a:cubicBezTo>
                  <a:cubicBezTo>
                    <a:pt x="331" y="259"/>
                    <a:pt x="339" y="259"/>
                    <a:pt x="343" y="252"/>
                  </a:cubicBezTo>
                  <a:cubicBezTo>
                    <a:pt x="343" y="270"/>
                    <a:pt x="346" y="285"/>
                    <a:pt x="355" y="300"/>
                  </a:cubicBezTo>
                  <a:cubicBezTo>
                    <a:pt x="358" y="304"/>
                    <a:pt x="359" y="308"/>
                    <a:pt x="360" y="313"/>
                  </a:cubicBezTo>
                  <a:cubicBezTo>
                    <a:pt x="360" y="320"/>
                    <a:pt x="362" y="319"/>
                    <a:pt x="366" y="314"/>
                  </a:cubicBezTo>
                  <a:cubicBezTo>
                    <a:pt x="370" y="305"/>
                    <a:pt x="375" y="298"/>
                    <a:pt x="375" y="289"/>
                  </a:cubicBezTo>
                  <a:cubicBezTo>
                    <a:pt x="373" y="277"/>
                    <a:pt x="379" y="278"/>
                    <a:pt x="386" y="269"/>
                  </a:cubicBezTo>
                  <a:cubicBezTo>
                    <a:pt x="388" y="267"/>
                    <a:pt x="392" y="263"/>
                    <a:pt x="394" y="260"/>
                  </a:cubicBezTo>
                  <a:cubicBezTo>
                    <a:pt x="398" y="254"/>
                    <a:pt x="402" y="255"/>
                    <a:pt x="409" y="254"/>
                  </a:cubicBezTo>
                  <a:cubicBezTo>
                    <a:pt x="410" y="254"/>
                    <a:pt x="411" y="252"/>
                    <a:pt x="412" y="251"/>
                  </a:cubicBezTo>
                  <a:cubicBezTo>
                    <a:pt x="416" y="247"/>
                    <a:pt x="419" y="257"/>
                    <a:pt x="421" y="260"/>
                  </a:cubicBezTo>
                  <a:cubicBezTo>
                    <a:pt x="425" y="265"/>
                    <a:pt x="427" y="270"/>
                    <a:pt x="426" y="277"/>
                  </a:cubicBezTo>
                  <a:cubicBezTo>
                    <a:pt x="426" y="278"/>
                    <a:pt x="424" y="291"/>
                    <a:pt x="426" y="291"/>
                  </a:cubicBezTo>
                  <a:cubicBezTo>
                    <a:pt x="433" y="291"/>
                    <a:pt x="429" y="275"/>
                    <a:pt x="438" y="275"/>
                  </a:cubicBezTo>
                  <a:cubicBezTo>
                    <a:pt x="441" y="275"/>
                    <a:pt x="440" y="301"/>
                    <a:pt x="446" y="305"/>
                  </a:cubicBezTo>
                  <a:cubicBezTo>
                    <a:pt x="447" y="306"/>
                    <a:pt x="449" y="291"/>
                    <a:pt x="450" y="291"/>
                  </a:cubicBezTo>
                  <a:cubicBezTo>
                    <a:pt x="458" y="288"/>
                    <a:pt x="465" y="315"/>
                    <a:pt x="467" y="319"/>
                  </a:cubicBezTo>
                  <a:cubicBezTo>
                    <a:pt x="467" y="320"/>
                    <a:pt x="473" y="309"/>
                    <a:pt x="474" y="308"/>
                  </a:cubicBezTo>
                  <a:cubicBezTo>
                    <a:pt x="475" y="304"/>
                    <a:pt x="478" y="304"/>
                    <a:pt x="482" y="302"/>
                  </a:cubicBezTo>
                  <a:cubicBezTo>
                    <a:pt x="491" y="294"/>
                    <a:pt x="484" y="285"/>
                    <a:pt x="479" y="277"/>
                  </a:cubicBezTo>
                  <a:cubicBezTo>
                    <a:pt x="476" y="272"/>
                    <a:pt x="468" y="265"/>
                    <a:pt x="473" y="259"/>
                  </a:cubicBezTo>
                  <a:cubicBezTo>
                    <a:pt x="491" y="240"/>
                    <a:pt x="474" y="273"/>
                    <a:pt x="483" y="273"/>
                  </a:cubicBezTo>
                  <a:cubicBezTo>
                    <a:pt x="488" y="273"/>
                    <a:pt x="490" y="264"/>
                    <a:pt x="488" y="262"/>
                  </a:cubicBezTo>
                  <a:cubicBezTo>
                    <a:pt x="482" y="252"/>
                    <a:pt x="504" y="252"/>
                    <a:pt x="510" y="248"/>
                  </a:cubicBezTo>
                  <a:cubicBezTo>
                    <a:pt x="516" y="243"/>
                    <a:pt x="524" y="234"/>
                    <a:pt x="530" y="226"/>
                  </a:cubicBezTo>
                  <a:cubicBezTo>
                    <a:pt x="535" y="218"/>
                    <a:pt x="533" y="209"/>
                    <a:pt x="527" y="201"/>
                  </a:cubicBezTo>
                  <a:cubicBezTo>
                    <a:pt x="528" y="201"/>
                    <a:pt x="528" y="201"/>
                    <a:pt x="528" y="201"/>
                  </a:cubicBezTo>
                  <a:cubicBezTo>
                    <a:pt x="527" y="199"/>
                    <a:pt x="525" y="196"/>
                    <a:pt x="523" y="194"/>
                  </a:cubicBezTo>
                  <a:cubicBezTo>
                    <a:pt x="524" y="191"/>
                    <a:pt x="539" y="188"/>
                    <a:pt x="533" y="182"/>
                  </a:cubicBezTo>
                  <a:cubicBezTo>
                    <a:pt x="530" y="180"/>
                    <a:pt x="524" y="185"/>
                    <a:pt x="520" y="181"/>
                  </a:cubicBezTo>
                  <a:cubicBezTo>
                    <a:pt x="516" y="177"/>
                    <a:pt x="516" y="176"/>
                    <a:pt x="521" y="173"/>
                  </a:cubicBezTo>
                  <a:cubicBezTo>
                    <a:pt x="524" y="172"/>
                    <a:pt x="528" y="165"/>
                    <a:pt x="531" y="165"/>
                  </a:cubicBezTo>
                  <a:cubicBezTo>
                    <a:pt x="532" y="165"/>
                    <a:pt x="525" y="181"/>
                    <a:pt x="537" y="173"/>
                  </a:cubicBezTo>
                  <a:cubicBezTo>
                    <a:pt x="547" y="165"/>
                    <a:pt x="540" y="184"/>
                    <a:pt x="542" y="183"/>
                  </a:cubicBezTo>
                  <a:cubicBezTo>
                    <a:pt x="545" y="182"/>
                    <a:pt x="553" y="179"/>
                    <a:pt x="549" y="188"/>
                  </a:cubicBezTo>
                  <a:cubicBezTo>
                    <a:pt x="548" y="191"/>
                    <a:pt x="544" y="194"/>
                    <a:pt x="548" y="197"/>
                  </a:cubicBezTo>
                  <a:cubicBezTo>
                    <a:pt x="552" y="199"/>
                    <a:pt x="556" y="197"/>
                    <a:pt x="558" y="194"/>
                  </a:cubicBezTo>
                  <a:cubicBezTo>
                    <a:pt x="561" y="190"/>
                    <a:pt x="560" y="185"/>
                    <a:pt x="559" y="181"/>
                  </a:cubicBezTo>
                  <a:cubicBezTo>
                    <a:pt x="557" y="178"/>
                    <a:pt x="556" y="176"/>
                    <a:pt x="555" y="174"/>
                  </a:cubicBezTo>
                  <a:cubicBezTo>
                    <a:pt x="554" y="170"/>
                    <a:pt x="558" y="170"/>
                    <a:pt x="560" y="168"/>
                  </a:cubicBezTo>
                  <a:cubicBezTo>
                    <a:pt x="560" y="167"/>
                    <a:pt x="570" y="154"/>
                    <a:pt x="571" y="156"/>
                  </a:cubicBezTo>
                  <a:cubicBezTo>
                    <a:pt x="576" y="164"/>
                    <a:pt x="583" y="154"/>
                    <a:pt x="586" y="151"/>
                  </a:cubicBezTo>
                  <a:cubicBezTo>
                    <a:pt x="596" y="141"/>
                    <a:pt x="609" y="128"/>
                    <a:pt x="605" y="113"/>
                  </a:cubicBezTo>
                  <a:cubicBezTo>
                    <a:pt x="608" y="120"/>
                    <a:pt x="607" y="127"/>
                    <a:pt x="607" y="134"/>
                  </a:cubicBezTo>
                  <a:cubicBezTo>
                    <a:pt x="608" y="137"/>
                    <a:pt x="607" y="141"/>
                    <a:pt x="609" y="143"/>
                  </a:cubicBezTo>
                  <a:cubicBezTo>
                    <a:pt x="611" y="144"/>
                    <a:pt x="614" y="145"/>
                    <a:pt x="614" y="143"/>
                  </a:cubicBezTo>
                  <a:cubicBezTo>
                    <a:pt x="612" y="136"/>
                    <a:pt x="619" y="128"/>
                    <a:pt x="615" y="120"/>
                  </a:cubicBezTo>
                  <a:cubicBezTo>
                    <a:pt x="612" y="115"/>
                    <a:pt x="613" y="120"/>
                    <a:pt x="614" y="113"/>
                  </a:cubicBezTo>
                  <a:cubicBezTo>
                    <a:pt x="614" y="113"/>
                    <a:pt x="614" y="111"/>
                    <a:pt x="613" y="109"/>
                  </a:cubicBezTo>
                  <a:cubicBezTo>
                    <a:pt x="612" y="108"/>
                    <a:pt x="606" y="110"/>
                    <a:pt x="605" y="111"/>
                  </a:cubicBezTo>
                  <a:cubicBezTo>
                    <a:pt x="603" y="104"/>
                    <a:pt x="598" y="109"/>
                    <a:pt x="593" y="109"/>
                  </a:cubicBezTo>
                  <a:cubicBezTo>
                    <a:pt x="590" y="109"/>
                    <a:pt x="592" y="104"/>
                    <a:pt x="590" y="104"/>
                  </a:cubicBezTo>
                  <a:cubicBezTo>
                    <a:pt x="590" y="104"/>
                    <a:pt x="582" y="109"/>
                    <a:pt x="585" y="104"/>
                  </a:cubicBezTo>
                  <a:cubicBezTo>
                    <a:pt x="588" y="100"/>
                    <a:pt x="594" y="99"/>
                    <a:pt x="598" y="96"/>
                  </a:cubicBezTo>
                  <a:cubicBezTo>
                    <a:pt x="601" y="94"/>
                    <a:pt x="606" y="86"/>
                    <a:pt x="610" y="85"/>
                  </a:cubicBezTo>
                  <a:cubicBezTo>
                    <a:pt x="618" y="84"/>
                    <a:pt x="627" y="87"/>
                    <a:pt x="635" y="84"/>
                  </a:cubicBezTo>
                  <a:cubicBezTo>
                    <a:pt x="642" y="82"/>
                    <a:pt x="645" y="89"/>
                    <a:pt x="652" y="87"/>
                  </a:cubicBezTo>
                  <a:cubicBezTo>
                    <a:pt x="656" y="86"/>
                    <a:pt x="664" y="79"/>
                    <a:pt x="667" y="75"/>
                  </a:cubicBezTo>
                  <a:cubicBezTo>
                    <a:pt x="670" y="73"/>
                    <a:pt x="676" y="67"/>
                    <a:pt x="676" y="75"/>
                  </a:cubicBezTo>
                  <a:cubicBezTo>
                    <a:pt x="676" y="83"/>
                    <a:pt x="690" y="73"/>
                    <a:pt x="693" y="71"/>
                  </a:cubicBezTo>
                  <a:cubicBezTo>
                    <a:pt x="685" y="77"/>
                    <a:pt x="676" y="83"/>
                    <a:pt x="668" y="88"/>
                  </a:cubicBezTo>
                  <a:cubicBezTo>
                    <a:pt x="661" y="91"/>
                    <a:pt x="656" y="99"/>
                    <a:pt x="659" y="106"/>
                  </a:cubicBezTo>
                  <a:cubicBezTo>
                    <a:pt x="662" y="116"/>
                    <a:pt x="659" y="120"/>
                    <a:pt x="658" y="130"/>
                  </a:cubicBezTo>
                  <a:cubicBezTo>
                    <a:pt x="664" y="120"/>
                    <a:pt x="674" y="111"/>
                    <a:pt x="684" y="104"/>
                  </a:cubicBezTo>
                  <a:cubicBezTo>
                    <a:pt x="693" y="97"/>
                    <a:pt x="681" y="80"/>
                    <a:pt x="699" y="80"/>
                  </a:cubicBezTo>
                  <a:cubicBezTo>
                    <a:pt x="709" y="80"/>
                    <a:pt x="695" y="80"/>
                    <a:pt x="699" y="80"/>
                  </a:cubicBezTo>
                  <a:close/>
                  <a:moveTo>
                    <a:pt x="275" y="147"/>
                  </a:moveTo>
                  <a:cubicBezTo>
                    <a:pt x="270" y="149"/>
                    <a:pt x="266" y="144"/>
                    <a:pt x="262" y="147"/>
                  </a:cubicBezTo>
                  <a:cubicBezTo>
                    <a:pt x="254" y="151"/>
                    <a:pt x="263" y="154"/>
                    <a:pt x="265" y="157"/>
                  </a:cubicBezTo>
                  <a:cubicBezTo>
                    <a:pt x="267" y="160"/>
                    <a:pt x="274" y="163"/>
                    <a:pt x="270" y="167"/>
                  </a:cubicBezTo>
                  <a:cubicBezTo>
                    <a:pt x="268" y="169"/>
                    <a:pt x="272" y="176"/>
                    <a:pt x="273" y="180"/>
                  </a:cubicBezTo>
                  <a:cubicBezTo>
                    <a:pt x="275" y="190"/>
                    <a:pt x="255" y="187"/>
                    <a:pt x="252" y="181"/>
                  </a:cubicBezTo>
                  <a:cubicBezTo>
                    <a:pt x="251" y="179"/>
                    <a:pt x="251" y="176"/>
                    <a:pt x="252" y="174"/>
                  </a:cubicBezTo>
                  <a:cubicBezTo>
                    <a:pt x="252" y="174"/>
                    <a:pt x="260" y="168"/>
                    <a:pt x="260" y="168"/>
                  </a:cubicBezTo>
                  <a:cubicBezTo>
                    <a:pt x="260" y="166"/>
                    <a:pt x="256" y="164"/>
                    <a:pt x="253" y="163"/>
                  </a:cubicBezTo>
                  <a:cubicBezTo>
                    <a:pt x="254" y="163"/>
                    <a:pt x="254" y="163"/>
                    <a:pt x="255" y="163"/>
                  </a:cubicBezTo>
                  <a:cubicBezTo>
                    <a:pt x="249" y="162"/>
                    <a:pt x="237" y="140"/>
                    <a:pt x="249" y="141"/>
                  </a:cubicBezTo>
                  <a:cubicBezTo>
                    <a:pt x="256" y="142"/>
                    <a:pt x="258" y="141"/>
                    <a:pt x="263" y="136"/>
                  </a:cubicBezTo>
                  <a:cubicBezTo>
                    <a:pt x="267" y="135"/>
                    <a:pt x="277" y="144"/>
                    <a:pt x="275" y="147"/>
                  </a:cubicBezTo>
                  <a:cubicBezTo>
                    <a:pt x="273" y="148"/>
                    <a:pt x="276" y="145"/>
                    <a:pt x="275" y="147"/>
                  </a:cubicBezTo>
                  <a:close/>
                  <a:moveTo>
                    <a:pt x="174" y="163"/>
                  </a:moveTo>
                  <a:cubicBezTo>
                    <a:pt x="174" y="158"/>
                    <a:pt x="177" y="148"/>
                    <a:pt x="183" y="143"/>
                  </a:cubicBezTo>
                  <a:cubicBezTo>
                    <a:pt x="189" y="136"/>
                    <a:pt x="192" y="146"/>
                    <a:pt x="194" y="150"/>
                  </a:cubicBezTo>
                  <a:cubicBezTo>
                    <a:pt x="196" y="154"/>
                    <a:pt x="204" y="144"/>
                    <a:pt x="204" y="143"/>
                  </a:cubicBezTo>
                  <a:cubicBezTo>
                    <a:pt x="205" y="141"/>
                    <a:pt x="212" y="140"/>
                    <a:pt x="211" y="142"/>
                  </a:cubicBezTo>
                  <a:cubicBezTo>
                    <a:pt x="211" y="143"/>
                    <a:pt x="207" y="144"/>
                    <a:pt x="207" y="145"/>
                  </a:cubicBezTo>
                  <a:cubicBezTo>
                    <a:pt x="207" y="147"/>
                    <a:pt x="221" y="156"/>
                    <a:pt x="222" y="157"/>
                  </a:cubicBezTo>
                  <a:cubicBezTo>
                    <a:pt x="226" y="159"/>
                    <a:pt x="228" y="165"/>
                    <a:pt x="223" y="166"/>
                  </a:cubicBezTo>
                  <a:cubicBezTo>
                    <a:pt x="215" y="167"/>
                    <a:pt x="211" y="167"/>
                    <a:pt x="204" y="163"/>
                  </a:cubicBezTo>
                  <a:cubicBezTo>
                    <a:pt x="205" y="163"/>
                    <a:pt x="205" y="163"/>
                    <a:pt x="206" y="163"/>
                  </a:cubicBezTo>
                  <a:cubicBezTo>
                    <a:pt x="202" y="161"/>
                    <a:pt x="192" y="160"/>
                    <a:pt x="190" y="164"/>
                  </a:cubicBezTo>
                  <a:cubicBezTo>
                    <a:pt x="189" y="166"/>
                    <a:pt x="173" y="167"/>
                    <a:pt x="173" y="168"/>
                  </a:cubicBezTo>
                  <a:cubicBezTo>
                    <a:pt x="174" y="167"/>
                    <a:pt x="174" y="165"/>
                    <a:pt x="174" y="163"/>
                  </a:cubicBezTo>
                  <a:cubicBezTo>
                    <a:pt x="174" y="163"/>
                    <a:pt x="174" y="166"/>
                    <a:pt x="174" y="163"/>
                  </a:cubicBezTo>
                  <a:close/>
                  <a:moveTo>
                    <a:pt x="190" y="352"/>
                  </a:moveTo>
                  <a:cubicBezTo>
                    <a:pt x="191" y="346"/>
                    <a:pt x="200" y="349"/>
                    <a:pt x="195" y="358"/>
                  </a:cubicBezTo>
                  <a:cubicBezTo>
                    <a:pt x="190" y="366"/>
                    <a:pt x="188" y="356"/>
                    <a:pt x="190" y="352"/>
                  </a:cubicBezTo>
                  <a:cubicBezTo>
                    <a:pt x="190" y="351"/>
                    <a:pt x="190" y="352"/>
                    <a:pt x="190" y="352"/>
                  </a:cubicBezTo>
                  <a:close/>
                  <a:moveTo>
                    <a:pt x="192" y="80"/>
                  </a:moveTo>
                  <a:cubicBezTo>
                    <a:pt x="189" y="81"/>
                    <a:pt x="183" y="79"/>
                    <a:pt x="185" y="75"/>
                  </a:cubicBezTo>
                  <a:cubicBezTo>
                    <a:pt x="187" y="70"/>
                    <a:pt x="197" y="79"/>
                    <a:pt x="192" y="80"/>
                  </a:cubicBezTo>
                  <a:cubicBezTo>
                    <a:pt x="192" y="80"/>
                    <a:pt x="192" y="80"/>
                    <a:pt x="19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777038" y="2400300"/>
              <a:ext cx="277813" cy="139700"/>
            </a:xfrm>
            <a:custGeom>
              <a:avLst/>
              <a:gdLst>
                <a:gd name="T0" fmla="*/ 6 w 74"/>
                <a:gd name="T1" fmla="*/ 29 h 37"/>
                <a:gd name="T2" fmla="*/ 26 w 74"/>
                <a:gd name="T3" fmla="*/ 32 h 37"/>
                <a:gd name="T4" fmla="*/ 24 w 74"/>
                <a:gd name="T5" fmla="*/ 24 h 37"/>
                <a:gd name="T6" fmla="*/ 50 w 74"/>
                <a:gd name="T7" fmla="*/ 12 h 37"/>
                <a:gd name="T8" fmla="*/ 72 w 74"/>
                <a:gd name="T9" fmla="*/ 4 h 37"/>
                <a:gd name="T10" fmla="*/ 54 w 74"/>
                <a:gd name="T11" fmla="*/ 5 h 37"/>
                <a:gd name="T12" fmla="*/ 32 w 74"/>
                <a:gd name="T13" fmla="*/ 8 h 37"/>
                <a:gd name="T14" fmla="*/ 15 w 74"/>
                <a:gd name="T15" fmla="*/ 19 h 37"/>
                <a:gd name="T16" fmla="*/ 6 w 74"/>
                <a:gd name="T17" fmla="*/ 29 h 37"/>
                <a:gd name="T18" fmla="*/ 6 w 74"/>
                <a:gd name="T1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7">
                  <a:moveTo>
                    <a:pt x="6" y="29"/>
                  </a:moveTo>
                  <a:cubicBezTo>
                    <a:pt x="10" y="30"/>
                    <a:pt x="22" y="37"/>
                    <a:pt x="26" y="32"/>
                  </a:cubicBezTo>
                  <a:cubicBezTo>
                    <a:pt x="30" y="27"/>
                    <a:pt x="24" y="29"/>
                    <a:pt x="24" y="24"/>
                  </a:cubicBezTo>
                  <a:cubicBezTo>
                    <a:pt x="28" y="15"/>
                    <a:pt x="41" y="12"/>
                    <a:pt x="50" y="12"/>
                  </a:cubicBezTo>
                  <a:cubicBezTo>
                    <a:pt x="54" y="12"/>
                    <a:pt x="74" y="14"/>
                    <a:pt x="72" y="4"/>
                  </a:cubicBezTo>
                  <a:cubicBezTo>
                    <a:pt x="67" y="0"/>
                    <a:pt x="60" y="6"/>
                    <a:pt x="54" y="5"/>
                  </a:cubicBezTo>
                  <a:cubicBezTo>
                    <a:pt x="46" y="5"/>
                    <a:pt x="40" y="7"/>
                    <a:pt x="32" y="8"/>
                  </a:cubicBezTo>
                  <a:cubicBezTo>
                    <a:pt x="26" y="9"/>
                    <a:pt x="20" y="16"/>
                    <a:pt x="15" y="19"/>
                  </a:cubicBezTo>
                  <a:cubicBezTo>
                    <a:pt x="15" y="18"/>
                    <a:pt x="0" y="27"/>
                    <a:pt x="6" y="29"/>
                  </a:cubicBezTo>
                  <a:cubicBezTo>
                    <a:pt x="8" y="29"/>
                    <a:pt x="4" y="28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907338" y="2987675"/>
              <a:ext cx="184150" cy="219075"/>
            </a:xfrm>
            <a:custGeom>
              <a:avLst/>
              <a:gdLst>
                <a:gd name="T0" fmla="*/ 34 w 49"/>
                <a:gd name="T1" fmla="*/ 28 h 58"/>
                <a:gd name="T2" fmla="*/ 22 w 49"/>
                <a:gd name="T3" fmla="*/ 34 h 58"/>
                <a:gd name="T4" fmla="*/ 11 w 49"/>
                <a:gd name="T5" fmla="*/ 33 h 58"/>
                <a:gd name="T6" fmla="*/ 0 w 49"/>
                <a:gd name="T7" fmla="*/ 44 h 58"/>
                <a:gd name="T8" fmla="*/ 10 w 49"/>
                <a:gd name="T9" fmla="*/ 49 h 58"/>
                <a:gd name="T10" fmla="*/ 22 w 49"/>
                <a:gd name="T11" fmla="*/ 41 h 58"/>
                <a:gd name="T12" fmla="*/ 45 w 49"/>
                <a:gd name="T13" fmla="*/ 31 h 58"/>
                <a:gd name="T14" fmla="*/ 48 w 49"/>
                <a:gd name="T15" fmla="*/ 19 h 58"/>
                <a:gd name="T16" fmla="*/ 44 w 49"/>
                <a:gd name="T17" fmla="*/ 6 h 58"/>
                <a:gd name="T18" fmla="*/ 45 w 49"/>
                <a:gd name="T19" fmla="*/ 6 h 58"/>
                <a:gd name="T20" fmla="*/ 34 w 49"/>
                <a:gd name="T21" fmla="*/ 28 h 58"/>
                <a:gd name="T22" fmla="*/ 34 w 49"/>
                <a:gd name="T23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8">
                  <a:moveTo>
                    <a:pt x="34" y="28"/>
                  </a:moveTo>
                  <a:cubicBezTo>
                    <a:pt x="30" y="28"/>
                    <a:pt x="26" y="33"/>
                    <a:pt x="22" y="34"/>
                  </a:cubicBezTo>
                  <a:cubicBezTo>
                    <a:pt x="20" y="34"/>
                    <a:pt x="13" y="31"/>
                    <a:pt x="11" y="33"/>
                  </a:cubicBezTo>
                  <a:cubicBezTo>
                    <a:pt x="9" y="37"/>
                    <a:pt x="0" y="40"/>
                    <a:pt x="0" y="44"/>
                  </a:cubicBezTo>
                  <a:cubicBezTo>
                    <a:pt x="1" y="48"/>
                    <a:pt x="7" y="58"/>
                    <a:pt x="10" y="49"/>
                  </a:cubicBezTo>
                  <a:cubicBezTo>
                    <a:pt x="8" y="45"/>
                    <a:pt x="20" y="47"/>
                    <a:pt x="22" y="41"/>
                  </a:cubicBezTo>
                  <a:cubicBezTo>
                    <a:pt x="23" y="46"/>
                    <a:pt x="44" y="34"/>
                    <a:pt x="45" y="31"/>
                  </a:cubicBezTo>
                  <a:cubicBezTo>
                    <a:pt x="46" y="24"/>
                    <a:pt x="45" y="24"/>
                    <a:pt x="48" y="19"/>
                  </a:cubicBezTo>
                  <a:cubicBezTo>
                    <a:pt x="49" y="15"/>
                    <a:pt x="47" y="10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2" y="0"/>
                    <a:pt x="37" y="27"/>
                    <a:pt x="34" y="28"/>
                  </a:cubicBezTo>
                  <a:cubicBezTo>
                    <a:pt x="33" y="28"/>
                    <a:pt x="35" y="27"/>
                    <a:pt x="3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756525" y="3275013"/>
              <a:ext cx="49213" cy="71438"/>
            </a:xfrm>
            <a:custGeom>
              <a:avLst/>
              <a:gdLst>
                <a:gd name="T0" fmla="*/ 7 w 13"/>
                <a:gd name="T1" fmla="*/ 18 h 19"/>
                <a:gd name="T2" fmla="*/ 13 w 13"/>
                <a:gd name="T3" fmla="*/ 6 h 19"/>
                <a:gd name="T4" fmla="*/ 7 w 13"/>
                <a:gd name="T5" fmla="*/ 18 h 19"/>
                <a:gd name="T6" fmla="*/ 7 w 13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7" y="18"/>
                  </a:moveTo>
                  <a:cubicBezTo>
                    <a:pt x="13" y="17"/>
                    <a:pt x="10" y="6"/>
                    <a:pt x="13" y="6"/>
                  </a:cubicBezTo>
                  <a:cubicBezTo>
                    <a:pt x="11" y="0"/>
                    <a:pt x="0" y="19"/>
                    <a:pt x="7" y="18"/>
                  </a:cubicBezTo>
                  <a:cubicBezTo>
                    <a:pt x="7" y="18"/>
                    <a:pt x="3" y="18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7546975" y="3813175"/>
              <a:ext cx="168275" cy="68263"/>
            </a:xfrm>
            <a:custGeom>
              <a:avLst/>
              <a:gdLst>
                <a:gd name="T0" fmla="*/ 40 w 45"/>
                <a:gd name="T1" fmla="*/ 14 h 18"/>
                <a:gd name="T2" fmla="*/ 33 w 45"/>
                <a:gd name="T3" fmla="*/ 6 h 18"/>
                <a:gd name="T4" fmla="*/ 22 w 45"/>
                <a:gd name="T5" fmla="*/ 7 h 18"/>
                <a:gd name="T6" fmla="*/ 11 w 45"/>
                <a:gd name="T7" fmla="*/ 1 h 18"/>
                <a:gd name="T8" fmla="*/ 8 w 45"/>
                <a:gd name="T9" fmla="*/ 1 h 18"/>
                <a:gd name="T10" fmla="*/ 19 w 45"/>
                <a:gd name="T11" fmla="*/ 9 h 18"/>
                <a:gd name="T12" fmla="*/ 40 w 45"/>
                <a:gd name="T13" fmla="*/ 14 h 18"/>
                <a:gd name="T14" fmla="*/ 40 w 45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8">
                  <a:moveTo>
                    <a:pt x="40" y="14"/>
                  </a:moveTo>
                  <a:cubicBezTo>
                    <a:pt x="45" y="13"/>
                    <a:pt x="35" y="7"/>
                    <a:pt x="33" y="6"/>
                  </a:cubicBezTo>
                  <a:cubicBezTo>
                    <a:pt x="30" y="5"/>
                    <a:pt x="25" y="4"/>
                    <a:pt x="22" y="7"/>
                  </a:cubicBezTo>
                  <a:cubicBezTo>
                    <a:pt x="21" y="4"/>
                    <a:pt x="8" y="6"/>
                    <a:pt x="11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7"/>
                    <a:pt x="15" y="11"/>
                    <a:pt x="19" y="9"/>
                  </a:cubicBezTo>
                  <a:cubicBezTo>
                    <a:pt x="24" y="8"/>
                    <a:pt x="33" y="18"/>
                    <a:pt x="40" y="14"/>
                  </a:cubicBezTo>
                  <a:cubicBezTo>
                    <a:pt x="41" y="13"/>
                    <a:pt x="38" y="14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761288" y="3857625"/>
              <a:ext cx="22225" cy="38100"/>
            </a:xfrm>
            <a:custGeom>
              <a:avLst/>
              <a:gdLst>
                <a:gd name="T0" fmla="*/ 0 w 6"/>
                <a:gd name="T1" fmla="*/ 6 h 10"/>
                <a:gd name="T2" fmla="*/ 6 w 6"/>
                <a:gd name="T3" fmla="*/ 7 h 10"/>
                <a:gd name="T4" fmla="*/ 0 w 6"/>
                <a:gd name="T5" fmla="*/ 6 h 10"/>
                <a:gd name="T6" fmla="*/ 0 w 6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cubicBezTo>
                    <a:pt x="0" y="9"/>
                    <a:pt x="5" y="10"/>
                    <a:pt x="6" y="7"/>
                  </a:cubicBezTo>
                  <a:cubicBezTo>
                    <a:pt x="6" y="6"/>
                    <a:pt x="2" y="0"/>
                    <a:pt x="0" y="6"/>
                  </a:cubicBezTo>
                  <a:cubicBezTo>
                    <a:pt x="0" y="9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750175" y="3719513"/>
              <a:ext cx="77788" cy="112713"/>
            </a:xfrm>
            <a:custGeom>
              <a:avLst/>
              <a:gdLst>
                <a:gd name="T0" fmla="*/ 3 w 21"/>
                <a:gd name="T1" fmla="*/ 17 h 30"/>
                <a:gd name="T2" fmla="*/ 10 w 21"/>
                <a:gd name="T3" fmla="*/ 14 h 30"/>
                <a:gd name="T4" fmla="*/ 14 w 21"/>
                <a:gd name="T5" fmla="*/ 21 h 30"/>
                <a:gd name="T6" fmla="*/ 17 w 21"/>
                <a:gd name="T7" fmla="*/ 14 h 30"/>
                <a:gd name="T8" fmla="*/ 18 w 21"/>
                <a:gd name="T9" fmla="*/ 14 h 30"/>
                <a:gd name="T10" fmla="*/ 13 w 21"/>
                <a:gd name="T11" fmla="*/ 8 h 30"/>
                <a:gd name="T12" fmla="*/ 21 w 21"/>
                <a:gd name="T13" fmla="*/ 6 h 30"/>
                <a:gd name="T14" fmla="*/ 11 w 21"/>
                <a:gd name="T15" fmla="*/ 4 h 30"/>
                <a:gd name="T16" fmla="*/ 5 w 21"/>
                <a:gd name="T17" fmla="*/ 6 h 30"/>
                <a:gd name="T18" fmla="*/ 3 w 21"/>
                <a:gd name="T19" fmla="*/ 17 h 30"/>
                <a:gd name="T20" fmla="*/ 3 w 21"/>
                <a:gd name="T2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0">
                  <a:moveTo>
                    <a:pt x="3" y="17"/>
                  </a:moveTo>
                  <a:cubicBezTo>
                    <a:pt x="6" y="19"/>
                    <a:pt x="8" y="13"/>
                    <a:pt x="10" y="14"/>
                  </a:cubicBezTo>
                  <a:cubicBezTo>
                    <a:pt x="13" y="11"/>
                    <a:pt x="13" y="19"/>
                    <a:pt x="14" y="21"/>
                  </a:cubicBezTo>
                  <a:cubicBezTo>
                    <a:pt x="20" y="30"/>
                    <a:pt x="21" y="19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2"/>
                    <a:pt x="13" y="10"/>
                    <a:pt x="13" y="8"/>
                  </a:cubicBezTo>
                  <a:cubicBezTo>
                    <a:pt x="15" y="8"/>
                    <a:pt x="20" y="9"/>
                    <a:pt x="21" y="6"/>
                  </a:cubicBezTo>
                  <a:cubicBezTo>
                    <a:pt x="20" y="3"/>
                    <a:pt x="15" y="3"/>
                    <a:pt x="11" y="4"/>
                  </a:cubicBezTo>
                  <a:cubicBezTo>
                    <a:pt x="8" y="5"/>
                    <a:pt x="5" y="0"/>
                    <a:pt x="5" y="6"/>
                  </a:cubicBezTo>
                  <a:cubicBezTo>
                    <a:pt x="4" y="8"/>
                    <a:pt x="0" y="15"/>
                    <a:pt x="3" y="17"/>
                  </a:cubicBezTo>
                  <a:cubicBezTo>
                    <a:pt x="5" y="19"/>
                    <a:pt x="0" y="15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7877175" y="3673475"/>
              <a:ext cx="46038" cy="68263"/>
            </a:xfrm>
            <a:custGeom>
              <a:avLst/>
              <a:gdLst>
                <a:gd name="T0" fmla="*/ 7 w 12"/>
                <a:gd name="T1" fmla="*/ 2 h 18"/>
                <a:gd name="T2" fmla="*/ 2 w 12"/>
                <a:gd name="T3" fmla="*/ 14 h 18"/>
                <a:gd name="T4" fmla="*/ 7 w 12"/>
                <a:gd name="T5" fmla="*/ 2 h 18"/>
                <a:gd name="T6" fmla="*/ 7 w 12"/>
                <a:gd name="T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7" y="2"/>
                  </a:moveTo>
                  <a:cubicBezTo>
                    <a:pt x="4" y="0"/>
                    <a:pt x="0" y="12"/>
                    <a:pt x="2" y="14"/>
                  </a:cubicBezTo>
                  <a:cubicBezTo>
                    <a:pt x="4" y="18"/>
                    <a:pt x="12" y="4"/>
                    <a:pt x="7" y="2"/>
                  </a:cubicBezTo>
                  <a:cubicBezTo>
                    <a:pt x="4" y="0"/>
                    <a:pt x="8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7607300" y="3598863"/>
              <a:ext cx="153988" cy="195263"/>
            </a:xfrm>
            <a:custGeom>
              <a:avLst/>
              <a:gdLst>
                <a:gd name="T0" fmla="*/ 27 w 41"/>
                <a:gd name="T1" fmla="*/ 10 h 52"/>
                <a:gd name="T2" fmla="*/ 7 w 41"/>
                <a:gd name="T3" fmla="*/ 24 h 52"/>
                <a:gd name="T4" fmla="*/ 6 w 41"/>
                <a:gd name="T5" fmla="*/ 38 h 52"/>
                <a:gd name="T6" fmla="*/ 22 w 41"/>
                <a:gd name="T7" fmla="*/ 48 h 52"/>
                <a:gd name="T8" fmla="*/ 35 w 41"/>
                <a:gd name="T9" fmla="*/ 33 h 52"/>
                <a:gd name="T10" fmla="*/ 38 w 41"/>
                <a:gd name="T11" fmla="*/ 21 h 52"/>
                <a:gd name="T12" fmla="*/ 41 w 41"/>
                <a:gd name="T13" fmla="*/ 9 h 52"/>
                <a:gd name="T14" fmla="*/ 37 w 41"/>
                <a:gd name="T15" fmla="*/ 8 h 52"/>
                <a:gd name="T16" fmla="*/ 34 w 41"/>
                <a:gd name="T17" fmla="*/ 0 h 52"/>
                <a:gd name="T18" fmla="*/ 27 w 41"/>
                <a:gd name="T19" fmla="*/ 10 h 52"/>
                <a:gd name="T20" fmla="*/ 27 w 41"/>
                <a:gd name="T21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52">
                  <a:moveTo>
                    <a:pt x="27" y="10"/>
                  </a:moveTo>
                  <a:cubicBezTo>
                    <a:pt x="21" y="10"/>
                    <a:pt x="11" y="26"/>
                    <a:pt x="7" y="24"/>
                  </a:cubicBezTo>
                  <a:cubicBezTo>
                    <a:pt x="0" y="19"/>
                    <a:pt x="5" y="35"/>
                    <a:pt x="6" y="38"/>
                  </a:cubicBezTo>
                  <a:cubicBezTo>
                    <a:pt x="9" y="47"/>
                    <a:pt x="15" y="46"/>
                    <a:pt x="22" y="48"/>
                  </a:cubicBezTo>
                  <a:cubicBezTo>
                    <a:pt x="34" y="52"/>
                    <a:pt x="32" y="40"/>
                    <a:pt x="35" y="33"/>
                  </a:cubicBezTo>
                  <a:cubicBezTo>
                    <a:pt x="40" y="28"/>
                    <a:pt x="40" y="25"/>
                    <a:pt x="38" y="21"/>
                  </a:cubicBezTo>
                  <a:cubicBezTo>
                    <a:pt x="33" y="10"/>
                    <a:pt x="41" y="16"/>
                    <a:pt x="41" y="9"/>
                  </a:cubicBezTo>
                  <a:cubicBezTo>
                    <a:pt x="41" y="9"/>
                    <a:pt x="37" y="9"/>
                    <a:pt x="37" y="8"/>
                  </a:cubicBezTo>
                  <a:cubicBezTo>
                    <a:pt x="37" y="8"/>
                    <a:pt x="37" y="0"/>
                    <a:pt x="34" y="0"/>
                  </a:cubicBezTo>
                  <a:cubicBezTo>
                    <a:pt x="26" y="0"/>
                    <a:pt x="34" y="10"/>
                    <a:pt x="27" y="10"/>
                  </a:cubicBezTo>
                  <a:cubicBezTo>
                    <a:pt x="21" y="10"/>
                    <a:pt x="33" y="10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761288" y="3390900"/>
              <a:ext cx="79375" cy="142875"/>
            </a:xfrm>
            <a:custGeom>
              <a:avLst/>
              <a:gdLst>
                <a:gd name="T0" fmla="*/ 2 w 21"/>
                <a:gd name="T1" fmla="*/ 18 h 38"/>
                <a:gd name="T2" fmla="*/ 9 w 21"/>
                <a:gd name="T3" fmla="*/ 28 h 38"/>
                <a:gd name="T4" fmla="*/ 2 w 21"/>
                <a:gd name="T5" fmla="*/ 38 h 38"/>
                <a:gd name="T6" fmla="*/ 14 w 21"/>
                <a:gd name="T7" fmla="*/ 26 h 38"/>
                <a:gd name="T8" fmla="*/ 21 w 21"/>
                <a:gd name="T9" fmla="*/ 22 h 38"/>
                <a:gd name="T10" fmla="*/ 10 w 21"/>
                <a:gd name="T11" fmla="*/ 18 h 38"/>
                <a:gd name="T12" fmla="*/ 16 w 21"/>
                <a:gd name="T13" fmla="*/ 8 h 38"/>
                <a:gd name="T14" fmla="*/ 9 w 21"/>
                <a:gd name="T15" fmla="*/ 4 h 38"/>
                <a:gd name="T16" fmla="*/ 2 w 21"/>
                <a:gd name="T17" fmla="*/ 18 h 38"/>
                <a:gd name="T18" fmla="*/ 2 w 21"/>
                <a:gd name="T1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8">
                  <a:moveTo>
                    <a:pt x="2" y="18"/>
                  </a:moveTo>
                  <a:cubicBezTo>
                    <a:pt x="3" y="19"/>
                    <a:pt x="10" y="26"/>
                    <a:pt x="9" y="28"/>
                  </a:cubicBezTo>
                  <a:cubicBezTo>
                    <a:pt x="9" y="28"/>
                    <a:pt x="1" y="38"/>
                    <a:pt x="2" y="38"/>
                  </a:cubicBezTo>
                  <a:cubicBezTo>
                    <a:pt x="8" y="37"/>
                    <a:pt x="10" y="28"/>
                    <a:pt x="14" y="26"/>
                  </a:cubicBezTo>
                  <a:cubicBezTo>
                    <a:pt x="18" y="25"/>
                    <a:pt x="20" y="26"/>
                    <a:pt x="21" y="22"/>
                  </a:cubicBezTo>
                  <a:cubicBezTo>
                    <a:pt x="18" y="22"/>
                    <a:pt x="9" y="22"/>
                    <a:pt x="10" y="18"/>
                  </a:cubicBezTo>
                  <a:cubicBezTo>
                    <a:pt x="10" y="14"/>
                    <a:pt x="16" y="12"/>
                    <a:pt x="16" y="8"/>
                  </a:cubicBezTo>
                  <a:cubicBezTo>
                    <a:pt x="15" y="6"/>
                    <a:pt x="9" y="0"/>
                    <a:pt x="9" y="4"/>
                  </a:cubicBezTo>
                  <a:cubicBezTo>
                    <a:pt x="8" y="10"/>
                    <a:pt x="0" y="12"/>
                    <a:pt x="2" y="18"/>
                  </a:cubicBezTo>
                  <a:cubicBezTo>
                    <a:pt x="4" y="22"/>
                    <a:pt x="0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4562475" y="2416175"/>
              <a:ext cx="109538" cy="60325"/>
            </a:xfrm>
            <a:custGeom>
              <a:avLst/>
              <a:gdLst>
                <a:gd name="T0" fmla="*/ 3 w 29"/>
                <a:gd name="T1" fmla="*/ 2 h 16"/>
                <a:gd name="T2" fmla="*/ 5 w 29"/>
                <a:gd name="T3" fmla="*/ 11 h 16"/>
                <a:gd name="T4" fmla="*/ 16 w 29"/>
                <a:gd name="T5" fmla="*/ 8 h 16"/>
                <a:gd name="T6" fmla="*/ 26 w 29"/>
                <a:gd name="T7" fmla="*/ 3 h 16"/>
                <a:gd name="T8" fmla="*/ 3 w 29"/>
                <a:gd name="T9" fmla="*/ 2 h 16"/>
                <a:gd name="T10" fmla="*/ 3 w 29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6">
                  <a:moveTo>
                    <a:pt x="3" y="2"/>
                  </a:moveTo>
                  <a:cubicBezTo>
                    <a:pt x="0" y="5"/>
                    <a:pt x="2" y="16"/>
                    <a:pt x="5" y="11"/>
                  </a:cubicBezTo>
                  <a:cubicBezTo>
                    <a:pt x="6" y="9"/>
                    <a:pt x="14" y="2"/>
                    <a:pt x="16" y="8"/>
                  </a:cubicBezTo>
                  <a:cubicBezTo>
                    <a:pt x="18" y="14"/>
                    <a:pt x="29" y="7"/>
                    <a:pt x="26" y="3"/>
                  </a:cubicBezTo>
                  <a:cubicBezTo>
                    <a:pt x="24" y="0"/>
                    <a:pt x="5" y="0"/>
                    <a:pt x="3" y="2"/>
                  </a:cubicBezTo>
                  <a:cubicBezTo>
                    <a:pt x="3" y="3"/>
                    <a:pt x="4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646488" y="2698750"/>
              <a:ext cx="55563" cy="17463"/>
            </a:xfrm>
            <a:custGeom>
              <a:avLst/>
              <a:gdLst>
                <a:gd name="T0" fmla="*/ 8 w 15"/>
                <a:gd name="T1" fmla="*/ 0 h 5"/>
                <a:gd name="T2" fmla="*/ 12 w 15"/>
                <a:gd name="T3" fmla="*/ 0 h 5"/>
                <a:gd name="T4" fmla="*/ 8 w 15"/>
                <a:gd name="T5" fmla="*/ 0 h 5"/>
                <a:gd name="T6" fmla="*/ 8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8" y="0"/>
                  </a:moveTo>
                  <a:cubicBezTo>
                    <a:pt x="0" y="4"/>
                    <a:pt x="15" y="5"/>
                    <a:pt x="12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7519988" y="2389188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578350" y="2468563"/>
              <a:ext cx="112713" cy="82550"/>
            </a:xfrm>
            <a:custGeom>
              <a:avLst/>
              <a:gdLst>
                <a:gd name="T0" fmla="*/ 24 w 30"/>
                <a:gd name="T1" fmla="*/ 1 h 22"/>
                <a:gd name="T2" fmla="*/ 7 w 30"/>
                <a:gd name="T3" fmla="*/ 2 h 22"/>
                <a:gd name="T4" fmla="*/ 15 w 30"/>
                <a:gd name="T5" fmla="*/ 7 h 22"/>
                <a:gd name="T6" fmla="*/ 24 w 30"/>
                <a:gd name="T7" fmla="*/ 1 h 22"/>
                <a:gd name="T8" fmla="*/ 24 w 30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24" y="1"/>
                  </a:moveTo>
                  <a:cubicBezTo>
                    <a:pt x="22" y="0"/>
                    <a:pt x="8" y="1"/>
                    <a:pt x="7" y="2"/>
                  </a:cubicBezTo>
                  <a:cubicBezTo>
                    <a:pt x="0" y="8"/>
                    <a:pt x="14" y="7"/>
                    <a:pt x="15" y="7"/>
                  </a:cubicBezTo>
                  <a:cubicBezTo>
                    <a:pt x="19" y="22"/>
                    <a:pt x="30" y="6"/>
                    <a:pt x="24" y="1"/>
                  </a:cubicBezTo>
                  <a:cubicBezTo>
                    <a:pt x="22" y="0"/>
                    <a:pt x="25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641725" y="2795588"/>
              <a:ext cx="49213" cy="41275"/>
            </a:xfrm>
            <a:custGeom>
              <a:avLst/>
              <a:gdLst>
                <a:gd name="T0" fmla="*/ 9 w 13"/>
                <a:gd name="T1" fmla="*/ 0 h 11"/>
                <a:gd name="T2" fmla="*/ 6 w 13"/>
                <a:gd name="T3" fmla="*/ 6 h 11"/>
                <a:gd name="T4" fmla="*/ 0 w 13"/>
                <a:gd name="T5" fmla="*/ 8 h 11"/>
                <a:gd name="T6" fmla="*/ 10 w 13"/>
                <a:gd name="T7" fmla="*/ 8 h 11"/>
                <a:gd name="T8" fmla="*/ 11 w 13"/>
                <a:gd name="T9" fmla="*/ 0 h 11"/>
                <a:gd name="T10" fmla="*/ 9 w 13"/>
                <a:gd name="T11" fmla="*/ 0 h 11"/>
                <a:gd name="T12" fmla="*/ 9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9" y="0"/>
                  </a:moveTo>
                  <a:cubicBezTo>
                    <a:pt x="7" y="2"/>
                    <a:pt x="8" y="5"/>
                    <a:pt x="6" y="6"/>
                  </a:cubicBezTo>
                  <a:cubicBezTo>
                    <a:pt x="4" y="6"/>
                    <a:pt x="1" y="7"/>
                    <a:pt x="0" y="8"/>
                  </a:cubicBezTo>
                  <a:cubicBezTo>
                    <a:pt x="0" y="9"/>
                    <a:pt x="8" y="11"/>
                    <a:pt x="10" y="8"/>
                  </a:cubicBezTo>
                  <a:cubicBezTo>
                    <a:pt x="10" y="7"/>
                    <a:pt x="13" y="1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1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775575" y="3557588"/>
              <a:ext cx="98425" cy="74613"/>
            </a:xfrm>
            <a:custGeom>
              <a:avLst/>
              <a:gdLst>
                <a:gd name="T0" fmla="*/ 26 w 26"/>
                <a:gd name="T1" fmla="*/ 6 h 20"/>
                <a:gd name="T2" fmla="*/ 21 w 26"/>
                <a:gd name="T3" fmla="*/ 0 h 20"/>
                <a:gd name="T4" fmla="*/ 13 w 26"/>
                <a:gd name="T5" fmla="*/ 4 h 20"/>
                <a:gd name="T6" fmla="*/ 11 w 26"/>
                <a:gd name="T7" fmla="*/ 10 h 20"/>
                <a:gd name="T8" fmla="*/ 24 w 26"/>
                <a:gd name="T9" fmla="*/ 12 h 20"/>
                <a:gd name="T10" fmla="*/ 26 w 26"/>
                <a:gd name="T11" fmla="*/ 6 h 20"/>
                <a:gd name="T12" fmla="*/ 26 w 26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6" y="6"/>
                  </a:moveTo>
                  <a:cubicBezTo>
                    <a:pt x="25" y="4"/>
                    <a:pt x="23" y="1"/>
                    <a:pt x="21" y="0"/>
                  </a:cubicBezTo>
                  <a:cubicBezTo>
                    <a:pt x="19" y="3"/>
                    <a:pt x="17" y="5"/>
                    <a:pt x="13" y="4"/>
                  </a:cubicBezTo>
                  <a:cubicBezTo>
                    <a:pt x="10" y="2"/>
                    <a:pt x="0" y="9"/>
                    <a:pt x="11" y="10"/>
                  </a:cubicBezTo>
                  <a:cubicBezTo>
                    <a:pt x="17" y="11"/>
                    <a:pt x="18" y="20"/>
                    <a:pt x="24" y="12"/>
                  </a:cubicBezTo>
                  <a:cubicBezTo>
                    <a:pt x="24" y="11"/>
                    <a:pt x="26" y="7"/>
                    <a:pt x="26" y="6"/>
                  </a:cubicBezTo>
                  <a:cubicBezTo>
                    <a:pt x="25" y="4"/>
                    <a:pt x="26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7926388" y="3714750"/>
              <a:ext cx="304800" cy="200025"/>
            </a:xfrm>
            <a:custGeom>
              <a:avLst/>
              <a:gdLst>
                <a:gd name="T0" fmla="*/ 57 w 81"/>
                <a:gd name="T1" fmla="*/ 23 h 53"/>
                <a:gd name="T2" fmla="*/ 49 w 81"/>
                <a:gd name="T3" fmla="*/ 15 h 53"/>
                <a:gd name="T4" fmla="*/ 51 w 81"/>
                <a:gd name="T5" fmla="*/ 15 h 53"/>
                <a:gd name="T6" fmla="*/ 21 w 81"/>
                <a:gd name="T7" fmla="*/ 7 h 53"/>
                <a:gd name="T8" fmla="*/ 9 w 81"/>
                <a:gd name="T9" fmla="*/ 2 h 53"/>
                <a:gd name="T10" fmla="*/ 3 w 81"/>
                <a:gd name="T11" fmla="*/ 2 h 53"/>
                <a:gd name="T12" fmla="*/ 0 w 81"/>
                <a:gd name="T13" fmla="*/ 6 h 53"/>
                <a:gd name="T14" fmla="*/ 9 w 81"/>
                <a:gd name="T15" fmla="*/ 12 h 53"/>
                <a:gd name="T16" fmla="*/ 15 w 81"/>
                <a:gd name="T17" fmla="*/ 19 h 53"/>
                <a:gd name="T18" fmla="*/ 29 w 81"/>
                <a:gd name="T19" fmla="*/ 26 h 53"/>
                <a:gd name="T20" fmla="*/ 33 w 81"/>
                <a:gd name="T21" fmla="*/ 32 h 53"/>
                <a:gd name="T22" fmla="*/ 29 w 81"/>
                <a:gd name="T23" fmla="*/ 38 h 53"/>
                <a:gd name="T24" fmla="*/ 37 w 81"/>
                <a:gd name="T25" fmla="*/ 39 h 53"/>
                <a:gd name="T26" fmla="*/ 45 w 81"/>
                <a:gd name="T27" fmla="*/ 45 h 53"/>
                <a:gd name="T28" fmla="*/ 60 w 81"/>
                <a:gd name="T29" fmla="*/ 41 h 53"/>
                <a:gd name="T30" fmla="*/ 71 w 81"/>
                <a:gd name="T31" fmla="*/ 40 h 53"/>
                <a:gd name="T32" fmla="*/ 72 w 81"/>
                <a:gd name="T33" fmla="*/ 40 h 53"/>
                <a:gd name="T34" fmla="*/ 62 w 81"/>
                <a:gd name="T35" fmla="*/ 27 h 53"/>
                <a:gd name="T36" fmla="*/ 63 w 81"/>
                <a:gd name="T37" fmla="*/ 27 h 53"/>
                <a:gd name="T38" fmla="*/ 57 w 81"/>
                <a:gd name="T39" fmla="*/ 23 h 53"/>
                <a:gd name="T40" fmla="*/ 57 w 81"/>
                <a:gd name="T41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53">
                  <a:moveTo>
                    <a:pt x="57" y="23"/>
                  </a:moveTo>
                  <a:cubicBezTo>
                    <a:pt x="55" y="20"/>
                    <a:pt x="53" y="16"/>
                    <a:pt x="49" y="15"/>
                  </a:cubicBezTo>
                  <a:cubicBezTo>
                    <a:pt x="49" y="15"/>
                    <a:pt x="50" y="15"/>
                    <a:pt x="51" y="15"/>
                  </a:cubicBezTo>
                  <a:cubicBezTo>
                    <a:pt x="42" y="10"/>
                    <a:pt x="31" y="3"/>
                    <a:pt x="21" y="7"/>
                  </a:cubicBezTo>
                  <a:cubicBezTo>
                    <a:pt x="18" y="8"/>
                    <a:pt x="7" y="4"/>
                    <a:pt x="9" y="2"/>
                  </a:cubicBezTo>
                  <a:cubicBezTo>
                    <a:pt x="8" y="0"/>
                    <a:pt x="6" y="0"/>
                    <a:pt x="3" y="2"/>
                  </a:cubicBezTo>
                  <a:cubicBezTo>
                    <a:pt x="4" y="2"/>
                    <a:pt x="0" y="5"/>
                    <a:pt x="0" y="6"/>
                  </a:cubicBezTo>
                  <a:cubicBezTo>
                    <a:pt x="1" y="9"/>
                    <a:pt x="13" y="6"/>
                    <a:pt x="9" y="12"/>
                  </a:cubicBezTo>
                  <a:cubicBezTo>
                    <a:pt x="0" y="23"/>
                    <a:pt x="14" y="15"/>
                    <a:pt x="15" y="19"/>
                  </a:cubicBezTo>
                  <a:cubicBezTo>
                    <a:pt x="17" y="23"/>
                    <a:pt x="25" y="21"/>
                    <a:pt x="29" y="26"/>
                  </a:cubicBezTo>
                  <a:cubicBezTo>
                    <a:pt x="30" y="28"/>
                    <a:pt x="32" y="30"/>
                    <a:pt x="33" y="32"/>
                  </a:cubicBezTo>
                  <a:cubicBezTo>
                    <a:pt x="33" y="33"/>
                    <a:pt x="26" y="37"/>
                    <a:pt x="29" y="38"/>
                  </a:cubicBezTo>
                  <a:cubicBezTo>
                    <a:pt x="32" y="38"/>
                    <a:pt x="36" y="36"/>
                    <a:pt x="37" y="39"/>
                  </a:cubicBezTo>
                  <a:cubicBezTo>
                    <a:pt x="39" y="42"/>
                    <a:pt x="41" y="48"/>
                    <a:pt x="45" y="45"/>
                  </a:cubicBezTo>
                  <a:cubicBezTo>
                    <a:pt x="49" y="39"/>
                    <a:pt x="55" y="30"/>
                    <a:pt x="60" y="41"/>
                  </a:cubicBezTo>
                  <a:cubicBezTo>
                    <a:pt x="65" y="50"/>
                    <a:pt x="81" y="53"/>
                    <a:pt x="71" y="40"/>
                  </a:cubicBezTo>
                  <a:cubicBezTo>
                    <a:pt x="71" y="40"/>
                    <a:pt x="72" y="40"/>
                    <a:pt x="72" y="40"/>
                  </a:cubicBezTo>
                  <a:cubicBezTo>
                    <a:pt x="69" y="35"/>
                    <a:pt x="65" y="33"/>
                    <a:pt x="62" y="27"/>
                  </a:cubicBezTo>
                  <a:cubicBezTo>
                    <a:pt x="62" y="27"/>
                    <a:pt x="63" y="27"/>
                    <a:pt x="63" y="27"/>
                  </a:cubicBezTo>
                  <a:cubicBezTo>
                    <a:pt x="63" y="25"/>
                    <a:pt x="59" y="24"/>
                    <a:pt x="57" y="23"/>
                  </a:cubicBezTo>
                  <a:cubicBezTo>
                    <a:pt x="57" y="22"/>
                    <a:pt x="59" y="24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659688" y="3895725"/>
              <a:ext cx="631825" cy="501650"/>
            </a:xfrm>
            <a:custGeom>
              <a:avLst/>
              <a:gdLst>
                <a:gd name="T0" fmla="*/ 162 w 168"/>
                <a:gd name="T1" fmla="*/ 85 h 133"/>
                <a:gd name="T2" fmla="*/ 153 w 168"/>
                <a:gd name="T3" fmla="*/ 62 h 133"/>
                <a:gd name="T4" fmla="*/ 140 w 168"/>
                <a:gd name="T5" fmla="*/ 42 h 133"/>
                <a:gd name="T6" fmla="*/ 142 w 168"/>
                <a:gd name="T7" fmla="*/ 42 h 133"/>
                <a:gd name="T8" fmla="*/ 127 w 168"/>
                <a:gd name="T9" fmla="*/ 22 h 133"/>
                <a:gd name="T10" fmla="*/ 116 w 168"/>
                <a:gd name="T11" fmla="*/ 0 h 133"/>
                <a:gd name="T12" fmla="*/ 105 w 168"/>
                <a:gd name="T13" fmla="*/ 30 h 133"/>
                <a:gd name="T14" fmla="*/ 106 w 168"/>
                <a:gd name="T15" fmla="*/ 30 h 133"/>
                <a:gd name="T16" fmla="*/ 94 w 168"/>
                <a:gd name="T17" fmla="*/ 13 h 133"/>
                <a:gd name="T18" fmla="*/ 90 w 168"/>
                <a:gd name="T19" fmla="*/ 7 h 133"/>
                <a:gd name="T20" fmla="*/ 79 w 168"/>
                <a:gd name="T21" fmla="*/ 5 h 133"/>
                <a:gd name="T22" fmla="*/ 81 w 168"/>
                <a:gd name="T23" fmla="*/ 5 h 133"/>
                <a:gd name="T24" fmla="*/ 77 w 168"/>
                <a:gd name="T25" fmla="*/ 10 h 133"/>
                <a:gd name="T26" fmla="*/ 71 w 168"/>
                <a:gd name="T27" fmla="*/ 4 h 133"/>
                <a:gd name="T28" fmla="*/ 67 w 168"/>
                <a:gd name="T29" fmla="*/ 15 h 133"/>
                <a:gd name="T30" fmla="*/ 60 w 168"/>
                <a:gd name="T31" fmla="*/ 15 h 133"/>
                <a:gd name="T32" fmla="*/ 50 w 168"/>
                <a:gd name="T33" fmla="*/ 20 h 133"/>
                <a:gd name="T34" fmla="*/ 38 w 168"/>
                <a:gd name="T35" fmla="*/ 23 h 133"/>
                <a:gd name="T36" fmla="*/ 33 w 168"/>
                <a:gd name="T37" fmla="*/ 41 h 133"/>
                <a:gd name="T38" fmla="*/ 11 w 168"/>
                <a:gd name="T39" fmla="*/ 49 h 133"/>
                <a:gd name="T40" fmla="*/ 1 w 168"/>
                <a:gd name="T41" fmla="*/ 61 h 133"/>
                <a:gd name="T42" fmla="*/ 8 w 168"/>
                <a:gd name="T43" fmla="*/ 70 h 133"/>
                <a:gd name="T44" fmla="*/ 17 w 168"/>
                <a:gd name="T45" fmla="*/ 99 h 133"/>
                <a:gd name="T46" fmla="*/ 13 w 168"/>
                <a:gd name="T47" fmla="*/ 110 h 133"/>
                <a:gd name="T48" fmla="*/ 28 w 168"/>
                <a:gd name="T49" fmla="*/ 110 h 133"/>
                <a:gd name="T50" fmla="*/ 46 w 168"/>
                <a:gd name="T51" fmla="*/ 111 h 133"/>
                <a:gd name="T52" fmla="*/ 55 w 168"/>
                <a:gd name="T53" fmla="*/ 97 h 133"/>
                <a:gd name="T54" fmla="*/ 74 w 168"/>
                <a:gd name="T55" fmla="*/ 94 h 133"/>
                <a:gd name="T56" fmla="*/ 85 w 168"/>
                <a:gd name="T57" fmla="*/ 109 h 133"/>
                <a:gd name="T58" fmla="*/ 98 w 168"/>
                <a:gd name="T59" fmla="*/ 102 h 133"/>
                <a:gd name="T60" fmla="*/ 99 w 168"/>
                <a:gd name="T61" fmla="*/ 110 h 133"/>
                <a:gd name="T62" fmla="*/ 101 w 168"/>
                <a:gd name="T63" fmla="*/ 107 h 133"/>
                <a:gd name="T64" fmla="*/ 107 w 168"/>
                <a:gd name="T65" fmla="*/ 117 h 133"/>
                <a:gd name="T66" fmla="*/ 117 w 168"/>
                <a:gd name="T67" fmla="*/ 128 h 133"/>
                <a:gd name="T68" fmla="*/ 129 w 168"/>
                <a:gd name="T69" fmla="*/ 129 h 133"/>
                <a:gd name="T70" fmla="*/ 143 w 168"/>
                <a:gd name="T71" fmla="*/ 123 h 133"/>
                <a:gd name="T72" fmla="*/ 152 w 168"/>
                <a:gd name="T73" fmla="*/ 105 h 133"/>
                <a:gd name="T74" fmla="*/ 162 w 168"/>
                <a:gd name="T75" fmla="*/ 85 h 133"/>
                <a:gd name="T76" fmla="*/ 162 w 168"/>
                <a:gd name="T77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8" h="133">
                  <a:moveTo>
                    <a:pt x="162" y="85"/>
                  </a:moveTo>
                  <a:cubicBezTo>
                    <a:pt x="160" y="77"/>
                    <a:pt x="157" y="70"/>
                    <a:pt x="153" y="62"/>
                  </a:cubicBezTo>
                  <a:cubicBezTo>
                    <a:pt x="149" y="54"/>
                    <a:pt x="151" y="45"/>
                    <a:pt x="140" y="42"/>
                  </a:cubicBezTo>
                  <a:cubicBezTo>
                    <a:pt x="140" y="42"/>
                    <a:pt x="141" y="42"/>
                    <a:pt x="142" y="42"/>
                  </a:cubicBezTo>
                  <a:cubicBezTo>
                    <a:pt x="130" y="40"/>
                    <a:pt x="131" y="30"/>
                    <a:pt x="127" y="22"/>
                  </a:cubicBezTo>
                  <a:cubicBezTo>
                    <a:pt x="126" y="20"/>
                    <a:pt x="113" y="2"/>
                    <a:pt x="116" y="0"/>
                  </a:cubicBezTo>
                  <a:cubicBezTo>
                    <a:pt x="112" y="3"/>
                    <a:pt x="116" y="39"/>
                    <a:pt x="105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98" y="23"/>
                    <a:pt x="90" y="24"/>
                    <a:pt x="94" y="13"/>
                  </a:cubicBezTo>
                  <a:cubicBezTo>
                    <a:pt x="96" y="10"/>
                    <a:pt x="95" y="7"/>
                    <a:pt x="90" y="7"/>
                  </a:cubicBezTo>
                  <a:cubicBezTo>
                    <a:pt x="84" y="7"/>
                    <a:pt x="85" y="7"/>
                    <a:pt x="79" y="5"/>
                  </a:cubicBezTo>
                  <a:cubicBezTo>
                    <a:pt x="80" y="5"/>
                    <a:pt x="80" y="5"/>
                    <a:pt x="81" y="5"/>
                  </a:cubicBezTo>
                  <a:cubicBezTo>
                    <a:pt x="77" y="1"/>
                    <a:pt x="77" y="8"/>
                    <a:pt x="77" y="10"/>
                  </a:cubicBezTo>
                  <a:cubicBezTo>
                    <a:pt x="76" y="10"/>
                    <a:pt x="71" y="4"/>
                    <a:pt x="71" y="4"/>
                  </a:cubicBezTo>
                  <a:cubicBezTo>
                    <a:pt x="71" y="4"/>
                    <a:pt x="67" y="14"/>
                    <a:pt x="67" y="15"/>
                  </a:cubicBezTo>
                  <a:cubicBezTo>
                    <a:pt x="65" y="22"/>
                    <a:pt x="62" y="18"/>
                    <a:pt x="60" y="15"/>
                  </a:cubicBezTo>
                  <a:cubicBezTo>
                    <a:pt x="56" y="11"/>
                    <a:pt x="51" y="16"/>
                    <a:pt x="50" y="20"/>
                  </a:cubicBezTo>
                  <a:cubicBezTo>
                    <a:pt x="47" y="27"/>
                    <a:pt x="45" y="23"/>
                    <a:pt x="38" y="23"/>
                  </a:cubicBezTo>
                  <a:cubicBezTo>
                    <a:pt x="30" y="23"/>
                    <a:pt x="41" y="40"/>
                    <a:pt x="33" y="41"/>
                  </a:cubicBezTo>
                  <a:cubicBezTo>
                    <a:pt x="25" y="42"/>
                    <a:pt x="17" y="44"/>
                    <a:pt x="11" y="49"/>
                  </a:cubicBezTo>
                  <a:cubicBezTo>
                    <a:pt x="7" y="52"/>
                    <a:pt x="2" y="56"/>
                    <a:pt x="1" y="61"/>
                  </a:cubicBezTo>
                  <a:cubicBezTo>
                    <a:pt x="1" y="63"/>
                    <a:pt x="8" y="70"/>
                    <a:pt x="8" y="70"/>
                  </a:cubicBezTo>
                  <a:cubicBezTo>
                    <a:pt x="0" y="74"/>
                    <a:pt x="18" y="94"/>
                    <a:pt x="17" y="99"/>
                  </a:cubicBezTo>
                  <a:cubicBezTo>
                    <a:pt x="15" y="104"/>
                    <a:pt x="8" y="104"/>
                    <a:pt x="13" y="110"/>
                  </a:cubicBezTo>
                  <a:cubicBezTo>
                    <a:pt x="17" y="116"/>
                    <a:pt x="23" y="113"/>
                    <a:pt x="28" y="110"/>
                  </a:cubicBezTo>
                  <a:cubicBezTo>
                    <a:pt x="35" y="107"/>
                    <a:pt x="40" y="111"/>
                    <a:pt x="46" y="111"/>
                  </a:cubicBezTo>
                  <a:cubicBezTo>
                    <a:pt x="46" y="106"/>
                    <a:pt x="48" y="96"/>
                    <a:pt x="55" y="97"/>
                  </a:cubicBezTo>
                  <a:cubicBezTo>
                    <a:pt x="61" y="98"/>
                    <a:pt x="70" y="90"/>
                    <a:pt x="74" y="94"/>
                  </a:cubicBezTo>
                  <a:cubicBezTo>
                    <a:pt x="81" y="99"/>
                    <a:pt x="87" y="99"/>
                    <a:pt x="85" y="109"/>
                  </a:cubicBezTo>
                  <a:cubicBezTo>
                    <a:pt x="85" y="113"/>
                    <a:pt x="97" y="102"/>
                    <a:pt x="98" y="102"/>
                  </a:cubicBezTo>
                  <a:cubicBezTo>
                    <a:pt x="99" y="103"/>
                    <a:pt x="97" y="110"/>
                    <a:pt x="99" y="110"/>
                  </a:cubicBezTo>
                  <a:cubicBezTo>
                    <a:pt x="100" y="109"/>
                    <a:pt x="101" y="107"/>
                    <a:pt x="101" y="107"/>
                  </a:cubicBezTo>
                  <a:cubicBezTo>
                    <a:pt x="101" y="107"/>
                    <a:pt x="107" y="117"/>
                    <a:pt x="107" y="117"/>
                  </a:cubicBezTo>
                  <a:cubicBezTo>
                    <a:pt x="107" y="127"/>
                    <a:pt x="113" y="121"/>
                    <a:pt x="117" y="128"/>
                  </a:cubicBezTo>
                  <a:cubicBezTo>
                    <a:pt x="119" y="133"/>
                    <a:pt x="124" y="123"/>
                    <a:pt x="129" y="129"/>
                  </a:cubicBezTo>
                  <a:cubicBezTo>
                    <a:pt x="130" y="130"/>
                    <a:pt x="141" y="123"/>
                    <a:pt x="143" y="123"/>
                  </a:cubicBezTo>
                  <a:cubicBezTo>
                    <a:pt x="147" y="117"/>
                    <a:pt x="148" y="111"/>
                    <a:pt x="152" y="105"/>
                  </a:cubicBezTo>
                  <a:cubicBezTo>
                    <a:pt x="156" y="101"/>
                    <a:pt x="168" y="91"/>
                    <a:pt x="162" y="85"/>
                  </a:cubicBezTo>
                  <a:cubicBezTo>
                    <a:pt x="161" y="84"/>
                    <a:pt x="162" y="85"/>
                    <a:pt x="16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8042275" y="2951163"/>
              <a:ext cx="109538" cy="55563"/>
            </a:xfrm>
            <a:custGeom>
              <a:avLst/>
              <a:gdLst>
                <a:gd name="T0" fmla="*/ 13 w 29"/>
                <a:gd name="T1" fmla="*/ 1 h 15"/>
                <a:gd name="T2" fmla="*/ 10 w 29"/>
                <a:gd name="T3" fmla="*/ 7 h 15"/>
                <a:gd name="T4" fmla="*/ 3 w 29"/>
                <a:gd name="T5" fmla="*/ 11 h 15"/>
                <a:gd name="T6" fmla="*/ 29 w 29"/>
                <a:gd name="T7" fmla="*/ 9 h 15"/>
                <a:gd name="T8" fmla="*/ 17 w 29"/>
                <a:gd name="T9" fmla="*/ 4 h 15"/>
                <a:gd name="T10" fmla="*/ 18 w 29"/>
                <a:gd name="T11" fmla="*/ 4 h 15"/>
                <a:gd name="T12" fmla="*/ 13 w 29"/>
                <a:gd name="T13" fmla="*/ 1 h 15"/>
                <a:gd name="T14" fmla="*/ 13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13" y="1"/>
                  </a:moveTo>
                  <a:cubicBezTo>
                    <a:pt x="11" y="2"/>
                    <a:pt x="10" y="5"/>
                    <a:pt x="10" y="7"/>
                  </a:cubicBezTo>
                  <a:cubicBezTo>
                    <a:pt x="10" y="7"/>
                    <a:pt x="4" y="11"/>
                    <a:pt x="3" y="11"/>
                  </a:cubicBezTo>
                  <a:cubicBezTo>
                    <a:pt x="0" y="15"/>
                    <a:pt x="29" y="15"/>
                    <a:pt x="29" y="9"/>
                  </a:cubicBezTo>
                  <a:cubicBezTo>
                    <a:pt x="26" y="5"/>
                    <a:pt x="21" y="7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6" y="1"/>
                    <a:pt x="13" y="1"/>
                  </a:cubicBezTo>
                  <a:cubicBezTo>
                    <a:pt x="13" y="1"/>
                    <a:pt x="15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118475" y="4405313"/>
              <a:ext cx="66675" cy="63500"/>
            </a:xfrm>
            <a:custGeom>
              <a:avLst/>
              <a:gdLst>
                <a:gd name="T0" fmla="*/ 17 w 18"/>
                <a:gd name="T1" fmla="*/ 0 h 17"/>
                <a:gd name="T2" fmla="*/ 7 w 18"/>
                <a:gd name="T3" fmla="*/ 4 h 17"/>
                <a:gd name="T4" fmla="*/ 4 w 18"/>
                <a:gd name="T5" fmla="*/ 8 h 17"/>
                <a:gd name="T6" fmla="*/ 12 w 18"/>
                <a:gd name="T7" fmla="*/ 13 h 17"/>
                <a:gd name="T8" fmla="*/ 17 w 18"/>
                <a:gd name="T9" fmla="*/ 0 h 17"/>
                <a:gd name="T10" fmla="*/ 17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7" y="0"/>
                  </a:moveTo>
                  <a:cubicBezTo>
                    <a:pt x="13" y="0"/>
                    <a:pt x="12" y="5"/>
                    <a:pt x="7" y="4"/>
                  </a:cubicBezTo>
                  <a:cubicBezTo>
                    <a:pt x="3" y="2"/>
                    <a:pt x="0" y="4"/>
                    <a:pt x="4" y="8"/>
                  </a:cubicBezTo>
                  <a:cubicBezTo>
                    <a:pt x="8" y="11"/>
                    <a:pt x="5" y="17"/>
                    <a:pt x="12" y="13"/>
                  </a:cubicBezTo>
                  <a:cubicBezTo>
                    <a:pt x="16" y="12"/>
                    <a:pt x="18" y="3"/>
                    <a:pt x="17" y="0"/>
                  </a:cubicBezTo>
                  <a:cubicBezTo>
                    <a:pt x="16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7764463" y="3519488"/>
              <a:ext cx="101600" cy="60325"/>
            </a:xfrm>
            <a:custGeom>
              <a:avLst/>
              <a:gdLst>
                <a:gd name="T0" fmla="*/ 12 w 27"/>
                <a:gd name="T1" fmla="*/ 1 h 16"/>
                <a:gd name="T2" fmla="*/ 17 w 27"/>
                <a:gd name="T3" fmla="*/ 4 h 16"/>
                <a:gd name="T4" fmla="*/ 18 w 27"/>
                <a:gd name="T5" fmla="*/ 4 h 16"/>
                <a:gd name="T6" fmla="*/ 12 w 27"/>
                <a:gd name="T7" fmla="*/ 1 h 16"/>
                <a:gd name="T8" fmla="*/ 12 w 27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12" y="1"/>
                  </a:moveTo>
                  <a:cubicBezTo>
                    <a:pt x="0" y="6"/>
                    <a:pt x="27" y="16"/>
                    <a:pt x="17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6" y="2"/>
                    <a:pt x="15" y="1"/>
                    <a:pt x="12" y="1"/>
                  </a:cubicBezTo>
                  <a:cubicBezTo>
                    <a:pt x="12" y="1"/>
                    <a:pt x="14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832725" y="3503613"/>
              <a:ext cx="44450" cy="42863"/>
            </a:xfrm>
            <a:custGeom>
              <a:avLst/>
              <a:gdLst>
                <a:gd name="T0" fmla="*/ 5 w 12"/>
                <a:gd name="T1" fmla="*/ 0 h 11"/>
                <a:gd name="T2" fmla="*/ 2 w 12"/>
                <a:gd name="T3" fmla="*/ 7 h 11"/>
                <a:gd name="T4" fmla="*/ 5 w 12"/>
                <a:gd name="T5" fmla="*/ 0 h 11"/>
                <a:gd name="T6" fmla="*/ 5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2" y="0"/>
                    <a:pt x="0" y="6"/>
                    <a:pt x="2" y="7"/>
                  </a:cubicBezTo>
                  <a:cubicBezTo>
                    <a:pt x="7" y="11"/>
                    <a:pt x="1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8528050" y="4298950"/>
              <a:ext cx="85725" cy="123825"/>
            </a:xfrm>
            <a:custGeom>
              <a:avLst/>
              <a:gdLst>
                <a:gd name="T0" fmla="*/ 20 w 23"/>
                <a:gd name="T1" fmla="*/ 16 h 33"/>
                <a:gd name="T2" fmla="*/ 14 w 23"/>
                <a:gd name="T3" fmla="*/ 15 h 33"/>
                <a:gd name="T4" fmla="*/ 9 w 23"/>
                <a:gd name="T5" fmla="*/ 6 h 33"/>
                <a:gd name="T6" fmla="*/ 5 w 23"/>
                <a:gd name="T7" fmla="*/ 3 h 33"/>
                <a:gd name="T8" fmla="*/ 8 w 23"/>
                <a:gd name="T9" fmla="*/ 16 h 33"/>
                <a:gd name="T10" fmla="*/ 7 w 23"/>
                <a:gd name="T11" fmla="*/ 24 h 33"/>
                <a:gd name="T12" fmla="*/ 12 w 23"/>
                <a:gd name="T13" fmla="*/ 31 h 33"/>
                <a:gd name="T14" fmla="*/ 20 w 23"/>
                <a:gd name="T15" fmla="*/ 16 h 33"/>
                <a:gd name="T16" fmla="*/ 20 w 23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3">
                  <a:moveTo>
                    <a:pt x="20" y="16"/>
                  </a:moveTo>
                  <a:cubicBezTo>
                    <a:pt x="19" y="14"/>
                    <a:pt x="16" y="17"/>
                    <a:pt x="14" y="15"/>
                  </a:cubicBezTo>
                  <a:cubicBezTo>
                    <a:pt x="10" y="13"/>
                    <a:pt x="11" y="10"/>
                    <a:pt x="9" y="6"/>
                  </a:cubicBezTo>
                  <a:cubicBezTo>
                    <a:pt x="10" y="8"/>
                    <a:pt x="5" y="0"/>
                    <a:pt x="5" y="3"/>
                  </a:cubicBezTo>
                  <a:cubicBezTo>
                    <a:pt x="2" y="5"/>
                    <a:pt x="7" y="13"/>
                    <a:pt x="8" y="16"/>
                  </a:cubicBezTo>
                  <a:cubicBezTo>
                    <a:pt x="8" y="19"/>
                    <a:pt x="0" y="24"/>
                    <a:pt x="7" y="24"/>
                  </a:cubicBezTo>
                  <a:cubicBezTo>
                    <a:pt x="14" y="25"/>
                    <a:pt x="7" y="33"/>
                    <a:pt x="12" y="31"/>
                  </a:cubicBezTo>
                  <a:cubicBezTo>
                    <a:pt x="15" y="31"/>
                    <a:pt x="23" y="17"/>
                    <a:pt x="20" y="16"/>
                  </a:cubicBezTo>
                  <a:cubicBezTo>
                    <a:pt x="20" y="15"/>
                    <a:pt x="20" y="16"/>
                    <a:pt x="2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8407400" y="4065588"/>
              <a:ext cx="44450" cy="57150"/>
            </a:xfrm>
            <a:custGeom>
              <a:avLst/>
              <a:gdLst>
                <a:gd name="T0" fmla="*/ 11 w 12"/>
                <a:gd name="T1" fmla="*/ 7 h 15"/>
                <a:gd name="T2" fmla="*/ 1 w 12"/>
                <a:gd name="T3" fmla="*/ 1 h 15"/>
                <a:gd name="T4" fmla="*/ 11 w 12"/>
                <a:gd name="T5" fmla="*/ 7 h 15"/>
                <a:gd name="T6" fmla="*/ 11 w 12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11" y="7"/>
                  </a:moveTo>
                  <a:cubicBezTo>
                    <a:pt x="12" y="3"/>
                    <a:pt x="4" y="0"/>
                    <a:pt x="1" y="1"/>
                  </a:cubicBezTo>
                  <a:cubicBezTo>
                    <a:pt x="0" y="1"/>
                    <a:pt x="10" y="15"/>
                    <a:pt x="11" y="7"/>
                  </a:cubicBezTo>
                  <a:cubicBezTo>
                    <a:pt x="11" y="6"/>
                    <a:pt x="11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8599488" y="3986213"/>
              <a:ext cx="44450" cy="41275"/>
            </a:xfrm>
            <a:custGeom>
              <a:avLst/>
              <a:gdLst>
                <a:gd name="T0" fmla="*/ 10 w 12"/>
                <a:gd name="T1" fmla="*/ 1 h 11"/>
                <a:gd name="T2" fmla="*/ 0 w 12"/>
                <a:gd name="T3" fmla="*/ 9 h 11"/>
                <a:gd name="T4" fmla="*/ 10 w 12"/>
                <a:gd name="T5" fmla="*/ 1 h 11"/>
                <a:gd name="T6" fmla="*/ 10 w 12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10" y="1"/>
                  </a:moveTo>
                  <a:cubicBezTo>
                    <a:pt x="7" y="0"/>
                    <a:pt x="2" y="7"/>
                    <a:pt x="0" y="9"/>
                  </a:cubicBezTo>
                  <a:cubicBezTo>
                    <a:pt x="5" y="11"/>
                    <a:pt x="12" y="2"/>
                    <a:pt x="10" y="1"/>
                  </a:cubicBezTo>
                  <a:cubicBezTo>
                    <a:pt x="9" y="1"/>
                    <a:pt x="11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8440738" y="4400550"/>
              <a:ext cx="142875" cy="112713"/>
            </a:xfrm>
            <a:custGeom>
              <a:avLst/>
              <a:gdLst>
                <a:gd name="T0" fmla="*/ 26 w 38"/>
                <a:gd name="T1" fmla="*/ 1 h 30"/>
                <a:gd name="T2" fmla="*/ 11 w 38"/>
                <a:gd name="T3" fmla="*/ 14 h 30"/>
                <a:gd name="T4" fmla="*/ 1 w 38"/>
                <a:gd name="T5" fmla="*/ 25 h 30"/>
                <a:gd name="T6" fmla="*/ 12 w 38"/>
                <a:gd name="T7" fmla="*/ 28 h 30"/>
                <a:gd name="T8" fmla="*/ 26 w 38"/>
                <a:gd name="T9" fmla="*/ 1 h 30"/>
                <a:gd name="T10" fmla="*/ 26 w 38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26" y="1"/>
                  </a:moveTo>
                  <a:cubicBezTo>
                    <a:pt x="24" y="0"/>
                    <a:pt x="13" y="13"/>
                    <a:pt x="11" y="14"/>
                  </a:cubicBezTo>
                  <a:cubicBezTo>
                    <a:pt x="8" y="16"/>
                    <a:pt x="0" y="20"/>
                    <a:pt x="1" y="25"/>
                  </a:cubicBezTo>
                  <a:cubicBezTo>
                    <a:pt x="1" y="28"/>
                    <a:pt x="10" y="30"/>
                    <a:pt x="12" y="28"/>
                  </a:cubicBezTo>
                  <a:cubicBezTo>
                    <a:pt x="17" y="27"/>
                    <a:pt x="38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412038" y="3609975"/>
              <a:ext cx="179388" cy="214313"/>
            </a:xfrm>
            <a:custGeom>
              <a:avLst/>
              <a:gdLst>
                <a:gd name="T0" fmla="*/ 43 w 48"/>
                <a:gd name="T1" fmla="*/ 55 h 57"/>
                <a:gd name="T2" fmla="*/ 45 w 48"/>
                <a:gd name="T3" fmla="*/ 43 h 57"/>
                <a:gd name="T4" fmla="*/ 35 w 48"/>
                <a:gd name="T5" fmla="*/ 30 h 57"/>
                <a:gd name="T6" fmla="*/ 36 w 48"/>
                <a:gd name="T7" fmla="*/ 30 h 57"/>
                <a:gd name="T8" fmla="*/ 22 w 48"/>
                <a:gd name="T9" fmla="*/ 18 h 57"/>
                <a:gd name="T10" fmla="*/ 23 w 48"/>
                <a:gd name="T11" fmla="*/ 18 h 57"/>
                <a:gd name="T12" fmla="*/ 8 w 48"/>
                <a:gd name="T13" fmla="*/ 5 h 57"/>
                <a:gd name="T14" fmla="*/ 9 w 48"/>
                <a:gd name="T15" fmla="*/ 5 h 57"/>
                <a:gd name="T16" fmla="*/ 8 w 48"/>
                <a:gd name="T17" fmla="*/ 12 h 57"/>
                <a:gd name="T18" fmla="*/ 20 w 48"/>
                <a:gd name="T19" fmla="*/ 29 h 57"/>
                <a:gd name="T20" fmla="*/ 25 w 48"/>
                <a:gd name="T21" fmla="*/ 48 h 57"/>
                <a:gd name="T22" fmla="*/ 43 w 48"/>
                <a:gd name="T23" fmla="*/ 55 h 57"/>
                <a:gd name="T24" fmla="*/ 43 w 48"/>
                <a:gd name="T2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7">
                  <a:moveTo>
                    <a:pt x="43" y="55"/>
                  </a:moveTo>
                  <a:cubicBezTo>
                    <a:pt x="44" y="53"/>
                    <a:pt x="45" y="45"/>
                    <a:pt x="45" y="43"/>
                  </a:cubicBezTo>
                  <a:cubicBezTo>
                    <a:pt x="48" y="37"/>
                    <a:pt x="39" y="34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2" y="25"/>
                    <a:pt x="26" y="23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0" y="13"/>
                    <a:pt x="13" y="7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0" y="0"/>
                    <a:pt x="4" y="8"/>
                    <a:pt x="8" y="12"/>
                  </a:cubicBezTo>
                  <a:cubicBezTo>
                    <a:pt x="12" y="16"/>
                    <a:pt x="20" y="23"/>
                    <a:pt x="20" y="29"/>
                  </a:cubicBezTo>
                  <a:cubicBezTo>
                    <a:pt x="20" y="33"/>
                    <a:pt x="21" y="46"/>
                    <a:pt x="25" y="48"/>
                  </a:cubicBezTo>
                  <a:cubicBezTo>
                    <a:pt x="29" y="50"/>
                    <a:pt x="41" y="57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999038" y="3371850"/>
              <a:ext cx="112713" cy="65088"/>
            </a:xfrm>
            <a:custGeom>
              <a:avLst/>
              <a:gdLst>
                <a:gd name="T0" fmla="*/ 16 w 30"/>
                <a:gd name="T1" fmla="*/ 2 h 17"/>
                <a:gd name="T2" fmla="*/ 0 w 30"/>
                <a:gd name="T3" fmla="*/ 9 h 17"/>
                <a:gd name="T4" fmla="*/ 20 w 30"/>
                <a:gd name="T5" fmla="*/ 5 h 17"/>
                <a:gd name="T6" fmla="*/ 21 w 30"/>
                <a:gd name="T7" fmla="*/ 5 h 17"/>
                <a:gd name="T8" fmla="*/ 16 w 30"/>
                <a:gd name="T9" fmla="*/ 2 h 17"/>
                <a:gd name="T10" fmla="*/ 16 w 30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">
                  <a:moveTo>
                    <a:pt x="16" y="2"/>
                  </a:moveTo>
                  <a:cubicBezTo>
                    <a:pt x="9" y="0"/>
                    <a:pt x="4" y="4"/>
                    <a:pt x="0" y="9"/>
                  </a:cubicBezTo>
                  <a:cubicBezTo>
                    <a:pt x="5" y="9"/>
                    <a:pt x="30" y="17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19" y="4"/>
                    <a:pt x="18" y="2"/>
                    <a:pt x="16" y="2"/>
                  </a:cubicBezTo>
                  <a:cubicBezTo>
                    <a:pt x="13" y="1"/>
                    <a:pt x="17" y="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938713" y="3406775"/>
              <a:ext cx="30163" cy="36513"/>
            </a:xfrm>
            <a:custGeom>
              <a:avLst/>
              <a:gdLst>
                <a:gd name="T0" fmla="*/ 3 w 8"/>
                <a:gd name="T1" fmla="*/ 2 h 10"/>
                <a:gd name="T2" fmla="*/ 4 w 8"/>
                <a:gd name="T3" fmla="*/ 8 h 10"/>
                <a:gd name="T4" fmla="*/ 3 w 8"/>
                <a:gd name="T5" fmla="*/ 2 h 10"/>
                <a:gd name="T6" fmla="*/ 3 w 8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3" y="2"/>
                  </a:moveTo>
                  <a:cubicBezTo>
                    <a:pt x="0" y="3"/>
                    <a:pt x="1" y="10"/>
                    <a:pt x="4" y="8"/>
                  </a:cubicBezTo>
                  <a:cubicBezTo>
                    <a:pt x="8" y="7"/>
                    <a:pt x="7" y="0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859338" y="2649538"/>
              <a:ext cx="30163" cy="22225"/>
            </a:xfrm>
            <a:custGeom>
              <a:avLst/>
              <a:gdLst>
                <a:gd name="T0" fmla="*/ 3 w 8"/>
                <a:gd name="T1" fmla="*/ 1 h 6"/>
                <a:gd name="T2" fmla="*/ 1 w 8"/>
                <a:gd name="T3" fmla="*/ 3 h 6"/>
                <a:gd name="T4" fmla="*/ 6 w 8"/>
                <a:gd name="T5" fmla="*/ 4 h 6"/>
                <a:gd name="T6" fmla="*/ 3 w 8"/>
                <a:gd name="T7" fmla="*/ 1 h 6"/>
                <a:gd name="T8" fmla="*/ 3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1"/>
                  </a:moveTo>
                  <a:cubicBezTo>
                    <a:pt x="2" y="2"/>
                    <a:pt x="2" y="2"/>
                    <a:pt x="1" y="3"/>
                  </a:cubicBezTo>
                  <a:cubicBezTo>
                    <a:pt x="0" y="4"/>
                    <a:pt x="5" y="6"/>
                    <a:pt x="6" y="4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2" y="2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4897438" y="2660650"/>
              <a:ext cx="33338" cy="22225"/>
            </a:xfrm>
            <a:custGeom>
              <a:avLst/>
              <a:gdLst>
                <a:gd name="T0" fmla="*/ 4 w 9"/>
                <a:gd name="T1" fmla="*/ 2 h 6"/>
                <a:gd name="T2" fmla="*/ 6 w 9"/>
                <a:gd name="T3" fmla="*/ 5 h 6"/>
                <a:gd name="T4" fmla="*/ 4 w 9"/>
                <a:gd name="T5" fmla="*/ 2 h 6"/>
                <a:gd name="T6" fmla="*/ 4 w 9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4" y="2"/>
                  </a:moveTo>
                  <a:cubicBezTo>
                    <a:pt x="0" y="3"/>
                    <a:pt x="4" y="6"/>
                    <a:pt x="6" y="5"/>
                  </a:cubicBezTo>
                  <a:cubicBezTo>
                    <a:pt x="9" y="4"/>
                    <a:pt x="7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018088" y="2197100"/>
              <a:ext cx="808038" cy="512763"/>
            </a:xfrm>
            <a:custGeom>
              <a:avLst/>
              <a:gdLst>
                <a:gd name="T0" fmla="*/ 177 w 215"/>
                <a:gd name="T1" fmla="*/ 83 h 136"/>
                <a:gd name="T2" fmla="*/ 182 w 215"/>
                <a:gd name="T3" fmla="*/ 72 h 136"/>
                <a:gd name="T4" fmla="*/ 192 w 215"/>
                <a:gd name="T5" fmla="*/ 58 h 136"/>
                <a:gd name="T6" fmla="*/ 201 w 215"/>
                <a:gd name="T7" fmla="*/ 35 h 136"/>
                <a:gd name="T8" fmla="*/ 206 w 215"/>
                <a:gd name="T9" fmla="*/ 23 h 136"/>
                <a:gd name="T10" fmla="*/ 186 w 215"/>
                <a:gd name="T11" fmla="*/ 32 h 136"/>
                <a:gd name="T12" fmla="*/ 167 w 215"/>
                <a:gd name="T13" fmla="*/ 6 h 136"/>
                <a:gd name="T14" fmla="*/ 152 w 215"/>
                <a:gd name="T15" fmla="*/ 9 h 136"/>
                <a:gd name="T16" fmla="*/ 142 w 215"/>
                <a:gd name="T17" fmla="*/ 10 h 136"/>
                <a:gd name="T18" fmla="*/ 123 w 215"/>
                <a:gd name="T19" fmla="*/ 10 h 136"/>
                <a:gd name="T20" fmla="*/ 152 w 215"/>
                <a:gd name="T21" fmla="*/ 6 h 136"/>
                <a:gd name="T22" fmla="*/ 142 w 215"/>
                <a:gd name="T23" fmla="*/ 2 h 136"/>
                <a:gd name="T24" fmla="*/ 144 w 215"/>
                <a:gd name="T25" fmla="*/ 2 h 136"/>
                <a:gd name="T26" fmla="*/ 107 w 215"/>
                <a:gd name="T27" fmla="*/ 2 h 136"/>
                <a:gd name="T28" fmla="*/ 109 w 215"/>
                <a:gd name="T29" fmla="*/ 2 h 136"/>
                <a:gd name="T30" fmla="*/ 91 w 215"/>
                <a:gd name="T31" fmla="*/ 9 h 136"/>
                <a:gd name="T32" fmla="*/ 87 w 215"/>
                <a:gd name="T33" fmla="*/ 17 h 136"/>
                <a:gd name="T34" fmla="*/ 83 w 215"/>
                <a:gd name="T35" fmla="*/ 15 h 136"/>
                <a:gd name="T36" fmla="*/ 77 w 215"/>
                <a:gd name="T37" fmla="*/ 21 h 136"/>
                <a:gd name="T38" fmla="*/ 61 w 215"/>
                <a:gd name="T39" fmla="*/ 23 h 136"/>
                <a:gd name="T40" fmla="*/ 38 w 215"/>
                <a:gd name="T41" fmla="*/ 30 h 136"/>
                <a:gd name="T42" fmla="*/ 31 w 215"/>
                <a:gd name="T43" fmla="*/ 34 h 136"/>
                <a:gd name="T44" fmla="*/ 26 w 215"/>
                <a:gd name="T45" fmla="*/ 38 h 136"/>
                <a:gd name="T46" fmla="*/ 19 w 215"/>
                <a:gd name="T47" fmla="*/ 44 h 136"/>
                <a:gd name="T48" fmla="*/ 12 w 215"/>
                <a:gd name="T49" fmla="*/ 51 h 136"/>
                <a:gd name="T50" fmla="*/ 2 w 215"/>
                <a:gd name="T51" fmla="*/ 53 h 136"/>
                <a:gd name="T52" fmla="*/ 4 w 215"/>
                <a:gd name="T53" fmla="*/ 53 h 136"/>
                <a:gd name="T54" fmla="*/ 0 w 215"/>
                <a:gd name="T55" fmla="*/ 54 h 136"/>
                <a:gd name="T56" fmla="*/ 15 w 215"/>
                <a:gd name="T57" fmla="*/ 64 h 136"/>
                <a:gd name="T58" fmla="*/ 22 w 215"/>
                <a:gd name="T59" fmla="*/ 56 h 136"/>
                <a:gd name="T60" fmla="*/ 47 w 215"/>
                <a:gd name="T61" fmla="*/ 65 h 136"/>
                <a:gd name="T62" fmla="*/ 60 w 215"/>
                <a:gd name="T63" fmla="*/ 78 h 136"/>
                <a:gd name="T64" fmla="*/ 65 w 215"/>
                <a:gd name="T65" fmla="*/ 83 h 136"/>
                <a:gd name="T66" fmla="*/ 76 w 215"/>
                <a:gd name="T67" fmla="*/ 88 h 136"/>
                <a:gd name="T68" fmla="*/ 72 w 215"/>
                <a:gd name="T69" fmla="*/ 91 h 136"/>
                <a:gd name="T70" fmla="*/ 68 w 215"/>
                <a:gd name="T71" fmla="*/ 84 h 136"/>
                <a:gd name="T72" fmla="*/ 63 w 215"/>
                <a:gd name="T73" fmla="*/ 91 h 136"/>
                <a:gd name="T74" fmla="*/ 70 w 215"/>
                <a:gd name="T75" fmla="*/ 96 h 136"/>
                <a:gd name="T76" fmla="*/ 68 w 215"/>
                <a:gd name="T77" fmla="*/ 107 h 136"/>
                <a:gd name="T78" fmla="*/ 76 w 215"/>
                <a:gd name="T79" fmla="*/ 114 h 136"/>
                <a:gd name="T80" fmla="*/ 75 w 215"/>
                <a:gd name="T81" fmla="*/ 119 h 136"/>
                <a:gd name="T82" fmla="*/ 87 w 215"/>
                <a:gd name="T83" fmla="*/ 130 h 136"/>
                <a:gd name="T84" fmla="*/ 95 w 215"/>
                <a:gd name="T85" fmla="*/ 130 h 136"/>
                <a:gd name="T86" fmla="*/ 103 w 215"/>
                <a:gd name="T87" fmla="*/ 133 h 136"/>
                <a:gd name="T88" fmla="*/ 106 w 215"/>
                <a:gd name="T89" fmla="*/ 128 h 136"/>
                <a:gd name="T90" fmla="*/ 107 w 215"/>
                <a:gd name="T91" fmla="*/ 121 h 136"/>
                <a:gd name="T92" fmla="*/ 112 w 215"/>
                <a:gd name="T93" fmla="*/ 118 h 136"/>
                <a:gd name="T94" fmla="*/ 129 w 215"/>
                <a:gd name="T95" fmla="*/ 108 h 136"/>
                <a:gd name="T96" fmla="*/ 145 w 215"/>
                <a:gd name="T97" fmla="*/ 99 h 136"/>
                <a:gd name="T98" fmla="*/ 163 w 215"/>
                <a:gd name="T99" fmla="*/ 94 h 136"/>
                <a:gd name="T100" fmla="*/ 168 w 215"/>
                <a:gd name="T101" fmla="*/ 91 h 136"/>
                <a:gd name="T102" fmla="*/ 169 w 215"/>
                <a:gd name="T103" fmla="*/ 91 h 136"/>
                <a:gd name="T104" fmla="*/ 161 w 215"/>
                <a:gd name="T105" fmla="*/ 80 h 136"/>
                <a:gd name="T106" fmla="*/ 169 w 215"/>
                <a:gd name="T107" fmla="*/ 88 h 136"/>
                <a:gd name="T108" fmla="*/ 177 w 215"/>
                <a:gd name="T109" fmla="*/ 83 h 136"/>
                <a:gd name="T110" fmla="*/ 177 w 215"/>
                <a:gd name="T111" fmla="*/ 8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5" h="136">
                  <a:moveTo>
                    <a:pt x="177" y="83"/>
                  </a:moveTo>
                  <a:cubicBezTo>
                    <a:pt x="171" y="79"/>
                    <a:pt x="172" y="69"/>
                    <a:pt x="182" y="72"/>
                  </a:cubicBezTo>
                  <a:cubicBezTo>
                    <a:pt x="191" y="76"/>
                    <a:pt x="187" y="64"/>
                    <a:pt x="192" y="58"/>
                  </a:cubicBezTo>
                  <a:cubicBezTo>
                    <a:pt x="179" y="54"/>
                    <a:pt x="195" y="39"/>
                    <a:pt x="201" y="35"/>
                  </a:cubicBezTo>
                  <a:cubicBezTo>
                    <a:pt x="204" y="32"/>
                    <a:pt x="215" y="26"/>
                    <a:pt x="206" y="23"/>
                  </a:cubicBezTo>
                  <a:cubicBezTo>
                    <a:pt x="195" y="19"/>
                    <a:pt x="195" y="29"/>
                    <a:pt x="186" y="32"/>
                  </a:cubicBezTo>
                  <a:cubicBezTo>
                    <a:pt x="172" y="35"/>
                    <a:pt x="178" y="4"/>
                    <a:pt x="167" y="6"/>
                  </a:cubicBezTo>
                  <a:cubicBezTo>
                    <a:pt x="161" y="7"/>
                    <a:pt x="157" y="6"/>
                    <a:pt x="152" y="9"/>
                  </a:cubicBezTo>
                  <a:cubicBezTo>
                    <a:pt x="149" y="10"/>
                    <a:pt x="145" y="9"/>
                    <a:pt x="142" y="10"/>
                  </a:cubicBezTo>
                  <a:cubicBezTo>
                    <a:pt x="136" y="13"/>
                    <a:pt x="129" y="12"/>
                    <a:pt x="123" y="10"/>
                  </a:cubicBezTo>
                  <a:cubicBezTo>
                    <a:pt x="127" y="11"/>
                    <a:pt x="151" y="10"/>
                    <a:pt x="152" y="6"/>
                  </a:cubicBezTo>
                  <a:cubicBezTo>
                    <a:pt x="152" y="4"/>
                    <a:pt x="143" y="3"/>
                    <a:pt x="142" y="2"/>
                  </a:cubicBezTo>
                  <a:cubicBezTo>
                    <a:pt x="143" y="2"/>
                    <a:pt x="143" y="2"/>
                    <a:pt x="144" y="2"/>
                  </a:cubicBezTo>
                  <a:cubicBezTo>
                    <a:pt x="132" y="0"/>
                    <a:pt x="119" y="0"/>
                    <a:pt x="107" y="2"/>
                  </a:cubicBezTo>
                  <a:cubicBezTo>
                    <a:pt x="108" y="2"/>
                    <a:pt x="108" y="2"/>
                    <a:pt x="109" y="2"/>
                  </a:cubicBezTo>
                  <a:cubicBezTo>
                    <a:pt x="107" y="3"/>
                    <a:pt x="93" y="7"/>
                    <a:pt x="91" y="9"/>
                  </a:cubicBezTo>
                  <a:cubicBezTo>
                    <a:pt x="89" y="10"/>
                    <a:pt x="88" y="15"/>
                    <a:pt x="87" y="17"/>
                  </a:cubicBezTo>
                  <a:cubicBezTo>
                    <a:pt x="84" y="20"/>
                    <a:pt x="82" y="15"/>
                    <a:pt x="83" y="15"/>
                  </a:cubicBezTo>
                  <a:cubicBezTo>
                    <a:pt x="79" y="7"/>
                    <a:pt x="78" y="17"/>
                    <a:pt x="77" y="21"/>
                  </a:cubicBezTo>
                  <a:cubicBezTo>
                    <a:pt x="76" y="30"/>
                    <a:pt x="66" y="24"/>
                    <a:pt x="61" y="23"/>
                  </a:cubicBezTo>
                  <a:cubicBezTo>
                    <a:pt x="59" y="23"/>
                    <a:pt x="35" y="24"/>
                    <a:pt x="38" y="30"/>
                  </a:cubicBezTo>
                  <a:cubicBezTo>
                    <a:pt x="41" y="34"/>
                    <a:pt x="33" y="33"/>
                    <a:pt x="31" y="34"/>
                  </a:cubicBezTo>
                  <a:cubicBezTo>
                    <a:pt x="29" y="34"/>
                    <a:pt x="26" y="36"/>
                    <a:pt x="26" y="38"/>
                  </a:cubicBezTo>
                  <a:cubicBezTo>
                    <a:pt x="27" y="45"/>
                    <a:pt x="23" y="43"/>
                    <a:pt x="19" y="44"/>
                  </a:cubicBezTo>
                  <a:cubicBezTo>
                    <a:pt x="15" y="46"/>
                    <a:pt x="16" y="50"/>
                    <a:pt x="12" y="51"/>
                  </a:cubicBezTo>
                  <a:cubicBezTo>
                    <a:pt x="9" y="52"/>
                    <a:pt x="5" y="52"/>
                    <a:pt x="2" y="53"/>
                  </a:cubicBezTo>
                  <a:cubicBezTo>
                    <a:pt x="3" y="53"/>
                    <a:pt x="3" y="53"/>
                    <a:pt x="4" y="53"/>
                  </a:cubicBezTo>
                  <a:cubicBezTo>
                    <a:pt x="2" y="53"/>
                    <a:pt x="1" y="53"/>
                    <a:pt x="0" y="54"/>
                  </a:cubicBezTo>
                  <a:cubicBezTo>
                    <a:pt x="1" y="52"/>
                    <a:pt x="14" y="64"/>
                    <a:pt x="15" y="64"/>
                  </a:cubicBezTo>
                  <a:cubicBezTo>
                    <a:pt x="20" y="67"/>
                    <a:pt x="22" y="58"/>
                    <a:pt x="22" y="56"/>
                  </a:cubicBezTo>
                  <a:cubicBezTo>
                    <a:pt x="21" y="66"/>
                    <a:pt x="40" y="61"/>
                    <a:pt x="47" y="65"/>
                  </a:cubicBezTo>
                  <a:cubicBezTo>
                    <a:pt x="55" y="69"/>
                    <a:pt x="58" y="68"/>
                    <a:pt x="60" y="78"/>
                  </a:cubicBezTo>
                  <a:cubicBezTo>
                    <a:pt x="60" y="82"/>
                    <a:pt x="60" y="91"/>
                    <a:pt x="65" y="83"/>
                  </a:cubicBezTo>
                  <a:cubicBezTo>
                    <a:pt x="70" y="81"/>
                    <a:pt x="72" y="80"/>
                    <a:pt x="76" y="88"/>
                  </a:cubicBezTo>
                  <a:cubicBezTo>
                    <a:pt x="79" y="95"/>
                    <a:pt x="71" y="95"/>
                    <a:pt x="72" y="91"/>
                  </a:cubicBezTo>
                  <a:cubicBezTo>
                    <a:pt x="71" y="88"/>
                    <a:pt x="76" y="84"/>
                    <a:pt x="68" y="84"/>
                  </a:cubicBezTo>
                  <a:cubicBezTo>
                    <a:pt x="65" y="84"/>
                    <a:pt x="63" y="88"/>
                    <a:pt x="63" y="91"/>
                  </a:cubicBezTo>
                  <a:cubicBezTo>
                    <a:pt x="63" y="96"/>
                    <a:pt x="70" y="94"/>
                    <a:pt x="70" y="96"/>
                  </a:cubicBezTo>
                  <a:cubicBezTo>
                    <a:pt x="70" y="101"/>
                    <a:pt x="66" y="101"/>
                    <a:pt x="68" y="107"/>
                  </a:cubicBezTo>
                  <a:cubicBezTo>
                    <a:pt x="70" y="111"/>
                    <a:pt x="71" y="113"/>
                    <a:pt x="76" y="114"/>
                  </a:cubicBezTo>
                  <a:cubicBezTo>
                    <a:pt x="73" y="113"/>
                    <a:pt x="75" y="118"/>
                    <a:pt x="75" y="119"/>
                  </a:cubicBezTo>
                  <a:cubicBezTo>
                    <a:pt x="78" y="124"/>
                    <a:pt x="83" y="125"/>
                    <a:pt x="87" y="130"/>
                  </a:cubicBezTo>
                  <a:cubicBezTo>
                    <a:pt x="89" y="132"/>
                    <a:pt x="95" y="129"/>
                    <a:pt x="95" y="130"/>
                  </a:cubicBezTo>
                  <a:cubicBezTo>
                    <a:pt x="97" y="134"/>
                    <a:pt x="98" y="136"/>
                    <a:pt x="103" y="133"/>
                  </a:cubicBezTo>
                  <a:cubicBezTo>
                    <a:pt x="103" y="133"/>
                    <a:pt x="106" y="129"/>
                    <a:pt x="106" y="128"/>
                  </a:cubicBezTo>
                  <a:cubicBezTo>
                    <a:pt x="106" y="126"/>
                    <a:pt x="107" y="124"/>
                    <a:pt x="107" y="121"/>
                  </a:cubicBezTo>
                  <a:cubicBezTo>
                    <a:pt x="110" y="120"/>
                    <a:pt x="113" y="123"/>
                    <a:pt x="112" y="118"/>
                  </a:cubicBezTo>
                  <a:cubicBezTo>
                    <a:pt x="112" y="110"/>
                    <a:pt x="121" y="108"/>
                    <a:pt x="129" y="108"/>
                  </a:cubicBezTo>
                  <a:cubicBezTo>
                    <a:pt x="137" y="109"/>
                    <a:pt x="136" y="98"/>
                    <a:pt x="145" y="99"/>
                  </a:cubicBezTo>
                  <a:cubicBezTo>
                    <a:pt x="152" y="99"/>
                    <a:pt x="157" y="97"/>
                    <a:pt x="163" y="94"/>
                  </a:cubicBezTo>
                  <a:cubicBezTo>
                    <a:pt x="166" y="93"/>
                    <a:pt x="172" y="96"/>
                    <a:pt x="168" y="91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9" y="91"/>
                    <a:pt x="157" y="80"/>
                    <a:pt x="161" y="80"/>
                  </a:cubicBezTo>
                  <a:cubicBezTo>
                    <a:pt x="166" y="80"/>
                    <a:pt x="168" y="84"/>
                    <a:pt x="169" y="88"/>
                  </a:cubicBezTo>
                  <a:cubicBezTo>
                    <a:pt x="171" y="94"/>
                    <a:pt x="179" y="88"/>
                    <a:pt x="177" y="83"/>
                  </a:cubicBezTo>
                  <a:cubicBezTo>
                    <a:pt x="177" y="83"/>
                    <a:pt x="177" y="83"/>
                    <a:pt x="17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3709988" y="2584450"/>
              <a:ext cx="7938" cy="0"/>
            </a:xfrm>
            <a:custGeom>
              <a:avLst/>
              <a:gdLst>
                <a:gd name="T0" fmla="*/ 0 w 2"/>
                <a:gd name="T1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7442200" y="3546475"/>
              <a:ext cx="115888" cy="173038"/>
            </a:xfrm>
            <a:custGeom>
              <a:avLst/>
              <a:gdLst>
                <a:gd name="T0" fmla="*/ 16 w 31"/>
                <a:gd name="T1" fmla="*/ 9 h 46"/>
                <a:gd name="T2" fmla="*/ 8 w 31"/>
                <a:gd name="T3" fmla="*/ 1 h 46"/>
                <a:gd name="T4" fmla="*/ 11 w 31"/>
                <a:gd name="T5" fmla="*/ 13 h 46"/>
                <a:gd name="T6" fmla="*/ 18 w 31"/>
                <a:gd name="T7" fmla="*/ 33 h 46"/>
                <a:gd name="T8" fmla="*/ 31 w 31"/>
                <a:gd name="T9" fmla="*/ 40 h 46"/>
                <a:gd name="T10" fmla="*/ 24 w 31"/>
                <a:gd name="T11" fmla="*/ 22 h 46"/>
                <a:gd name="T12" fmla="*/ 16 w 31"/>
                <a:gd name="T13" fmla="*/ 9 h 46"/>
                <a:gd name="T14" fmla="*/ 16 w 31"/>
                <a:gd name="T15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6">
                  <a:moveTo>
                    <a:pt x="16" y="9"/>
                  </a:moveTo>
                  <a:cubicBezTo>
                    <a:pt x="15" y="8"/>
                    <a:pt x="10" y="0"/>
                    <a:pt x="8" y="1"/>
                  </a:cubicBezTo>
                  <a:cubicBezTo>
                    <a:pt x="0" y="2"/>
                    <a:pt x="10" y="11"/>
                    <a:pt x="11" y="13"/>
                  </a:cubicBezTo>
                  <a:cubicBezTo>
                    <a:pt x="14" y="19"/>
                    <a:pt x="15" y="26"/>
                    <a:pt x="18" y="33"/>
                  </a:cubicBezTo>
                  <a:cubicBezTo>
                    <a:pt x="19" y="35"/>
                    <a:pt x="29" y="46"/>
                    <a:pt x="31" y="40"/>
                  </a:cubicBezTo>
                  <a:cubicBezTo>
                    <a:pt x="28" y="36"/>
                    <a:pt x="26" y="28"/>
                    <a:pt x="24" y="22"/>
                  </a:cubicBezTo>
                  <a:cubicBezTo>
                    <a:pt x="23" y="20"/>
                    <a:pt x="17" y="11"/>
                    <a:pt x="16" y="9"/>
                  </a:cubicBezTo>
                  <a:cubicBezTo>
                    <a:pt x="15" y="7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816850" y="3835400"/>
              <a:ext cx="57150" cy="65088"/>
            </a:xfrm>
            <a:custGeom>
              <a:avLst/>
              <a:gdLst>
                <a:gd name="T0" fmla="*/ 8 w 15"/>
                <a:gd name="T1" fmla="*/ 5 h 17"/>
                <a:gd name="T2" fmla="*/ 8 w 15"/>
                <a:gd name="T3" fmla="*/ 13 h 17"/>
                <a:gd name="T4" fmla="*/ 15 w 15"/>
                <a:gd name="T5" fmla="*/ 9 h 17"/>
                <a:gd name="T6" fmla="*/ 8 w 15"/>
                <a:gd name="T7" fmla="*/ 5 h 17"/>
                <a:gd name="T8" fmla="*/ 8 w 15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8" y="5"/>
                  </a:moveTo>
                  <a:cubicBezTo>
                    <a:pt x="2" y="11"/>
                    <a:pt x="0" y="17"/>
                    <a:pt x="8" y="13"/>
                  </a:cubicBezTo>
                  <a:cubicBezTo>
                    <a:pt x="10" y="12"/>
                    <a:pt x="15" y="11"/>
                    <a:pt x="15" y="9"/>
                  </a:cubicBezTo>
                  <a:cubicBezTo>
                    <a:pt x="15" y="8"/>
                    <a:pt x="11" y="0"/>
                    <a:pt x="8" y="5"/>
                  </a:cubicBezTo>
                  <a:cubicBezTo>
                    <a:pt x="8" y="5"/>
                    <a:pt x="10" y="2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6678613" y="3911600"/>
              <a:ext cx="115888" cy="258763"/>
            </a:xfrm>
            <a:custGeom>
              <a:avLst/>
              <a:gdLst>
                <a:gd name="T0" fmla="*/ 26 w 31"/>
                <a:gd name="T1" fmla="*/ 6 h 69"/>
                <a:gd name="T2" fmla="*/ 16 w 31"/>
                <a:gd name="T3" fmla="*/ 13 h 69"/>
                <a:gd name="T4" fmla="*/ 1 w 31"/>
                <a:gd name="T5" fmla="*/ 26 h 69"/>
                <a:gd name="T6" fmla="*/ 3 w 31"/>
                <a:gd name="T7" fmla="*/ 37 h 69"/>
                <a:gd name="T8" fmla="*/ 1 w 31"/>
                <a:gd name="T9" fmla="*/ 48 h 69"/>
                <a:gd name="T10" fmla="*/ 6 w 31"/>
                <a:gd name="T11" fmla="*/ 63 h 69"/>
                <a:gd name="T12" fmla="*/ 26 w 31"/>
                <a:gd name="T13" fmla="*/ 6 h 69"/>
                <a:gd name="T14" fmla="*/ 26 w 31"/>
                <a:gd name="T15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69">
                  <a:moveTo>
                    <a:pt x="26" y="6"/>
                  </a:moveTo>
                  <a:cubicBezTo>
                    <a:pt x="21" y="0"/>
                    <a:pt x="19" y="10"/>
                    <a:pt x="16" y="13"/>
                  </a:cubicBezTo>
                  <a:cubicBezTo>
                    <a:pt x="13" y="17"/>
                    <a:pt x="2" y="21"/>
                    <a:pt x="1" y="26"/>
                  </a:cubicBezTo>
                  <a:cubicBezTo>
                    <a:pt x="1" y="29"/>
                    <a:pt x="3" y="33"/>
                    <a:pt x="3" y="37"/>
                  </a:cubicBezTo>
                  <a:cubicBezTo>
                    <a:pt x="3" y="41"/>
                    <a:pt x="0" y="44"/>
                    <a:pt x="1" y="48"/>
                  </a:cubicBezTo>
                  <a:cubicBezTo>
                    <a:pt x="2" y="53"/>
                    <a:pt x="1" y="61"/>
                    <a:pt x="6" y="63"/>
                  </a:cubicBezTo>
                  <a:cubicBezTo>
                    <a:pt x="20" y="69"/>
                    <a:pt x="31" y="15"/>
                    <a:pt x="26" y="6"/>
                  </a:cubicBezTo>
                  <a:cubicBezTo>
                    <a:pt x="26" y="6"/>
                    <a:pt x="27" y="7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772400" y="3692525"/>
              <a:ext cx="79375" cy="30163"/>
            </a:xfrm>
            <a:custGeom>
              <a:avLst/>
              <a:gdLst>
                <a:gd name="T0" fmla="*/ 21 w 21"/>
                <a:gd name="T1" fmla="*/ 1 h 8"/>
                <a:gd name="T2" fmla="*/ 3 w 21"/>
                <a:gd name="T3" fmla="*/ 2 h 8"/>
                <a:gd name="T4" fmla="*/ 2 w 21"/>
                <a:gd name="T5" fmla="*/ 6 h 8"/>
                <a:gd name="T6" fmla="*/ 11 w 21"/>
                <a:gd name="T7" fmla="*/ 6 h 8"/>
                <a:gd name="T8" fmla="*/ 21 w 21"/>
                <a:gd name="T9" fmla="*/ 1 h 8"/>
                <a:gd name="T10" fmla="*/ 21 w 21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1"/>
                  </a:moveTo>
                  <a:cubicBezTo>
                    <a:pt x="19" y="0"/>
                    <a:pt x="3" y="1"/>
                    <a:pt x="3" y="2"/>
                  </a:cubicBezTo>
                  <a:cubicBezTo>
                    <a:pt x="0" y="1"/>
                    <a:pt x="1" y="6"/>
                    <a:pt x="2" y="6"/>
                  </a:cubicBezTo>
                  <a:cubicBezTo>
                    <a:pt x="4" y="8"/>
                    <a:pt x="8" y="6"/>
                    <a:pt x="11" y="6"/>
                  </a:cubicBezTo>
                  <a:cubicBezTo>
                    <a:pt x="14" y="6"/>
                    <a:pt x="21" y="6"/>
                    <a:pt x="21" y="1"/>
                  </a:cubicBezTo>
                  <a:cubicBezTo>
                    <a:pt x="21" y="1"/>
                    <a:pt x="21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" name="组合 418"/>
          <p:cNvGrpSpPr/>
          <p:nvPr/>
        </p:nvGrpSpPr>
        <p:grpSpPr>
          <a:xfrm>
            <a:off x="2154337" y="1147366"/>
            <a:ext cx="7874566" cy="4496346"/>
            <a:chOff x="-164620" y="-176750"/>
            <a:chExt cx="12512480" cy="7144578"/>
          </a:xfrm>
          <a:solidFill>
            <a:srgbClr val="00B6DD"/>
          </a:solidFill>
        </p:grpSpPr>
        <p:grpSp>
          <p:nvGrpSpPr>
            <p:cNvPr id="420" name="组合 419"/>
            <p:cNvGrpSpPr/>
            <p:nvPr/>
          </p:nvGrpSpPr>
          <p:grpSpPr>
            <a:xfrm>
              <a:off x="3197554" y="1367103"/>
              <a:ext cx="1227310" cy="638608"/>
              <a:chOff x="9628507" y="5893117"/>
              <a:chExt cx="195263" cy="101601"/>
            </a:xfrm>
            <a:grpFill/>
          </p:grpSpPr>
          <p:sp>
            <p:nvSpPr>
              <p:cNvPr id="831" name="Freeform 11"/>
              <p:cNvSpPr>
                <a:spLocks/>
              </p:cNvSpPr>
              <p:nvPr/>
            </p:nvSpPr>
            <p:spPr bwMode="auto">
              <a:xfrm>
                <a:off x="9660257" y="5923280"/>
                <a:ext cx="131763" cy="71438"/>
              </a:xfrm>
              <a:custGeom>
                <a:avLst/>
                <a:gdLst>
                  <a:gd name="T0" fmla="*/ 189 w 195"/>
                  <a:gd name="T1" fmla="*/ 104 h 104"/>
                  <a:gd name="T2" fmla="*/ 183 w 195"/>
                  <a:gd name="T3" fmla="*/ 98 h 104"/>
                  <a:gd name="T4" fmla="*/ 97 w 195"/>
                  <a:gd name="T5" fmla="*/ 12 h 104"/>
                  <a:gd name="T6" fmla="*/ 11 w 195"/>
                  <a:gd name="T7" fmla="*/ 98 h 104"/>
                  <a:gd name="T8" fmla="*/ 5 w 195"/>
                  <a:gd name="T9" fmla="*/ 104 h 104"/>
                  <a:gd name="T10" fmla="*/ 0 w 195"/>
                  <a:gd name="T11" fmla="*/ 98 h 104"/>
                  <a:gd name="T12" fmla="*/ 97 w 195"/>
                  <a:gd name="T13" fmla="*/ 0 h 104"/>
                  <a:gd name="T14" fmla="*/ 195 w 195"/>
                  <a:gd name="T15" fmla="*/ 98 h 104"/>
                  <a:gd name="T16" fmla="*/ 189 w 195"/>
                  <a:gd name="T1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104">
                    <a:moveTo>
                      <a:pt x="189" y="104"/>
                    </a:moveTo>
                    <a:cubicBezTo>
                      <a:pt x="186" y="104"/>
                      <a:pt x="183" y="101"/>
                      <a:pt x="183" y="98"/>
                    </a:cubicBezTo>
                    <a:cubicBezTo>
                      <a:pt x="183" y="50"/>
                      <a:pt x="145" y="12"/>
                      <a:pt x="97" y="12"/>
                    </a:cubicBezTo>
                    <a:cubicBezTo>
                      <a:pt x="50" y="12"/>
                      <a:pt x="11" y="50"/>
                      <a:pt x="11" y="98"/>
                    </a:cubicBezTo>
                    <a:cubicBezTo>
                      <a:pt x="11" y="101"/>
                      <a:pt x="9" y="104"/>
                      <a:pt x="5" y="104"/>
                    </a:cubicBezTo>
                    <a:cubicBezTo>
                      <a:pt x="2" y="104"/>
                      <a:pt x="0" y="101"/>
                      <a:pt x="0" y="98"/>
                    </a:cubicBezTo>
                    <a:cubicBezTo>
                      <a:pt x="0" y="44"/>
                      <a:pt x="43" y="0"/>
                      <a:pt x="97" y="0"/>
                    </a:cubicBezTo>
                    <a:cubicBezTo>
                      <a:pt x="151" y="0"/>
                      <a:pt x="195" y="44"/>
                      <a:pt x="195" y="98"/>
                    </a:cubicBezTo>
                    <a:cubicBezTo>
                      <a:pt x="195" y="101"/>
                      <a:pt x="192" y="104"/>
                      <a:pt x="189" y="104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2" name="Freeform 12"/>
              <p:cNvSpPr>
                <a:spLocks/>
              </p:cNvSpPr>
              <p:nvPr/>
            </p:nvSpPr>
            <p:spPr bwMode="auto">
              <a:xfrm>
                <a:off x="9676132" y="5939155"/>
                <a:ext cx="100013" cy="55563"/>
              </a:xfrm>
              <a:custGeom>
                <a:avLst/>
                <a:gdLst>
                  <a:gd name="T0" fmla="*/ 143 w 149"/>
                  <a:gd name="T1" fmla="*/ 81 h 81"/>
                  <a:gd name="T2" fmla="*/ 137 w 149"/>
                  <a:gd name="T3" fmla="*/ 75 h 81"/>
                  <a:gd name="T4" fmla="*/ 74 w 149"/>
                  <a:gd name="T5" fmla="*/ 12 h 81"/>
                  <a:gd name="T6" fmla="*/ 11 w 149"/>
                  <a:gd name="T7" fmla="*/ 75 h 81"/>
                  <a:gd name="T8" fmla="*/ 5 w 149"/>
                  <a:gd name="T9" fmla="*/ 81 h 81"/>
                  <a:gd name="T10" fmla="*/ 0 w 149"/>
                  <a:gd name="T11" fmla="*/ 75 h 81"/>
                  <a:gd name="T12" fmla="*/ 74 w 149"/>
                  <a:gd name="T13" fmla="*/ 0 h 81"/>
                  <a:gd name="T14" fmla="*/ 149 w 149"/>
                  <a:gd name="T15" fmla="*/ 75 h 81"/>
                  <a:gd name="T16" fmla="*/ 143 w 149"/>
                  <a:gd name="T1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81">
                    <a:moveTo>
                      <a:pt x="143" y="81"/>
                    </a:moveTo>
                    <a:cubicBezTo>
                      <a:pt x="140" y="81"/>
                      <a:pt x="137" y="78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39" y="12"/>
                      <a:pt x="11" y="40"/>
                      <a:pt x="11" y="75"/>
                    </a:cubicBezTo>
                    <a:cubicBezTo>
                      <a:pt x="11" y="78"/>
                      <a:pt x="9" y="81"/>
                      <a:pt x="5" y="81"/>
                    </a:cubicBezTo>
                    <a:cubicBezTo>
                      <a:pt x="2" y="81"/>
                      <a:pt x="0" y="78"/>
                      <a:pt x="0" y="75"/>
                    </a:cubicBezTo>
                    <a:cubicBezTo>
                      <a:pt x="0" y="34"/>
                      <a:pt x="33" y="0"/>
                      <a:pt x="74" y="0"/>
                    </a:cubicBezTo>
                    <a:cubicBezTo>
                      <a:pt x="115" y="0"/>
                      <a:pt x="149" y="34"/>
                      <a:pt x="149" y="75"/>
                    </a:cubicBezTo>
                    <a:cubicBezTo>
                      <a:pt x="149" y="78"/>
                      <a:pt x="146" y="81"/>
                      <a:pt x="143" y="81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3" name="Freeform 13"/>
              <p:cNvSpPr>
                <a:spLocks/>
              </p:cNvSpPr>
              <p:nvPr/>
            </p:nvSpPr>
            <p:spPr bwMode="auto">
              <a:xfrm>
                <a:off x="9644382" y="5908992"/>
                <a:ext cx="163513" cy="85725"/>
              </a:xfrm>
              <a:custGeom>
                <a:avLst/>
                <a:gdLst>
                  <a:gd name="T0" fmla="*/ 235 w 241"/>
                  <a:gd name="T1" fmla="*/ 127 h 127"/>
                  <a:gd name="T2" fmla="*/ 229 w 241"/>
                  <a:gd name="T3" fmla="*/ 121 h 127"/>
                  <a:gd name="T4" fmla="*/ 120 w 241"/>
                  <a:gd name="T5" fmla="*/ 12 h 127"/>
                  <a:gd name="T6" fmla="*/ 11 w 241"/>
                  <a:gd name="T7" fmla="*/ 121 h 127"/>
                  <a:gd name="T8" fmla="*/ 5 w 241"/>
                  <a:gd name="T9" fmla="*/ 127 h 127"/>
                  <a:gd name="T10" fmla="*/ 0 w 241"/>
                  <a:gd name="T11" fmla="*/ 121 h 127"/>
                  <a:gd name="T12" fmla="*/ 120 w 241"/>
                  <a:gd name="T13" fmla="*/ 0 h 127"/>
                  <a:gd name="T14" fmla="*/ 241 w 241"/>
                  <a:gd name="T15" fmla="*/ 121 h 127"/>
                  <a:gd name="T16" fmla="*/ 235 w 241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127">
                    <a:moveTo>
                      <a:pt x="235" y="127"/>
                    </a:moveTo>
                    <a:cubicBezTo>
                      <a:pt x="232" y="127"/>
                      <a:pt x="229" y="124"/>
                      <a:pt x="229" y="121"/>
                    </a:cubicBezTo>
                    <a:cubicBezTo>
                      <a:pt x="229" y="61"/>
                      <a:pt x="180" y="12"/>
                      <a:pt x="120" y="12"/>
                    </a:cubicBezTo>
                    <a:cubicBezTo>
                      <a:pt x="60" y="12"/>
                      <a:pt x="11" y="61"/>
                      <a:pt x="11" y="121"/>
                    </a:cubicBezTo>
                    <a:cubicBezTo>
                      <a:pt x="11" y="124"/>
                      <a:pt x="9" y="127"/>
                      <a:pt x="5" y="127"/>
                    </a:cubicBezTo>
                    <a:cubicBezTo>
                      <a:pt x="2" y="127"/>
                      <a:pt x="0" y="124"/>
                      <a:pt x="0" y="121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87" y="0"/>
                      <a:pt x="241" y="54"/>
                      <a:pt x="241" y="121"/>
                    </a:cubicBezTo>
                    <a:cubicBezTo>
                      <a:pt x="241" y="124"/>
                      <a:pt x="238" y="127"/>
                      <a:pt x="235" y="127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4" name="Freeform 14"/>
              <p:cNvSpPr>
                <a:spLocks/>
              </p:cNvSpPr>
              <p:nvPr/>
            </p:nvSpPr>
            <p:spPr bwMode="auto">
              <a:xfrm>
                <a:off x="9628507" y="5893117"/>
                <a:ext cx="195263" cy="101600"/>
              </a:xfrm>
              <a:custGeom>
                <a:avLst/>
                <a:gdLst>
                  <a:gd name="T0" fmla="*/ 281 w 287"/>
                  <a:gd name="T1" fmla="*/ 149 h 149"/>
                  <a:gd name="T2" fmla="*/ 275 w 287"/>
                  <a:gd name="T3" fmla="*/ 143 h 149"/>
                  <a:gd name="T4" fmla="*/ 143 w 287"/>
                  <a:gd name="T5" fmla="*/ 11 h 149"/>
                  <a:gd name="T6" fmla="*/ 11 w 287"/>
                  <a:gd name="T7" fmla="*/ 143 h 149"/>
                  <a:gd name="T8" fmla="*/ 6 w 287"/>
                  <a:gd name="T9" fmla="*/ 149 h 149"/>
                  <a:gd name="T10" fmla="*/ 0 w 287"/>
                  <a:gd name="T11" fmla="*/ 143 h 149"/>
                  <a:gd name="T12" fmla="*/ 143 w 287"/>
                  <a:gd name="T13" fmla="*/ 0 h 149"/>
                  <a:gd name="T14" fmla="*/ 287 w 287"/>
                  <a:gd name="T15" fmla="*/ 143 h 149"/>
                  <a:gd name="T16" fmla="*/ 281 w 287"/>
                  <a:gd name="T17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7" h="149">
                    <a:moveTo>
                      <a:pt x="281" y="149"/>
                    </a:moveTo>
                    <a:cubicBezTo>
                      <a:pt x="278" y="149"/>
                      <a:pt x="275" y="146"/>
                      <a:pt x="275" y="143"/>
                    </a:cubicBezTo>
                    <a:cubicBezTo>
                      <a:pt x="275" y="70"/>
                      <a:pt x="216" y="11"/>
                      <a:pt x="143" y="11"/>
                    </a:cubicBezTo>
                    <a:cubicBezTo>
                      <a:pt x="70" y="11"/>
                      <a:pt x="11" y="70"/>
                      <a:pt x="11" y="143"/>
                    </a:cubicBezTo>
                    <a:cubicBezTo>
                      <a:pt x="11" y="146"/>
                      <a:pt x="9" y="149"/>
                      <a:pt x="6" y="149"/>
                    </a:cubicBezTo>
                    <a:cubicBezTo>
                      <a:pt x="2" y="149"/>
                      <a:pt x="0" y="146"/>
                      <a:pt x="0" y="143"/>
                    </a:cubicBezTo>
                    <a:cubicBezTo>
                      <a:pt x="0" y="64"/>
                      <a:pt x="64" y="0"/>
                      <a:pt x="143" y="0"/>
                    </a:cubicBezTo>
                    <a:cubicBezTo>
                      <a:pt x="222" y="0"/>
                      <a:pt x="287" y="64"/>
                      <a:pt x="287" y="143"/>
                    </a:cubicBezTo>
                    <a:cubicBezTo>
                      <a:pt x="287" y="146"/>
                      <a:pt x="284" y="149"/>
                      <a:pt x="281" y="149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1" name="组合 420"/>
            <p:cNvGrpSpPr/>
            <p:nvPr/>
          </p:nvGrpSpPr>
          <p:grpSpPr>
            <a:xfrm>
              <a:off x="5045692" y="2460476"/>
              <a:ext cx="2100618" cy="1937050"/>
              <a:chOff x="8369349" y="4474977"/>
              <a:chExt cx="635835" cy="586324"/>
            </a:xfrm>
            <a:grpFill/>
          </p:grpSpPr>
          <p:sp>
            <p:nvSpPr>
              <p:cNvPr id="827" name="Oval 143"/>
              <p:cNvSpPr>
                <a:spLocks noChangeArrowheads="1"/>
              </p:cNvSpPr>
              <p:nvPr/>
            </p:nvSpPr>
            <p:spPr bwMode="auto">
              <a:xfrm>
                <a:off x="8708113" y="4628725"/>
                <a:ext cx="99024" cy="104235"/>
              </a:xfrm>
              <a:prstGeom prst="ellipse">
                <a:avLst/>
              </a:prstGeom>
              <a:grpFill/>
              <a:ln w="317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8" name="Freeform 144"/>
              <p:cNvSpPr>
                <a:spLocks noEditPoints="1"/>
              </p:cNvSpPr>
              <p:nvPr/>
            </p:nvSpPr>
            <p:spPr bwMode="auto">
              <a:xfrm>
                <a:off x="8369349" y="4738172"/>
                <a:ext cx="333553" cy="323129"/>
              </a:xfrm>
              <a:custGeom>
                <a:avLst/>
                <a:gdLst>
                  <a:gd name="T0" fmla="*/ 52 w 54"/>
                  <a:gd name="T1" fmla="*/ 2 h 52"/>
                  <a:gd name="T2" fmla="*/ 38 w 54"/>
                  <a:gd name="T3" fmla="*/ 5 h 52"/>
                  <a:gd name="T4" fmla="*/ 27 w 54"/>
                  <a:gd name="T5" fmla="*/ 2 h 52"/>
                  <a:gd name="T6" fmla="*/ 3 w 54"/>
                  <a:gd name="T7" fmla="*/ 27 h 52"/>
                  <a:gd name="T8" fmla="*/ 5 w 54"/>
                  <a:gd name="T9" fmla="*/ 38 h 52"/>
                  <a:gd name="T10" fmla="*/ 2 w 54"/>
                  <a:gd name="T11" fmla="*/ 51 h 52"/>
                  <a:gd name="T12" fmla="*/ 5 w 54"/>
                  <a:gd name="T13" fmla="*/ 52 h 52"/>
                  <a:gd name="T14" fmla="*/ 15 w 54"/>
                  <a:gd name="T15" fmla="*/ 49 h 52"/>
                  <a:gd name="T16" fmla="*/ 16 w 54"/>
                  <a:gd name="T17" fmla="*/ 48 h 52"/>
                  <a:gd name="T18" fmla="*/ 27 w 54"/>
                  <a:gd name="T19" fmla="*/ 51 h 52"/>
                  <a:gd name="T20" fmla="*/ 51 w 54"/>
                  <a:gd name="T21" fmla="*/ 27 h 52"/>
                  <a:gd name="T22" fmla="*/ 49 w 54"/>
                  <a:gd name="T23" fmla="*/ 15 h 52"/>
                  <a:gd name="T24" fmla="*/ 52 w 54"/>
                  <a:gd name="T25" fmla="*/ 2 h 52"/>
                  <a:gd name="T26" fmla="*/ 27 w 54"/>
                  <a:gd name="T27" fmla="*/ 6 h 52"/>
                  <a:gd name="T28" fmla="*/ 44 w 54"/>
                  <a:gd name="T29" fmla="*/ 15 h 52"/>
                  <a:gd name="T30" fmla="*/ 31 w 54"/>
                  <a:gd name="T31" fmla="*/ 30 h 52"/>
                  <a:gd name="T32" fmla="*/ 16 w 54"/>
                  <a:gd name="T33" fmla="*/ 44 h 52"/>
                  <a:gd name="T34" fmla="*/ 7 w 54"/>
                  <a:gd name="T35" fmla="*/ 27 h 52"/>
                  <a:gd name="T36" fmla="*/ 27 w 54"/>
                  <a:gd name="T37" fmla="*/ 6 h 52"/>
                  <a:gd name="T38" fmla="*/ 5 w 54"/>
                  <a:gd name="T39" fmla="*/ 49 h 52"/>
                  <a:gd name="T40" fmla="*/ 8 w 54"/>
                  <a:gd name="T41" fmla="*/ 42 h 52"/>
                  <a:gd name="T42" fmla="*/ 12 w 54"/>
                  <a:gd name="T43" fmla="*/ 46 h 52"/>
                  <a:gd name="T44" fmla="*/ 5 w 54"/>
                  <a:gd name="T45" fmla="*/ 49 h 52"/>
                  <a:gd name="T46" fmla="*/ 47 w 54"/>
                  <a:gd name="T47" fmla="*/ 27 h 52"/>
                  <a:gd name="T48" fmla="*/ 27 w 54"/>
                  <a:gd name="T49" fmla="*/ 47 h 52"/>
                  <a:gd name="T50" fmla="*/ 20 w 54"/>
                  <a:gd name="T51" fmla="*/ 46 h 52"/>
                  <a:gd name="T52" fmla="*/ 34 w 54"/>
                  <a:gd name="T53" fmla="*/ 33 h 52"/>
                  <a:gd name="T54" fmla="*/ 46 w 54"/>
                  <a:gd name="T55" fmla="*/ 19 h 52"/>
                  <a:gd name="T56" fmla="*/ 47 w 54"/>
                  <a:gd name="T57" fmla="*/ 27 h 52"/>
                  <a:gd name="T58" fmla="*/ 46 w 54"/>
                  <a:gd name="T59" fmla="*/ 12 h 52"/>
                  <a:gd name="T60" fmla="*/ 42 w 54"/>
                  <a:gd name="T61" fmla="*/ 7 h 52"/>
                  <a:gd name="T62" fmla="*/ 49 w 54"/>
                  <a:gd name="T63" fmla="*/ 5 h 52"/>
                  <a:gd name="T64" fmla="*/ 46 w 54"/>
                  <a:gd name="T65" fmla="*/ 1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52">
                    <a:moveTo>
                      <a:pt x="52" y="2"/>
                    </a:moveTo>
                    <a:cubicBezTo>
                      <a:pt x="49" y="0"/>
                      <a:pt x="45" y="1"/>
                      <a:pt x="38" y="5"/>
                    </a:cubicBezTo>
                    <a:cubicBezTo>
                      <a:pt x="35" y="3"/>
                      <a:pt x="31" y="2"/>
                      <a:pt x="27" y="2"/>
                    </a:cubicBezTo>
                    <a:cubicBezTo>
                      <a:pt x="13" y="2"/>
                      <a:pt x="3" y="13"/>
                      <a:pt x="3" y="27"/>
                    </a:cubicBezTo>
                    <a:cubicBezTo>
                      <a:pt x="3" y="31"/>
                      <a:pt x="4" y="34"/>
                      <a:pt x="5" y="38"/>
                    </a:cubicBezTo>
                    <a:cubicBezTo>
                      <a:pt x="1" y="45"/>
                      <a:pt x="0" y="49"/>
                      <a:pt x="2" y="51"/>
                    </a:cubicBezTo>
                    <a:cubicBezTo>
                      <a:pt x="3" y="52"/>
                      <a:pt x="4" y="52"/>
                      <a:pt x="5" y="52"/>
                    </a:cubicBezTo>
                    <a:cubicBezTo>
                      <a:pt x="8" y="52"/>
                      <a:pt x="11" y="51"/>
                      <a:pt x="15" y="49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19" y="50"/>
                      <a:pt x="23" y="51"/>
                      <a:pt x="27" y="51"/>
                    </a:cubicBezTo>
                    <a:cubicBezTo>
                      <a:pt x="40" y="51"/>
                      <a:pt x="51" y="40"/>
                      <a:pt x="51" y="27"/>
                    </a:cubicBezTo>
                    <a:cubicBezTo>
                      <a:pt x="51" y="22"/>
                      <a:pt x="50" y="19"/>
                      <a:pt x="49" y="15"/>
                    </a:cubicBezTo>
                    <a:cubicBezTo>
                      <a:pt x="52" y="10"/>
                      <a:pt x="54" y="4"/>
                      <a:pt x="52" y="2"/>
                    </a:cubicBezTo>
                    <a:close/>
                    <a:moveTo>
                      <a:pt x="27" y="6"/>
                    </a:moveTo>
                    <a:cubicBezTo>
                      <a:pt x="34" y="6"/>
                      <a:pt x="40" y="10"/>
                      <a:pt x="44" y="15"/>
                    </a:cubicBezTo>
                    <a:cubicBezTo>
                      <a:pt x="41" y="19"/>
                      <a:pt x="37" y="25"/>
                      <a:pt x="31" y="30"/>
                    </a:cubicBezTo>
                    <a:cubicBezTo>
                      <a:pt x="25" y="36"/>
                      <a:pt x="20" y="41"/>
                      <a:pt x="16" y="44"/>
                    </a:cubicBezTo>
                    <a:cubicBezTo>
                      <a:pt x="10" y="40"/>
                      <a:pt x="7" y="34"/>
                      <a:pt x="7" y="27"/>
                    </a:cubicBezTo>
                    <a:cubicBezTo>
                      <a:pt x="7" y="15"/>
                      <a:pt x="16" y="6"/>
                      <a:pt x="27" y="6"/>
                    </a:cubicBezTo>
                    <a:close/>
                    <a:moveTo>
                      <a:pt x="5" y="49"/>
                    </a:moveTo>
                    <a:cubicBezTo>
                      <a:pt x="5" y="48"/>
                      <a:pt x="5" y="46"/>
                      <a:pt x="8" y="42"/>
                    </a:cubicBezTo>
                    <a:cubicBezTo>
                      <a:pt x="9" y="43"/>
                      <a:pt x="10" y="45"/>
                      <a:pt x="12" y="46"/>
                    </a:cubicBezTo>
                    <a:cubicBezTo>
                      <a:pt x="8" y="48"/>
                      <a:pt x="6" y="49"/>
                      <a:pt x="5" y="49"/>
                    </a:cubicBezTo>
                    <a:close/>
                    <a:moveTo>
                      <a:pt x="47" y="27"/>
                    </a:moveTo>
                    <a:cubicBezTo>
                      <a:pt x="47" y="38"/>
                      <a:pt x="38" y="47"/>
                      <a:pt x="27" y="47"/>
                    </a:cubicBezTo>
                    <a:cubicBezTo>
                      <a:pt x="24" y="47"/>
                      <a:pt x="22" y="46"/>
                      <a:pt x="20" y="46"/>
                    </a:cubicBezTo>
                    <a:cubicBezTo>
                      <a:pt x="24" y="42"/>
                      <a:pt x="29" y="38"/>
                      <a:pt x="34" y="33"/>
                    </a:cubicBezTo>
                    <a:cubicBezTo>
                      <a:pt x="38" y="29"/>
                      <a:pt x="42" y="24"/>
                      <a:pt x="46" y="19"/>
                    </a:cubicBezTo>
                    <a:cubicBezTo>
                      <a:pt x="47" y="21"/>
                      <a:pt x="47" y="24"/>
                      <a:pt x="47" y="27"/>
                    </a:cubicBezTo>
                    <a:close/>
                    <a:moveTo>
                      <a:pt x="46" y="12"/>
                    </a:moveTo>
                    <a:cubicBezTo>
                      <a:pt x="45" y="10"/>
                      <a:pt x="44" y="9"/>
                      <a:pt x="42" y="7"/>
                    </a:cubicBezTo>
                    <a:cubicBezTo>
                      <a:pt x="46" y="5"/>
                      <a:pt x="49" y="5"/>
                      <a:pt x="49" y="5"/>
                    </a:cubicBezTo>
                    <a:cubicBezTo>
                      <a:pt x="49" y="5"/>
                      <a:pt x="48" y="8"/>
                      <a:pt x="46" y="12"/>
                    </a:cubicBezTo>
                    <a:close/>
                  </a:path>
                </a:pathLst>
              </a:custGeom>
              <a:grpFill/>
              <a:ln w="317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9" name="Freeform 145"/>
              <p:cNvSpPr>
                <a:spLocks/>
              </p:cNvSpPr>
              <p:nvPr/>
            </p:nvSpPr>
            <p:spPr bwMode="auto">
              <a:xfrm>
                <a:off x="8801925" y="4516672"/>
                <a:ext cx="85995" cy="85995"/>
              </a:xfrm>
              <a:custGeom>
                <a:avLst/>
                <a:gdLst>
                  <a:gd name="T0" fmla="*/ 13 w 14"/>
                  <a:gd name="T1" fmla="*/ 1 h 14"/>
                  <a:gd name="T2" fmla="*/ 11 w 14"/>
                  <a:gd name="T3" fmla="*/ 1 h 14"/>
                  <a:gd name="T4" fmla="*/ 1 w 14"/>
                  <a:gd name="T5" fmla="*/ 11 h 14"/>
                  <a:gd name="T6" fmla="*/ 1 w 14"/>
                  <a:gd name="T7" fmla="*/ 14 h 14"/>
                  <a:gd name="T8" fmla="*/ 2 w 14"/>
                  <a:gd name="T9" fmla="*/ 14 h 14"/>
                  <a:gd name="T10" fmla="*/ 3 w 14"/>
                  <a:gd name="T11" fmla="*/ 14 h 14"/>
                  <a:gd name="T12" fmla="*/ 13 w 14"/>
                  <a:gd name="T13" fmla="*/ 4 h 14"/>
                  <a:gd name="T14" fmla="*/ 13 w 14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3" y="1"/>
                    </a:moveTo>
                    <a:cubicBezTo>
                      <a:pt x="13" y="0"/>
                      <a:pt x="11" y="0"/>
                      <a:pt x="11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0" name="Freeform 146"/>
              <p:cNvSpPr>
                <a:spLocks/>
              </p:cNvSpPr>
              <p:nvPr/>
            </p:nvSpPr>
            <p:spPr bwMode="auto">
              <a:xfrm>
                <a:off x="8825377" y="4474977"/>
                <a:ext cx="179807" cy="177200"/>
              </a:xfrm>
              <a:custGeom>
                <a:avLst/>
                <a:gdLst>
                  <a:gd name="T0" fmla="*/ 25 w 29"/>
                  <a:gd name="T1" fmla="*/ 1 h 29"/>
                  <a:gd name="T2" fmla="*/ 1 w 29"/>
                  <a:gd name="T3" fmla="*/ 26 h 29"/>
                  <a:gd name="T4" fmla="*/ 1 w 29"/>
                  <a:gd name="T5" fmla="*/ 29 h 29"/>
                  <a:gd name="T6" fmla="*/ 2 w 29"/>
                  <a:gd name="T7" fmla="*/ 29 h 29"/>
                  <a:gd name="T8" fmla="*/ 3 w 29"/>
                  <a:gd name="T9" fmla="*/ 29 h 29"/>
                  <a:gd name="T10" fmla="*/ 28 w 29"/>
                  <a:gd name="T11" fmla="*/ 4 h 29"/>
                  <a:gd name="T12" fmla="*/ 28 w 29"/>
                  <a:gd name="T13" fmla="*/ 1 h 29"/>
                  <a:gd name="T14" fmla="*/ 25 w 29"/>
                  <a:gd name="T1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9">
                    <a:moveTo>
                      <a:pt x="25" y="1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1" y="29"/>
                    </a:cubicBezTo>
                    <a:cubicBezTo>
                      <a:pt x="1" y="29"/>
                      <a:pt x="2" y="29"/>
                      <a:pt x="2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7" y="0"/>
                      <a:pt x="26" y="0"/>
                      <a:pt x="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2" name="组合 421"/>
            <p:cNvGrpSpPr/>
            <p:nvPr/>
          </p:nvGrpSpPr>
          <p:grpSpPr>
            <a:xfrm>
              <a:off x="155075" y="6172200"/>
              <a:ext cx="1089405" cy="663856"/>
              <a:chOff x="5784314" y="4560972"/>
              <a:chExt cx="667106" cy="406518"/>
            </a:xfrm>
            <a:grpFill/>
          </p:grpSpPr>
          <p:sp>
            <p:nvSpPr>
              <p:cNvPr id="823" name="Freeform 138"/>
              <p:cNvSpPr>
                <a:spLocks/>
              </p:cNvSpPr>
              <p:nvPr/>
            </p:nvSpPr>
            <p:spPr bwMode="auto">
              <a:xfrm>
                <a:off x="6094413" y="4560972"/>
                <a:ext cx="23454" cy="122477"/>
              </a:xfrm>
              <a:custGeom>
                <a:avLst/>
                <a:gdLst>
                  <a:gd name="T0" fmla="*/ 2 w 4"/>
                  <a:gd name="T1" fmla="*/ 20 h 20"/>
                  <a:gd name="T2" fmla="*/ 4 w 4"/>
                  <a:gd name="T3" fmla="*/ 18 h 20"/>
                  <a:gd name="T4" fmla="*/ 4 w 4"/>
                  <a:gd name="T5" fmla="*/ 2 h 20"/>
                  <a:gd name="T6" fmla="*/ 2 w 4"/>
                  <a:gd name="T7" fmla="*/ 0 h 20"/>
                  <a:gd name="T8" fmla="*/ 0 w 4"/>
                  <a:gd name="T9" fmla="*/ 2 h 20"/>
                  <a:gd name="T10" fmla="*/ 0 w 4"/>
                  <a:gd name="T11" fmla="*/ 18 h 20"/>
                  <a:gd name="T12" fmla="*/ 2 w 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3" y="20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4" name="Freeform 139"/>
              <p:cNvSpPr>
                <a:spLocks/>
              </p:cNvSpPr>
              <p:nvPr/>
            </p:nvSpPr>
            <p:spPr bwMode="auto">
              <a:xfrm>
                <a:off x="6297672" y="4670419"/>
                <a:ext cx="99024" cy="99023"/>
              </a:xfrm>
              <a:custGeom>
                <a:avLst/>
                <a:gdLst>
                  <a:gd name="T0" fmla="*/ 12 w 16"/>
                  <a:gd name="T1" fmla="*/ 1 h 16"/>
                  <a:gd name="T2" fmla="*/ 1 w 16"/>
                  <a:gd name="T3" fmla="*/ 12 h 16"/>
                  <a:gd name="T4" fmla="*/ 1 w 16"/>
                  <a:gd name="T5" fmla="*/ 15 h 16"/>
                  <a:gd name="T6" fmla="*/ 2 w 16"/>
                  <a:gd name="T7" fmla="*/ 16 h 16"/>
                  <a:gd name="T8" fmla="*/ 4 w 16"/>
                  <a:gd name="T9" fmla="*/ 15 h 16"/>
                  <a:gd name="T10" fmla="*/ 15 w 16"/>
                  <a:gd name="T11" fmla="*/ 4 h 16"/>
                  <a:gd name="T12" fmla="*/ 15 w 16"/>
                  <a:gd name="T13" fmla="*/ 1 h 16"/>
                  <a:gd name="T14" fmla="*/ 12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3"/>
                      <a:pt x="16" y="2"/>
                      <a:pt x="15" y="1"/>
                    </a:cubicBezTo>
                    <a:cubicBezTo>
                      <a:pt x="14" y="0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5" name="Freeform 140"/>
              <p:cNvSpPr>
                <a:spLocks/>
              </p:cNvSpPr>
              <p:nvPr/>
            </p:nvSpPr>
            <p:spPr bwMode="auto">
              <a:xfrm>
                <a:off x="5841643" y="4670419"/>
                <a:ext cx="99024" cy="99023"/>
              </a:xfrm>
              <a:custGeom>
                <a:avLst/>
                <a:gdLst>
                  <a:gd name="T0" fmla="*/ 1 w 16"/>
                  <a:gd name="T1" fmla="*/ 1 h 16"/>
                  <a:gd name="T2" fmla="*/ 1 w 16"/>
                  <a:gd name="T3" fmla="*/ 4 h 16"/>
                  <a:gd name="T4" fmla="*/ 12 w 16"/>
                  <a:gd name="T5" fmla="*/ 15 h 16"/>
                  <a:gd name="T6" fmla="*/ 14 w 16"/>
                  <a:gd name="T7" fmla="*/ 16 h 16"/>
                  <a:gd name="T8" fmla="*/ 15 w 16"/>
                  <a:gd name="T9" fmla="*/ 15 h 16"/>
                  <a:gd name="T10" fmla="*/ 15 w 16"/>
                  <a:gd name="T11" fmla="*/ 12 h 16"/>
                  <a:gd name="T12" fmla="*/ 4 w 16"/>
                  <a:gd name="T13" fmla="*/ 1 h 16"/>
                  <a:gd name="T14" fmla="*/ 1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16" y="15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6" name="Freeform 141"/>
              <p:cNvSpPr>
                <a:spLocks noEditPoints="1"/>
              </p:cNvSpPr>
              <p:nvPr/>
            </p:nvSpPr>
            <p:spPr bwMode="auto">
              <a:xfrm>
                <a:off x="5784314" y="4751201"/>
                <a:ext cx="667106" cy="216289"/>
              </a:xfrm>
              <a:custGeom>
                <a:avLst/>
                <a:gdLst>
                  <a:gd name="T0" fmla="*/ 106 w 108"/>
                  <a:gd name="T1" fmla="*/ 31 h 35"/>
                  <a:gd name="T2" fmla="*/ 86 w 108"/>
                  <a:gd name="T3" fmla="*/ 31 h 35"/>
                  <a:gd name="T4" fmla="*/ 54 w 108"/>
                  <a:gd name="T5" fmla="*/ 0 h 35"/>
                  <a:gd name="T6" fmla="*/ 22 w 108"/>
                  <a:gd name="T7" fmla="*/ 31 h 35"/>
                  <a:gd name="T8" fmla="*/ 2 w 108"/>
                  <a:gd name="T9" fmla="*/ 31 h 35"/>
                  <a:gd name="T10" fmla="*/ 0 w 108"/>
                  <a:gd name="T11" fmla="*/ 33 h 35"/>
                  <a:gd name="T12" fmla="*/ 2 w 108"/>
                  <a:gd name="T13" fmla="*/ 35 h 35"/>
                  <a:gd name="T14" fmla="*/ 106 w 108"/>
                  <a:gd name="T15" fmla="*/ 35 h 35"/>
                  <a:gd name="T16" fmla="*/ 108 w 108"/>
                  <a:gd name="T17" fmla="*/ 33 h 35"/>
                  <a:gd name="T18" fmla="*/ 106 w 108"/>
                  <a:gd name="T19" fmla="*/ 31 h 35"/>
                  <a:gd name="T20" fmla="*/ 54 w 108"/>
                  <a:gd name="T21" fmla="*/ 4 h 35"/>
                  <a:gd name="T22" fmla="*/ 82 w 108"/>
                  <a:gd name="T23" fmla="*/ 31 h 35"/>
                  <a:gd name="T24" fmla="*/ 26 w 108"/>
                  <a:gd name="T25" fmla="*/ 31 h 35"/>
                  <a:gd name="T26" fmla="*/ 54 w 108"/>
                  <a:gd name="T27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" h="35">
                    <a:moveTo>
                      <a:pt x="106" y="31"/>
                    </a:move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7" y="35"/>
                      <a:pt x="108" y="34"/>
                      <a:pt x="108" y="33"/>
                    </a:cubicBezTo>
                    <a:cubicBezTo>
                      <a:pt x="108" y="32"/>
                      <a:pt x="107" y="31"/>
                      <a:pt x="106" y="31"/>
                    </a:cubicBezTo>
                    <a:close/>
                    <a:moveTo>
                      <a:pt x="54" y="4"/>
                    </a:moveTo>
                    <a:cubicBezTo>
                      <a:pt x="69" y="4"/>
                      <a:pt x="81" y="16"/>
                      <a:pt x="82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16"/>
                      <a:pt x="39" y="4"/>
                      <a:pt x="5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3" name="组合 422"/>
            <p:cNvGrpSpPr/>
            <p:nvPr/>
          </p:nvGrpSpPr>
          <p:grpSpPr>
            <a:xfrm>
              <a:off x="2791987" y="4963282"/>
              <a:ext cx="1038200" cy="1038204"/>
              <a:chOff x="9583690" y="4386377"/>
              <a:chExt cx="766128" cy="766131"/>
            </a:xfrm>
            <a:grpFill/>
          </p:grpSpPr>
          <p:sp>
            <p:nvSpPr>
              <p:cNvPr id="813" name="Freeform 147"/>
              <p:cNvSpPr>
                <a:spLocks noEditPoints="1"/>
              </p:cNvSpPr>
              <p:nvPr/>
            </p:nvSpPr>
            <p:spPr bwMode="auto">
              <a:xfrm>
                <a:off x="9763495" y="4571396"/>
                <a:ext cx="393489" cy="396094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2 w 64"/>
                  <a:gd name="T11" fmla="*/ 60 h 64"/>
                  <a:gd name="T12" fmla="*/ 4 w 64"/>
                  <a:gd name="T13" fmla="*/ 32 h 64"/>
                  <a:gd name="T14" fmla="*/ 32 w 64"/>
                  <a:gd name="T15" fmla="*/ 4 h 64"/>
                  <a:gd name="T16" fmla="*/ 60 w 64"/>
                  <a:gd name="T17" fmla="*/ 32 h 64"/>
                  <a:gd name="T18" fmla="*/ 32 w 64"/>
                  <a:gd name="T19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2" y="60"/>
                    </a:moveTo>
                    <a:cubicBezTo>
                      <a:pt x="17" y="60"/>
                      <a:pt x="4" y="47"/>
                      <a:pt x="4" y="32"/>
                    </a:cubicBezTo>
                    <a:cubicBezTo>
                      <a:pt x="4" y="17"/>
                      <a:pt x="17" y="4"/>
                      <a:pt x="32" y="4"/>
                    </a:cubicBezTo>
                    <a:cubicBezTo>
                      <a:pt x="48" y="4"/>
                      <a:pt x="60" y="17"/>
                      <a:pt x="60" y="32"/>
                    </a:cubicBezTo>
                    <a:cubicBezTo>
                      <a:pt x="60" y="47"/>
                      <a:pt x="48" y="60"/>
                      <a:pt x="32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4" name="Freeform 148"/>
              <p:cNvSpPr>
                <a:spLocks/>
              </p:cNvSpPr>
              <p:nvPr/>
            </p:nvSpPr>
            <p:spPr bwMode="auto">
              <a:xfrm>
                <a:off x="9940694" y="4386377"/>
                <a:ext cx="26059" cy="125082"/>
              </a:xfrm>
              <a:custGeom>
                <a:avLst/>
                <a:gdLst>
                  <a:gd name="T0" fmla="*/ 0 w 4"/>
                  <a:gd name="T1" fmla="*/ 2 h 20"/>
                  <a:gd name="T2" fmla="*/ 0 w 4"/>
                  <a:gd name="T3" fmla="*/ 18 h 20"/>
                  <a:gd name="T4" fmla="*/ 2 w 4"/>
                  <a:gd name="T5" fmla="*/ 20 h 20"/>
                  <a:gd name="T6" fmla="*/ 4 w 4"/>
                  <a:gd name="T7" fmla="*/ 18 h 20"/>
                  <a:gd name="T8" fmla="*/ 4 w 4"/>
                  <a:gd name="T9" fmla="*/ 2 h 20"/>
                  <a:gd name="T10" fmla="*/ 2 w 4"/>
                  <a:gd name="T11" fmla="*/ 0 h 20"/>
                  <a:gd name="T12" fmla="*/ 0 w 4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0">
                    <a:moveTo>
                      <a:pt x="0" y="2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3" y="20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5" name="Freeform 149"/>
              <p:cNvSpPr>
                <a:spLocks/>
              </p:cNvSpPr>
              <p:nvPr/>
            </p:nvSpPr>
            <p:spPr bwMode="auto">
              <a:xfrm>
                <a:off x="9940694" y="5030031"/>
                <a:ext cx="26059" cy="122477"/>
              </a:xfrm>
              <a:custGeom>
                <a:avLst/>
                <a:gdLst>
                  <a:gd name="T0" fmla="*/ 2 w 4"/>
                  <a:gd name="T1" fmla="*/ 0 h 20"/>
                  <a:gd name="T2" fmla="*/ 0 w 4"/>
                  <a:gd name="T3" fmla="*/ 2 h 20"/>
                  <a:gd name="T4" fmla="*/ 0 w 4"/>
                  <a:gd name="T5" fmla="*/ 18 h 20"/>
                  <a:gd name="T6" fmla="*/ 2 w 4"/>
                  <a:gd name="T7" fmla="*/ 20 h 20"/>
                  <a:gd name="T8" fmla="*/ 4 w 4"/>
                  <a:gd name="T9" fmla="*/ 18 h 20"/>
                  <a:gd name="T10" fmla="*/ 4 w 4"/>
                  <a:gd name="T11" fmla="*/ 2 h 20"/>
                  <a:gd name="T12" fmla="*/ 2 w 4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3" y="20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6" name="Freeform 150"/>
              <p:cNvSpPr>
                <a:spLocks/>
              </p:cNvSpPr>
              <p:nvPr/>
            </p:nvSpPr>
            <p:spPr bwMode="auto">
              <a:xfrm>
                <a:off x="9583690" y="4769443"/>
                <a:ext cx="125082" cy="26059"/>
              </a:xfrm>
              <a:custGeom>
                <a:avLst/>
                <a:gdLst>
                  <a:gd name="T0" fmla="*/ 20 w 20"/>
                  <a:gd name="T1" fmla="*/ 2 h 4"/>
                  <a:gd name="T2" fmla="*/ 18 w 20"/>
                  <a:gd name="T3" fmla="*/ 0 h 4"/>
                  <a:gd name="T4" fmla="*/ 2 w 20"/>
                  <a:gd name="T5" fmla="*/ 0 h 4"/>
                  <a:gd name="T6" fmla="*/ 0 w 20"/>
                  <a:gd name="T7" fmla="*/ 2 h 4"/>
                  <a:gd name="T8" fmla="*/ 2 w 20"/>
                  <a:gd name="T9" fmla="*/ 4 h 4"/>
                  <a:gd name="T10" fmla="*/ 18 w 20"/>
                  <a:gd name="T11" fmla="*/ 4 h 4"/>
                  <a:gd name="T12" fmla="*/ 20 w 20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20" y="2"/>
                    </a:moveTo>
                    <a:cubicBezTo>
                      <a:pt x="20" y="1"/>
                      <a:pt x="19" y="0"/>
                      <a:pt x="1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3"/>
                      <a:pt x="2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7" name="Freeform 151"/>
              <p:cNvSpPr>
                <a:spLocks/>
              </p:cNvSpPr>
              <p:nvPr/>
            </p:nvSpPr>
            <p:spPr bwMode="auto">
              <a:xfrm>
                <a:off x="10224736" y="4769443"/>
                <a:ext cx="125082" cy="26059"/>
              </a:xfrm>
              <a:custGeom>
                <a:avLst/>
                <a:gdLst>
                  <a:gd name="T0" fmla="*/ 18 w 20"/>
                  <a:gd name="T1" fmla="*/ 0 h 4"/>
                  <a:gd name="T2" fmla="*/ 2 w 20"/>
                  <a:gd name="T3" fmla="*/ 0 h 4"/>
                  <a:gd name="T4" fmla="*/ 0 w 20"/>
                  <a:gd name="T5" fmla="*/ 2 h 4"/>
                  <a:gd name="T6" fmla="*/ 2 w 20"/>
                  <a:gd name="T7" fmla="*/ 4 h 4"/>
                  <a:gd name="T8" fmla="*/ 18 w 20"/>
                  <a:gd name="T9" fmla="*/ 4 h 4"/>
                  <a:gd name="T10" fmla="*/ 20 w 20"/>
                  <a:gd name="T11" fmla="*/ 2 h 4"/>
                  <a:gd name="T12" fmla="*/ 18 w 2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3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8" name="Freeform 152"/>
              <p:cNvSpPr>
                <a:spLocks/>
              </p:cNvSpPr>
              <p:nvPr/>
            </p:nvSpPr>
            <p:spPr bwMode="auto">
              <a:xfrm>
                <a:off x="9687925" y="4949248"/>
                <a:ext cx="99024" cy="93812"/>
              </a:xfrm>
              <a:custGeom>
                <a:avLst/>
                <a:gdLst>
                  <a:gd name="T0" fmla="*/ 12 w 16"/>
                  <a:gd name="T1" fmla="*/ 1 h 15"/>
                  <a:gd name="T2" fmla="*/ 1 w 16"/>
                  <a:gd name="T3" fmla="*/ 12 h 15"/>
                  <a:gd name="T4" fmla="*/ 1 w 16"/>
                  <a:gd name="T5" fmla="*/ 15 h 15"/>
                  <a:gd name="T6" fmla="*/ 3 w 16"/>
                  <a:gd name="T7" fmla="*/ 15 h 15"/>
                  <a:gd name="T8" fmla="*/ 4 w 16"/>
                  <a:gd name="T9" fmla="*/ 15 h 15"/>
                  <a:gd name="T10" fmla="*/ 15 w 16"/>
                  <a:gd name="T11" fmla="*/ 4 h 15"/>
                  <a:gd name="T12" fmla="*/ 15 w 16"/>
                  <a:gd name="T13" fmla="*/ 1 h 15"/>
                  <a:gd name="T14" fmla="*/ 12 w 16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5">
                    <a:moveTo>
                      <a:pt x="12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5"/>
                      <a:pt x="4" y="15"/>
                      <a:pt x="4" y="1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3"/>
                      <a:pt x="16" y="1"/>
                      <a:pt x="15" y="1"/>
                    </a:cubicBezTo>
                    <a:cubicBezTo>
                      <a:pt x="15" y="0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9" name="Freeform 153"/>
              <p:cNvSpPr>
                <a:spLocks/>
              </p:cNvSpPr>
              <p:nvPr/>
            </p:nvSpPr>
            <p:spPr bwMode="auto">
              <a:xfrm>
                <a:off x="10146560" y="4493219"/>
                <a:ext cx="96418" cy="99023"/>
              </a:xfrm>
              <a:custGeom>
                <a:avLst/>
                <a:gdLst>
                  <a:gd name="T0" fmla="*/ 12 w 16"/>
                  <a:gd name="T1" fmla="*/ 1 h 16"/>
                  <a:gd name="T2" fmla="*/ 1 w 16"/>
                  <a:gd name="T3" fmla="*/ 12 h 16"/>
                  <a:gd name="T4" fmla="*/ 1 w 16"/>
                  <a:gd name="T5" fmla="*/ 15 h 16"/>
                  <a:gd name="T6" fmla="*/ 2 w 16"/>
                  <a:gd name="T7" fmla="*/ 16 h 16"/>
                  <a:gd name="T8" fmla="*/ 4 w 16"/>
                  <a:gd name="T9" fmla="*/ 15 h 16"/>
                  <a:gd name="T10" fmla="*/ 15 w 16"/>
                  <a:gd name="T11" fmla="*/ 4 h 16"/>
                  <a:gd name="T12" fmla="*/ 15 w 16"/>
                  <a:gd name="T13" fmla="*/ 1 h 16"/>
                  <a:gd name="T14" fmla="*/ 12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3"/>
                      <a:pt x="16" y="2"/>
                      <a:pt x="15" y="1"/>
                    </a:cubicBezTo>
                    <a:cubicBezTo>
                      <a:pt x="14" y="0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0" name="Freeform 154"/>
              <p:cNvSpPr>
                <a:spLocks/>
              </p:cNvSpPr>
              <p:nvPr/>
            </p:nvSpPr>
            <p:spPr bwMode="auto">
              <a:xfrm>
                <a:off x="10146560" y="4949248"/>
                <a:ext cx="96418" cy="93812"/>
              </a:xfrm>
              <a:custGeom>
                <a:avLst/>
                <a:gdLst>
                  <a:gd name="T0" fmla="*/ 4 w 16"/>
                  <a:gd name="T1" fmla="*/ 1 h 15"/>
                  <a:gd name="T2" fmla="*/ 1 w 16"/>
                  <a:gd name="T3" fmla="*/ 1 h 15"/>
                  <a:gd name="T4" fmla="*/ 1 w 16"/>
                  <a:gd name="T5" fmla="*/ 4 h 15"/>
                  <a:gd name="T6" fmla="*/ 12 w 16"/>
                  <a:gd name="T7" fmla="*/ 15 h 15"/>
                  <a:gd name="T8" fmla="*/ 13 w 16"/>
                  <a:gd name="T9" fmla="*/ 15 h 15"/>
                  <a:gd name="T10" fmla="*/ 15 w 16"/>
                  <a:gd name="T11" fmla="*/ 15 h 15"/>
                  <a:gd name="T12" fmla="*/ 15 w 16"/>
                  <a:gd name="T13" fmla="*/ 12 h 15"/>
                  <a:gd name="T14" fmla="*/ 4 w 16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5">
                    <a:moveTo>
                      <a:pt x="4" y="1"/>
                    </a:moveTo>
                    <a:cubicBezTo>
                      <a:pt x="3" y="0"/>
                      <a:pt x="1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1" name="Freeform 155"/>
              <p:cNvSpPr>
                <a:spLocks/>
              </p:cNvSpPr>
              <p:nvPr/>
            </p:nvSpPr>
            <p:spPr bwMode="auto">
              <a:xfrm>
                <a:off x="9687925" y="4493219"/>
                <a:ext cx="99024" cy="99023"/>
              </a:xfrm>
              <a:custGeom>
                <a:avLst/>
                <a:gdLst>
                  <a:gd name="T0" fmla="*/ 1 w 16"/>
                  <a:gd name="T1" fmla="*/ 1 h 16"/>
                  <a:gd name="T2" fmla="*/ 1 w 16"/>
                  <a:gd name="T3" fmla="*/ 4 h 16"/>
                  <a:gd name="T4" fmla="*/ 12 w 16"/>
                  <a:gd name="T5" fmla="*/ 15 h 16"/>
                  <a:gd name="T6" fmla="*/ 14 w 16"/>
                  <a:gd name="T7" fmla="*/ 16 h 16"/>
                  <a:gd name="T8" fmla="*/ 15 w 16"/>
                  <a:gd name="T9" fmla="*/ 15 h 16"/>
                  <a:gd name="T10" fmla="*/ 15 w 16"/>
                  <a:gd name="T11" fmla="*/ 12 h 16"/>
                  <a:gd name="T12" fmla="*/ 4 w 16"/>
                  <a:gd name="T13" fmla="*/ 1 h 16"/>
                  <a:gd name="T14" fmla="*/ 1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16" y="15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2" name="Oval 156"/>
              <p:cNvSpPr>
                <a:spLocks noChangeArrowheads="1"/>
              </p:cNvSpPr>
              <p:nvPr/>
            </p:nvSpPr>
            <p:spPr bwMode="auto">
              <a:xfrm>
                <a:off x="9854701" y="4665208"/>
                <a:ext cx="211077" cy="21107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24" name="Freeform 54"/>
            <p:cNvSpPr>
              <a:spLocks/>
            </p:cNvSpPr>
            <p:nvPr/>
          </p:nvSpPr>
          <p:spPr bwMode="auto">
            <a:xfrm>
              <a:off x="9314740" y="2218528"/>
              <a:ext cx="489900" cy="539553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25" name="组合 424"/>
            <p:cNvGrpSpPr/>
            <p:nvPr/>
          </p:nvGrpSpPr>
          <p:grpSpPr>
            <a:xfrm>
              <a:off x="9020116" y="4288579"/>
              <a:ext cx="1196797" cy="794140"/>
              <a:chOff x="1637825" y="2786856"/>
              <a:chExt cx="169863" cy="112713"/>
            </a:xfrm>
            <a:grpFill/>
          </p:grpSpPr>
          <p:sp>
            <p:nvSpPr>
              <p:cNvPr id="809" name="Freeform 140"/>
              <p:cNvSpPr>
                <a:spLocks/>
              </p:cNvSpPr>
              <p:nvPr/>
            </p:nvSpPr>
            <p:spPr bwMode="auto">
              <a:xfrm>
                <a:off x="1660050" y="2786856"/>
                <a:ext cx="123825" cy="71438"/>
              </a:xfrm>
              <a:custGeom>
                <a:avLst/>
                <a:gdLst>
                  <a:gd name="T0" fmla="*/ 174 w 183"/>
                  <a:gd name="T1" fmla="*/ 103 h 105"/>
                  <a:gd name="T2" fmla="*/ 173 w 183"/>
                  <a:gd name="T3" fmla="*/ 91 h 105"/>
                  <a:gd name="T4" fmla="*/ 93 w 183"/>
                  <a:gd name="T5" fmla="*/ 10 h 105"/>
                  <a:gd name="T6" fmla="*/ 12 w 183"/>
                  <a:gd name="T7" fmla="*/ 91 h 105"/>
                  <a:gd name="T8" fmla="*/ 13 w 183"/>
                  <a:gd name="T9" fmla="*/ 97 h 105"/>
                  <a:gd name="T10" fmla="*/ 0 w 183"/>
                  <a:gd name="T11" fmla="*/ 103 h 105"/>
                  <a:gd name="T12" fmla="*/ 0 w 183"/>
                  <a:gd name="T13" fmla="*/ 91 h 105"/>
                  <a:gd name="T14" fmla="*/ 92 w 183"/>
                  <a:gd name="T15" fmla="*/ 0 h 105"/>
                  <a:gd name="T16" fmla="*/ 183 w 183"/>
                  <a:gd name="T17" fmla="*/ 91 h 105"/>
                  <a:gd name="T18" fmla="*/ 183 w 183"/>
                  <a:gd name="T19" fmla="*/ 105 h 105"/>
                  <a:gd name="T20" fmla="*/ 174 w 183"/>
                  <a:gd name="T21" fmla="*/ 10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05">
                    <a:moveTo>
                      <a:pt x="174" y="103"/>
                    </a:moveTo>
                    <a:cubicBezTo>
                      <a:pt x="175" y="99"/>
                      <a:pt x="173" y="96"/>
                      <a:pt x="173" y="91"/>
                    </a:cubicBezTo>
                    <a:cubicBezTo>
                      <a:pt x="173" y="47"/>
                      <a:pt x="137" y="10"/>
                      <a:pt x="93" y="10"/>
                    </a:cubicBezTo>
                    <a:cubicBezTo>
                      <a:pt x="48" y="10"/>
                      <a:pt x="12" y="47"/>
                      <a:pt x="12" y="91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1"/>
                    </a:cubicBezTo>
                    <a:cubicBezTo>
                      <a:pt x="183" y="105"/>
                      <a:pt x="183" y="105"/>
                      <a:pt x="183" y="105"/>
                    </a:cubicBezTo>
                    <a:lnTo>
                      <a:pt x="174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0" name="Freeform 141"/>
              <p:cNvSpPr>
                <a:spLocks/>
              </p:cNvSpPr>
              <p:nvPr/>
            </p:nvSpPr>
            <p:spPr bwMode="auto">
              <a:xfrm>
                <a:off x="1637825" y="2823368"/>
                <a:ext cx="123825" cy="53975"/>
              </a:xfrm>
              <a:custGeom>
                <a:avLst/>
                <a:gdLst>
                  <a:gd name="T0" fmla="*/ 175 w 181"/>
                  <a:gd name="T1" fmla="*/ 78 h 79"/>
                  <a:gd name="T2" fmla="*/ 171 w 181"/>
                  <a:gd name="T3" fmla="*/ 77 h 79"/>
                  <a:gd name="T4" fmla="*/ 90 w 181"/>
                  <a:gd name="T5" fmla="*/ 13 h 79"/>
                  <a:gd name="T6" fmla="*/ 10 w 181"/>
                  <a:gd name="T7" fmla="*/ 77 h 79"/>
                  <a:gd name="T8" fmla="*/ 2 w 181"/>
                  <a:gd name="T9" fmla="*/ 76 h 79"/>
                  <a:gd name="T10" fmla="*/ 3 w 181"/>
                  <a:gd name="T11" fmla="*/ 69 h 79"/>
                  <a:gd name="T12" fmla="*/ 87 w 181"/>
                  <a:gd name="T13" fmla="*/ 2 h 79"/>
                  <a:gd name="T14" fmla="*/ 94 w 181"/>
                  <a:gd name="T15" fmla="*/ 2 h 79"/>
                  <a:gd name="T16" fmla="*/ 178 w 181"/>
                  <a:gd name="T17" fmla="*/ 69 h 79"/>
                  <a:gd name="T18" fmla="*/ 179 w 181"/>
                  <a:gd name="T19" fmla="*/ 76 h 79"/>
                  <a:gd name="T20" fmla="*/ 175 w 181"/>
                  <a:gd name="T21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79">
                    <a:moveTo>
                      <a:pt x="175" y="78"/>
                    </a:moveTo>
                    <a:cubicBezTo>
                      <a:pt x="173" y="78"/>
                      <a:pt x="172" y="78"/>
                      <a:pt x="171" y="77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4" y="78"/>
                      <a:pt x="2" y="76"/>
                    </a:cubicBezTo>
                    <a:cubicBezTo>
                      <a:pt x="0" y="74"/>
                      <a:pt x="1" y="70"/>
                      <a:pt x="3" y="69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9" y="0"/>
                      <a:pt x="92" y="0"/>
                      <a:pt x="94" y="2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80" y="70"/>
                      <a:pt x="181" y="74"/>
                      <a:pt x="179" y="76"/>
                    </a:cubicBezTo>
                    <a:cubicBezTo>
                      <a:pt x="178" y="77"/>
                      <a:pt x="176" y="78"/>
                      <a:pt x="175" y="7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1" name="Freeform 142"/>
              <p:cNvSpPr>
                <a:spLocks/>
              </p:cNvSpPr>
              <p:nvPr/>
            </p:nvSpPr>
            <p:spPr bwMode="auto">
              <a:xfrm>
                <a:off x="1682275" y="2891631"/>
                <a:ext cx="79375" cy="7938"/>
              </a:xfrm>
              <a:custGeom>
                <a:avLst/>
                <a:gdLst>
                  <a:gd name="T0" fmla="*/ 111 w 116"/>
                  <a:gd name="T1" fmla="*/ 11 h 11"/>
                  <a:gd name="T2" fmla="*/ 5 w 116"/>
                  <a:gd name="T3" fmla="*/ 11 h 11"/>
                  <a:gd name="T4" fmla="*/ 0 w 116"/>
                  <a:gd name="T5" fmla="*/ 5 h 11"/>
                  <a:gd name="T6" fmla="*/ 5 w 116"/>
                  <a:gd name="T7" fmla="*/ 0 h 11"/>
                  <a:gd name="T8" fmla="*/ 111 w 116"/>
                  <a:gd name="T9" fmla="*/ 0 h 11"/>
                  <a:gd name="T10" fmla="*/ 116 w 116"/>
                  <a:gd name="T11" fmla="*/ 5 h 11"/>
                  <a:gd name="T12" fmla="*/ 111 w 116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1">
                    <a:moveTo>
                      <a:pt x="111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0"/>
                      <a:pt x="116" y="2"/>
                      <a:pt x="116" y="5"/>
                    </a:cubicBezTo>
                    <a:cubicBezTo>
                      <a:pt x="116" y="8"/>
                      <a:pt x="114" y="11"/>
                      <a:pt x="111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2" name="Freeform 143"/>
              <p:cNvSpPr>
                <a:spLocks/>
              </p:cNvSpPr>
              <p:nvPr/>
            </p:nvSpPr>
            <p:spPr bwMode="auto">
              <a:xfrm>
                <a:off x="1744188" y="2844006"/>
                <a:ext cx="63500" cy="31750"/>
              </a:xfrm>
              <a:custGeom>
                <a:avLst/>
                <a:gdLst>
                  <a:gd name="T0" fmla="*/ 88 w 95"/>
                  <a:gd name="T1" fmla="*/ 48 h 48"/>
                  <a:gd name="T2" fmla="*/ 85 w 95"/>
                  <a:gd name="T3" fmla="*/ 47 h 48"/>
                  <a:gd name="T4" fmla="*/ 37 w 95"/>
                  <a:gd name="T5" fmla="*/ 13 h 48"/>
                  <a:gd name="T6" fmla="*/ 10 w 95"/>
                  <a:gd name="T7" fmla="*/ 32 h 48"/>
                  <a:gd name="T8" fmla="*/ 2 w 95"/>
                  <a:gd name="T9" fmla="*/ 31 h 48"/>
                  <a:gd name="T10" fmla="*/ 3 w 95"/>
                  <a:gd name="T11" fmla="*/ 23 h 48"/>
                  <a:gd name="T12" fmla="*/ 34 w 95"/>
                  <a:gd name="T13" fmla="*/ 2 h 48"/>
                  <a:gd name="T14" fmla="*/ 40 w 95"/>
                  <a:gd name="T15" fmla="*/ 2 h 48"/>
                  <a:gd name="T16" fmla="*/ 92 w 95"/>
                  <a:gd name="T17" fmla="*/ 38 h 48"/>
                  <a:gd name="T18" fmla="*/ 93 w 95"/>
                  <a:gd name="T19" fmla="*/ 46 h 48"/>
                  <a:gd name="T20" fmla="*/ 88 w 95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8">
                    <a:moveTo>
                      <a:pt x="88" y="48"/>
                    </a:moveTo>
                    <a:cubicBezTo>
                      <a:pt x="87" y="48"/>
                      <a:pt x="86" y="48"/>
                      <a:pt x="85" y="47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7" y="34"/>
                      <a:pt x="4" y="33"/>
                      <a:pt x="2" y="31"/>
                    </a:cubicBezTo>
                    <a:cubicBezTo>
                      <a:pt x="0" y="28"/>
                      <a:pt x="1" y="25"/>
                      <a:pt x="3" y="2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0"/>
                      <a:pt x="38" y="0"/>
                      <a:pt x="40" y="2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4" y="40"/>
                      <a:pt x="95" y="43"/>
                      <a:pt x="93" y="46"/>
                    </a:cubicBezTo>
                    <a:cubicBezTo>
                      <a:pt x="92" y="47"/>
                      <a:pt x="90" y="48"/>
                      <a:pt x="88" y="4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6" name="组合 425"/>
            <p:cNvGrpSpPr/>
            <p:nvPr/>
          </p:nvGrpSpPr>
          <p:grpSpPr>
            <a:xfrm>
              <a:off x="-59343" y="2451564"/>
              <a:ext cx="891370" cy="891370"/>
              <a:chOff x="4974909" y="4374199"/>
              <a:chExt cx="122238" cy="122238"/>
            </a:xfrm>
            <a:grpFill/>
          </p:grpSpPr>
          <p:sp>
            <p:nvSpPr>
              <p:cNvPr id="807" name="Freeform 68"/>
              <p:cNvSpPr>
                <a:spLocks noEditPoints="1"/>
              </p:cNvSpPr>
              <p:nvPr/>
            </p:nvSpPr>
            <p:spPr bwMode="auto">
              <a:xfrm>
                <a:off x="4974909" y="4374199"/>
                <a:ext cx="122238" cy="122238"/>
              </a:xfrm>
              <a:custGeom>
                <a:avLst/>
                <a:gdLst>
                  <a:gd name="T0" fmla="*/ 89 w 179"/>
                  <a:gd name="T1" fmla="*/ 180 h 180"/>
                  <a:gd name="T2" fmla="*/ 0 w 179"/>
                  <a:gd name="T3" fmla="*/ 90 h 180"/>
                  <a:gd name="T4" fmla="*/ 89 w 179"/>
                  <a:gd name="T5" fmla="*/ 0 h 180"/>
                  <a:gd name="T6" fmla="*/ 179 w 179"/>
                  <a:gd name="T7" fmla="*/ 90 h 180"/>
                  <a:gd name="T8" fmla="*/ 89 w 179"/>
                  <a:gd name="T9" fmla="*/ 180 h 180"/>
                  <a:gd name="T10" fmla="*/ 89 w 179"/>
                  <a:gd name="T11" fmla="*/ 11 h 180"/>
                  <a:gd name="T12" fmla="*/ 10 w 179"/>
                  <a:gd name="T13" fmla="*/ 90 h 180"/>
                  <a:gd name="T14" fmla="*/ 89 w 179"/>
                  <a:gd name="T15" fmla="*/ 169 h 180"/>
                  <a:gd name="T16" fmla="*/ 168 w 179"/>
                  <a:gd name="T17" fmla="*/ 90 h 180"/>
                  <a:gd name="T18" fmla="*/ 89 w 179"/>
                  <a:gd name="T19" fmla="*/ 1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80">
                    <a:moveTo>
                      <a:pt x="89" y="180"/>
                    </a:moveTo>
                    <a:cubicBezTo>
                      <a:pt x="40" y="180"/>
                      <a:pt x="0" y="140"/>
                      <a:pt x="0" y="90"/>
                    </a:cubicBezTo>
                    <a:cubicBezTo>
                      <a:pt x="0" y="41"/>
                      <a:pt x="40" y="0"/>
                      <a:pt x="89" y="0"/>
                    </a:cubicBezTo>
                    <a:cubicBezTo>
                      <a:pt x="139" y="0"/>
                      <a:pt x="179" y="41"/>
                      <a:pt x="179" y="90"/>
                    </a:cubicBezTo>
                    <a:cubicBezTo>
                      <a:pt x="179" y="140"/>
                      <a:pt x="139" y="180"/>
                      <a:pt x="89" y="180"/>
                    </a:cubicBezTo>
                    <a:moveTo>
                      <a:pt x="89" y="11"/>
                    </a:moveTo>
                    <a:cubicBezTo>
                      <a:pt x="46" y="11"/>
                      <a:pt x="10" y="47"/>
                      <a:pt x="10" y="90"/>
                    </a:cubicBezTo>
                    <a:cubicBezTo>
                      <a:pt x="10" y="134"/>
                      <a:pt x="46" y="169"/>
                      <a:pt x="89" y="169"/>
                    </a:cubicBezTo>
                    <a:cubicBezTo>
                      <a:pt x="133" y="169"/>
                      <a:pt x="168" y="134"/>
                      <a:pt x="168" y="90"/>
                    </a:cubicBezTo>
                    <a:cubicBezTo>
                      <a:pt x="168" y="47"/>
                      <a:pt x="133" y="11"/>
                      <a:pt x="89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8" name="Freeform 69"/>
              <p:cNvSpPr>
                <a:spLocks noEditPoints="1"/>
              </p:cNvSpPr>
              <p:nvPr/>
            </p:nvSpPr>
            <p:spPr bwMode="auto">
              <a:xfrm>
                <a:off x="5033646" y="4399599"/>
                <a:ext cx="36513" cy="36513"/>
              </a:xfrm>
              <a:custGeom>
                <a:avLst/>
                <a:gdLst>
                  <a:gd name="T0" fmla="*/ 26 w 53"/>
                  <a:gd name="T1" fmla="*/ 53 h 53"/>
                  <a:gd name="T2" fmla="*/ 0 w 53"/>
                  <a:gd name="T3" fmla="*/ 27 h 53"/>
                  <a:gd name="T4" fmla="*/ 26 w 53"/>
                  <a:gd name="T5" fmla="*/ 0 h 53"/>
                  <a:gd name="T6" fmla="*/ 53 w 53"/>
                  <a:gd name="T7" fmla="*/ 27 h 53"/>
                  <a:gd name="T8" fmla="*/ 26 w 53"/>
                  <a:gd name="T9" fmla="*/ 53 h 53"/>
                  <a:gd name="T10" fmla="*/ 26 w 53"/>
                  <a:gd name="T11" fmla="*/ 11 h 53"/>
                  <a:gd name="T12" fmla="*/ 11 w 53"/>
                  <a:gd name="T13" fmla="*/ 27 h 53"/>
                  <a:gd name="T14" fmla="*/ 26 w 53"/>
                  <a:gd name="T15" fmla="*/ 43 h 53"/>
                  <a:gd name="T16" fmla="*/ 42 w 53"/>
                  <a:gd name="T17" fmla="*/ 27 h 53"/>
                  <a:gd name="T18" fmla="*/ 26 w 53"/>
                  <a:gd name="T19" fmla="*/ 1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3">
                    <a:moveTo>
                      <a:pt x="26" y="53"/>
                    </a:move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1" y="0"/>
                      <a:pt x="53" y="12"/>
                      <a:pt x="53" y="27"/>
                    </a:cubicBezTo>
                    <a:cubicBezTo>
                      <a:pt x="53" y="41"/>
                      <a:pt x="41" y="53"/>
                      <a:pt x="26" y="53"/>
                    </a:cubicBezTo>
                    <a:moveTo>
                      <a:pt x="26" y="11"/>
                    </a:moveTo>
                    <a:cubicBezTo>
                      <a:pt x="18" y="11"/>
                      <a:pt x="11" y="18"/>
                      <a:pt x="11" y="27"/>
                    </a:cubicBezTo>
                    <a:cubicBezTo>
                      <a:pt x="11" y="36"/>
                      <a:pt x="18" y="43"/>
                      <a:pt x="26" y="43"/>
                    </a:cubicBezTo>
                    <a:cubicBezTo>
                      <a:pt x="35" y="43"/>
                      <a:pt x="42" y="36"/>
                      <a:pt x="42" y="27"/>
                    </a:cubicBezTo>
                    <a:cubicBezTo>
                      <a:pt x="42" y="18"/>
                      <a:pt x="35" y="11"/>
                      <a:pt x="26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27" name="Freeform 70"/>
            <p:cNvSpPr>
              <a:spLocks noEditPoints="1"/>
            </p:cNvSpPr>
            <p:nvPr/>
          </p:nvSpPr>
          <p:spPr bwMode="auto">
            <a:xfrm>
              <a:off x="3445277" y="3416615"/>
              <a:ext cx="666762" cy="744067"/>
            </a:xfrm>
            <a:custGeom>
              <a:avLst/>
              <a:gdLst>
                <a:gd name="T0" fmla="*/ 89 w 162"/>
                <a:gd name="T1" fmla="*/ 180 h 180"/>
                <a:gd name="T2" fmla="*/ 0 w 162"/>
                <a:gd name="T3" fmla="*/ 90 h 180"/>
                <a:gd name="T4" fmla="*/ 89 w 162"/>
                <a:gd name="T5" fmla="*/ 0 h 180"/>
                <a:gd name="T6" fmla="*/ 161 w 162"/>
                <a:gd name="T7" fmla="*/ 36 h 180"/>
                <a:gd name="T8" fmla="*/ 162 w 162"/>
                <a:gd name="T9" fmla="*/ 41 h 180"/>
                <a:gd name="T10" fmla="*/ 158 w 162"/>
                <a:gd name="T11" fmla="*/ 45 h 180"/>
                <a:gd name="T12" fmla="*/ 126 w 162"/>
                <a:gd name="T13" fmla="*/ 90 h 180"/>
                <a:gd name="T14" fmla="*/ 158 w 162"/>
                <a:gd name="T15" fmla="*/ 136 h 180"/>
                <a:gd name="T16" fmla="*/ 162 w 162"/>
                <a:gd name="T17" fmla="*/ 139 h 180"/>
                <a:gd name="T18" fmla="*/ 161 w 162"/>
                <a:gd name="T19" fmla="*/ 144 h 180"/>
                <a:gd name="T20" fmla="*/ 89 w 162"/>
                <a:gd name="T21" fmla="*/ 180 h 180"/>
                <a:gd name="T22" fmla="*/ 89 w 162"/>
                <a:gd name="T23" fmla="*/ 11 h 180"/>
                <a:gd name="T24" fmla="*/ 10 w 162"/>
                <a:gd name="T25" fmla="*/ 90 h 180"/>
                <a:gd name="T26" fmla="*/ 89 w 162"/>
                <a:gd name="T27" fmla="*/ 169 h 180"/>
                <a:gd name="T28" fmla="*/ 148 w 162"/>
                <a:gd name="T29" fmla="*/ 143 h 180"/>
                <a:gd name="T30" fmla="*/ 116 w 162"/>
                <a:gd name="T31" fmla="*/ 90 h 180"/>
                <a:gd name="T32" fmla="*/ 148 w 162"/>
                <a:gd name="T33" fmla="*/ 37 h 180"/>
                <a:gd name="T34" fmla="*/ 89 w 162"/>
                <a:gd name="T35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80">
                  <a:moveTo>
                    <a:pt x="89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89" y="0"/>
                  </a:cubicBezTo>
                  <a:cubicBezTo>
                    <a:pt x="118" y="0"/>
                    <a:pt x="144" y="14"/>
                    <a:pt x="161" y="36"/>
                  </a:cubicBezTo>
                  <a:cubicBezTo>
                    <a:pt x="162" y="38"/>
                    <a:pt x="162" y="39"/>
                    <a:pt x="162" y="41"/>
                  </a:cubicBezTo>
                  <a:cubicBezTo>
                    <a:pt x="161" y="43"/>
                    <a:pt x="160" y="44"/>
                    <a:pt x="158" y="45"/>
                  </a:cubicBezTo>
                  <a:cubicBezTo>
                    <a:pt x="139" y="51"/>
                    <a:pt x="126" y="69"/>
                    <a:pt x="126" y="90"/>
                  </a:cubicBezTo>
                  <a:cubicBezTo>
                    <a:pt x="126" y="111"/>
                    <a:pt x="139" y="129"/>
                    <a:pt x="158" y="136"/>
                  </a:cubicBezTo>
                  <a:cubicBezTo>
                    <a:pt x="160" y="136"/>
                    <a:pt x="161" y="138"/>
                    <a:pt x="162" y="139"/>
                  </a:cubicBezTo>
                  <a:cubicBezTo>
                    <a:pt x="162" y="141"/>
                    <a:pt x="162" y="143"/>
                    <a:pt x="161" y="144"/>
                  </a:cubicBezTo>
                  <a:cubicBezTo>
                    <a:pt x="144" y="167"/>
                    <a:pt x="118" y="180"/>
                    <a:pt x="89" y="180"/>
                  </a:cubicBezTo>
                  <a:moveTo>
                    <a:pt x="89" y="11"/>
                  </a:moveTo>
                  <a:cubicBezTo>
                    <a:pt x="46" y="11"/>
                    <a:pt x="10" y="47"/>
                    <a:pt x="10" y="90"/>
                  </a:cubicBezTo>
                  <a:cubicBezTo>
                    <a:pt x="10" y="134"/>
                    <a:pt x="46" y="169"/>
                    <a:pt x="89" y="169"/>
                  </a:cubicBezTo>
                  <a:cubicBezTo>
                    <a:pt x="112" y="169"/>
                    <a:pt x="133" y="160"/>
                    <a:pt x="148" y="143"/>
                  </a:cubicBezTo>
                  <a:cubicBezTo>
                    <a:pt x="128" y="133"/>
                    <a:pt x="116" y="113"/>
                    <a:pt x="116" y="90"/>
                  </a:cubicBezTo>
                  <a:cubicBezTo>
                    <a:pt x="116" y="67"/>
                    <a:pt x="128" y="47"/>
                    <a:pt x="148" y="37"/>
                  </a:cubicBezTo>
                  <a:cubicBezTo>
                    <a:pt x="133" y="21"/>
                    <a:pt x="112" y="11"/>
                    <a:pt x="89" y="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8" name="Freeform 71"/>
            <p:cNvSpPr>
              <a:spLocks noEditPoints="1"/>
            </p:cNvSpPr>
            <p:nvPr/>
          </p:nvSpPr>
          <p:spPr bwMode="auto">
            <a:xfrm>
              <a:off x="7903021" y="4211294"/>
              <a:ext cx="532509" cy="694962"/>
            </a:xfrm>
            <a:custGeom>
              <a:avLst/>
              <a:gdLst>
                <a:gd name="T0" fmla="*/ 90 w 137"/>
                <a:gd name="T1" fmla="*/ 180 h 180"/>
                <a:gd name="T2" fmla="*/ 0 w 137"/>
                <a:gd name="T3" fmla="*/ 90 h 180"/>
                <a:gd name="T4" fmla="*/ 90 w 137"/>
                <a:gd name="T5" fmla="*/ 0 h 180"/>
                <a:gd name="T6" fmla="*/ 134 w 137"/>
                <a:gd name="T7" fmla="*/ 12 h 180"/>
                <a:gd name="T8" fmla="*/ 137 w 137"/>
                <a:gd name="T9" fmla="*/ 16 h 180"/>
                <a:gd name="T10" fmla="*/ 134 w 137"/>
                <a:gd name="T11" fmla="*/ 21 h 180"/>
                <a:gd name="T12" fmla="*/ 95 w 137"/>
                <a:gd name="T13" fmla="*/ 90 h 180"/>
                <a:gd name="T14" fmla="*/ 134 w 137"/>
                <a:gd name="T15" fmla="*/ 159 h 180"/>
                <a:gd name="T16" fmla="*/ 137 w 137"/>
                <a:gd name="T17" fmla="*/ 164 h 180"/>
                <a:gd name="T18" fmla="*/ 134 w 137"/>
                <a:gd name="T19" fmla="*/ 168 h 180"/>
                <a:gd name="T20" fmla="*/ 90 w 137"/>
                <a:gd name="T21" fmla="*/ 180 h 180"/>
                <a:gd name="T22" fmla="*/ 90 w 137"/>
                <a:gd name="T23" fmla="*/ 11 h 180"/>
                <a:gd name="T24" fmla="*/ 10 w 137"/>
                <a:gd name="T25" fmla="*/ 90 h 180"/>
                <a:gd name="T26" fmla="*/ 90 w 137"/>
                <a:gd name="T27" fmla="*/ 169 h 180"/>
                <a:gd name="T28" fmla="*/ 121 w 137"/>
                <a:gd name="T29" fmla="*/ 163 h 180"/>
                <a:gd name="T30" fmla="*/ 84 w 137"/>
                <a:gd name="T31" fmla="*/ 90 h 180"/>
                <a:gd name="T32" fmla="*/ 121 w 137"/>
                <a:gd name="T33" fmla="*/ 17 h 180"/>
                <a:gd name="T34" fmla="*/ 90 w 137"/>
                <a:gd name="T35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80">
                  <a:moveTo>
                    <a:pt x="90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90" y="0"/>
                  </a:cubicBezTo>
                  <a:cubicBezTo>
                    <a:pt x="106" y="0"/>
                    <a:pt x="121" y="4"/>
                    <a:pt x="134" y="12"/>
                  </a:cubicBezTo>
                  <a:cubicBezTo>
                    <a:pt x="136" y="13"/>
                    <a:pt x="137" y="14"/>
                    <a:pt x="137" y="16"/>
                  </a:cubicBezTo>
                  <a:cubicBezTo>
                    <a:pt x="137" y="18"/>
                    <a:pt x="136" y="20"/>
                    <a:pt x="134" y="21"/>
                  </a:cubicBezTo>
                  <a:cubicBezTo>
                    <a:pt x="110" y="35"/>
                    <a:pt x="95" y="62"/>
                    <a:pt x="95" y="90"/>
                  </a:cubicBezTo>
                  <a:cubicBezTo>
                    <a:pt x="95" y="119"/>
                    <a:pt x="110" y="145"/>
                    <a:pt x="134" y="159"/>
                  </a:cubicBezTo>
                  <a:cubicBezTo>
                    <a:pt x="136" y="160"/>
                    <a:pt x="137" y="162"/>
                    <a:pt x="137" y="164"/>
                  </a:cubicBezTo>
                  <a:cubicBezTo>
                    <a:pt x="137" y="166"/>
                    <a:pt x="136" y="168"/>
                    <a:pt x="134" y="168"/>
                  </a:cubicBezTo>
                  <a:cubicBezTo>
                    <a:pt x="121" y="176"/>
                    <a:pt x="106" y="180"/>
                    <a:pt x="90" y="180"/>
                  </a:cubicBezTo>
                  <a:moveTo>
                    <a:pt x="90" y="11"/>
                  </a:moveTo>
                  <a:cubicBezTo>
                    <a:pt x="46" y="11"/>
                    <a:pt x="10" y="47"/>
                    <a:pt x="10" y="90"/>
                  </a:cubicBezTo>
                  <a:cubicBezTo>
                    <a:pt x="10" y="134"/>
                    <a:pt x="46" y="169"/>
                    <a:pt x="90" y="169"/>
                  </a:cubicBezTo>
                  <a:cubicBezTo>
                    <a:pt x="101" y="169"/>
                    <a:pt x="112" y="167"/>
                    <a:pt x="121" y="163"/>
                  </a:cubicBezTo>
                  <a:cubicBezTo>
                    <a:pt x="98" y="146"/>
                    <a:pt x="84" y="119"/>
                    <a:pt x="84" y="90"/>
                  </a:cubicBezTo>
                  <a:cubicBezTo>
                    <a:pt x="84" y="61"/>
                    <a:pt x="98" y="34"/>
                    <a:pt x="121" y="17"/>
                  </a:cubicBezTo>
                  <a:cubicBezTo>
                    <a:pt x="112" y="13"/>
                    <a:pt x="101" y="11"/>
                    <a:pt x="90" y="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9" name="Freeform 72"/>
            <p:cNvSpPr>
              <a:spLocks noEditPoints="1"/>
            </p:cNvSpPr>
            <p:nvPr/>
          </p:nvSpPr>
          <p:spPr bwMode="auto">
            <a:xfrm>
              <a:off x="6640266" y="5249732"/>
              <a:ext cx="322083" cy="620014"/>
            </a:xfrm>
            <a:custGeom>
              <a:avLst/>
              <a:gdLst>
                <a:gd name="T0" fmla="*/ 89 w 94"/>
                <a:gd name="T1" fmla="*/ 180 h 180"/>
                <a:gd name="T2" fmla="*/ 0 w 94"/>
                <a:gd name="T3" fmla="*/ 90 h 180"/>
                <a:gd name="T4" fmla="*/ 89 w 94"/>
                <a:gd name="T5" fmla="*/ 0 h 180"/>
                <a:gd name="T6" fmla="*/ 94 w 94"/>
                <a:gd name="T7" fmla="*/ 6 h 180"/>
                <a:gd name="T8" fmla="*/ 94 w 94"/>
                <a:gd name="T9" fmla="*/ 174 h 180"/>
                <a:gd name="T10" fmla="*/ 89 w 94"/>
                <a:gd name="T11" fmla="*/ 180 h 180"/>
                <a:gd name="T12" fmla="*/ 84 w 94"/>
                <a:gd name="T13" fmla="*/ 11 h 180"/>
                <a:gd name="T14" fmla="*/ 10 w 94"/>
                <a:gd name="T15" fmla="*/ 90 h 180"/>
                <a:gd name="T16" fmla="*/ 84 w 94"/>
                <a:gd name="T17" fmla="*/ 169 h 180"/>
                <a:gd name="T18" fmla="*/ 84 w 94"/>
                <a:gd name="T19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0">
                  <a:moveTo>
                    <a:pt x="89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89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77"/>
                    <a:pt x="92" y="180"/>
                    <a:pt x="89" y="180"/>
                  </a:cubicBezTo>
                  <a:moveTo>
                    <a:pt x="84" y="11"/>
                  </a:moveTo>
                  <a:cubicBezTo>
                    <a:pt x="43" y="14"/>
                    <a:pt x="10" y="48"/>
                    <a:pt x="10" y="90"/>
                  </a:cubicBezTo>
                  <a:cubicBezTo>
                    <a:pt x="10" y="132"/>
                    <a:pt x="43" y="166"/>
                    <a:pt x="84" y="169"/>
                  </a:cubicBezTo>
                  <a:lnTo>
                    <a:pt x="84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30" name="组合 429"/>
            <p:cNvGrpSpPr/>
            <p:nvPr/>
          </p:nvGrpSpPr>
          <p:grpSpPr>
            <a:xfrm>
              <a:off x="1159327" y="3964417"/>
              <a:ext cx="868700" cy="532172"/>
              <a:chOff x="1302863" y="2786856"/>
              <a:chExt cx="176213" cy="107950"/>
            </a:xfrm>
            <a:grpFill/>
          </p:grpSpPr>
          <p:sp>
            <p:nvSpPr>
              <p:cNvPr id="804" name="Freeform 137"/>
              <p:cNvSpPr>
                <a:spLocks/>
              </p:cNvSpPr>
              <p:nvPr/>
            </p:nvSpPr>
            <p:spPr bwMode="auto">
              <a:xfrm>
                <a:off x="1329850" y="2786856"/>
                <a:ext cx="122238" cy="69850"/>
              </a:xfrm>
              <a:custGeom>
                <a:avLst/>
                <a:gdLst>
                  <a:gd name="T0" fmla="*/ 179 w 179"/>
                  <a:gd name="T1" fmla="*/ 88 h 101"/>
                  <a:gd name="T2" fmla="*/ 89 w 179"/>
                  <a:gd name="T3" fmla="*/ 0 h 101"/>
                  <a:gd name="T4" fmla="*/ 0 w 179"/>
                  <a:gd name="T5" fmla="*/ 88 h 101"/>
                  <a:gd name="T6" fmla="*/ 0 w 179"/>
                  <a:gd name="T7" fmla="*/ 99 h 101"/>
                  <a:gd name="T8" fmla="*/ 13 w 179"/>
                  <a:gd name="T9" fmla="*/ 99 h 101"/>
                  <a:gd name="T10" fmla="*/ 13 w 179"/>
                  <a:gd name="T11" fmla="*/ 88 h 101"/>
                  <a:gd name="T12" fmla="*/ 89 w 179"/>
                  <a:gd name="T13" fmla="*/ 10 h 101"/>
                  <a:gd name="T14" fmla="*/ 166 w 179"/>
                  <a:gd name="T15" fmla="*/ 88 h 101"/>
                  <a:gd name="T16" fmla="*/ 166 w 179"/>
                  <a:gd name="T17" fmla="*/ 101 h 101"/>
                  <a:gd name="T18" fmla="*/ 179 w 179"/>
                  <a:gd name="T19" fmla="*/ 101 h 101"/>
                  <a:gd name="T20" fmla="*/ 179 w 179"/>
                  <a:gd name="T21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9" h="101">
                    <a:moveTo>
                      <a:pt x="179" y="88"/>
                    </a:moveTo>
                    <a:cubicBezTo>
                      <a:pt x="179" y="39"/>
                      <a:pt x="138" y="0"/>
                      <a:pt x="89" y="0"/>
                    </a:cubicBezTo>
                    <a:cubicBezTo>
                      <a:pt x="41" y="0"/>
                      <a:pt x="0" y="39"/>
                      <a:pt x="0" y="8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45"/>
                      <a:pt x="47" y="10"/>
                      <a:pt x="89" y="10"/>
                    </a:cubicBezTo>
                    <a:cubicBezTo>
                      <a:pt x="132" y="10"/>
                      <a:pt x="166" y="45"/>
                      <a:pt x="166" y="88"/>
                    </a:cubicBezTo>
                    <a:cubicBezTo>
                      <a:pt x="166" y="101"/>
                      <a:pt x="166" y="101"/>
                      <a:pt x="166" y="101"/>
                    </a:cubicBezTo>
                    <a:cubicBezTo>
                      <a:pt x="179" y="101"/>
                      <a:pt x="179" y="101"/>
                      <a:pt x="179" y="101"/>
                    </a:cubicBezTo>
                    <a:lnTo>
                      <a:pt x="179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5" name="Freeform 138"/>
              <p:cNvSpPr>
                <a:spLocks/>
              </p:cNvSpPr>
              <p:nvPr/>
            </p:nvSpPr>
            <p:spPr bwMode="auto">
              <a:xfrm>
                <a:off x="1302863" y="2844006"/>
                <a:ext cx="176213" cy="22225"/>
              </a:xfrm>
              <a:custGeom>
                <a:avLst/>
                <a:gdLst>
                  <a:gd name="T0" fmla="*/ 233 w 259"/>
                  <a:gd name="T1" fmla="*/ 31 h 31"/>
                  <a:gd name="T2" fmla="*/ 212 w 259"/>
                  <a:gd name="T3" fmla="*/ 20 h 31"/>
                  <a:gd name="T4" fmla="*/ 192 w 259"/>
                  <a:gd name="T5" fmla="*/ 31 h 31"/>
                  <a:gd name="T6" fmla="*/ 171 w 259"/>
                  <a:gd name="T7" fmla="*/ 20 h 31"/>
                  <a:gd name="T8" fmla="*/ 150 w 259"/>
                  <a:gd name="T9" fmla="*/ 31 h 31"/>
                  <a:gd name="T10" fmla="*/ 129 w 259"/>
                  <a:gd name="T11" fmla="*/ 20 h 31"/>
                  <a:gd name="T12" fmla="*/ 109 w 259"/>
                  <a:gd name="T13" fmla="*/ 31 h 31"/>
                  <a:gd name="T14" fmla="*/ 88 w 259"/>
                  <a:gd name="T15" fmla="*/ 20 h 31"/>
                  <a:gd name="T16" fmla="*/ 67 w 259"/>
                  <a:gd name="T17" fmla="*/ 31 h 31"/>
                  <a:gd name="T18" fmla="*/ 47 w 259"/>
                  <a:gd name="T19" fmla="*/ 20 h 31"/>
                  <a:gd name="T20" fmla="*/ 26 w 259"/>
                  <a:gd name="T21" fmla="*/ 31 h 31"/>
                  <a:gd name="T22" fmla="*/ 0 w 259"/>
                  <a:gd name="T23" fmla="*/ 5 h 31"/>
                  <a:gd name="T24" fmla="*/ 5 w 259"/>
                  <a:gd name="T25" fmla="*/ 0 h 31"/>
                  <a:gd name="T26" fmla="*/ 10 w 259"/>
                  <a:gd name="T27" fmla="*/ 5 h 31"/>
                  <a:gd name="T28" fmla="*/ 26 w 259"/>
                  <a:gd name="T29" fmla="*/ 20 h 31"/>
                  <a:gd name="T30" fmla="*/ 41 w 259"/>
                  <a:gd name="T31" fmla="*/ 5 h 31"/>
                  <a:gd name="T32" fmla="*/ 47 w 259"/>
                  <a:gd name="T33" fmla="*/ 0 h 31"/>
                  <a:gd name="T34" fmla="*/ 52 w 259"/>
                  <a:gd name="T35" fmla="*/ 5 h 31"/>
                  <a:gd name="T36" fmla="*/ 67 w 259"/>
                  <a:gd name="T37" fmla="*/ 20 h 31"/>
                  <a:gd name="T38" fmla="*/ 83 w 259"/>
                  <a:gd name="T39" fmla="*/ 5 h 31"/>
                  <a:gd name="T40" fmla="*/ 88 w 259"/>
                  <a:gd name="T41" fmla="*/ 0 h 31"/>
                  <a:gd name="T42" fmla="*/ 93 w 259"/>
                  <a:gd name="T43" fmla="*/ 5 h 31"/>
                  <a:gd name="T44" fmla="*/ 109 w 259"/>
                  <a:gd name="T45" fmla="*/ 20 h 31"/>
                  <a:gd name="T46" fmla="*/ 124 w 259"/>
                  <a:gd name="T47" fmla="*/ 5 h 31"/>
                  <a:gd name="T48" fmla="*/ 129 w 259"/>
                  <a:gd name="T49" fmla="*/ 0 h 31"/>
                  <a:gd name="T50" fmla="*/ 135 w 259"/>
                  <a:gd name="T51" fmla="*/ 5 h 31"/>
                  <a:gd name="T52" fmla="*/ 150 w 259"/>
                  <a:gd name="T53" fmla="*/ 20 h 31"/>
                  <a:gd name="T54" fmla="*/ 166 w 259"/>
                  <a:gd name="T55" fmla="*/ 5 h 31"/>
                  <a:gd name="T56" fmla="*/ 171 w 259"/>
                  <a:gd name="T57" fmla="*/ 0 h 31"/>
                  <a:gd name="T58" fmla="*/ 176 w 259"/>
                  <a:gd name="T59" fmla="*/ 5 h 31"/>
                  <a:gd name="T60" fmla="*/ 192 w 259"/>
                  <a:gd name="T61" fmla="*/ 20 h 31"/>
                  <a:gd name="T62" fmla="*/ 207 w 259"/>
                  <a:gd name="T63" fmla="*/ 5 h 31"/>
                  <a:gd name="T64" fmla="*/ 212 w 259"/>
                  <a:gd name="T65" fmla="*/ 0 h 31"/>
                  <a:gd name="T66" fmla="*/ 218 w 259"/>
                  <a:gd name="T67" fmla="*/ 5 h 31"/>
                  <a:gd name="T68" fmla="*/ 233 w 259"/>
                  <a:gd name="T69" fmla="*/ 20 h 31"/>
                  <a:gd name="T70" fmla="*/ 249 w 259"/>
                  <a:gd name="T71" fmla="*/ 5 h 31"/>
                  <a:gd name="T72" fmla="*/ 254 w 259"/>
                  <a:gd name="T73" fmla="*/ 0 h 31"/>
                  <a:gd name="T74" fmla="*/ 259 w 259"/>
                  <a:gd name="T75" fmla="*/ 5 h 31"/>
                  <a:gd name="T76" fmla="*/ 233 w 259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9" h="31">
                    <a:moveTo>
                      <a:pt x="233" y="31"/>
                    </a:moveTo>
                    <a:cubicBezTo>
                      <a:pt x="225" y="31"/>
                      <a:pt x="217" y="27"/>
                      <a:pt x="212" y="20"/>
                    </a:cubicBezTo>
                    <a:cubicBezTo>
                      <a:pt x="208" y="27"/>
                      <a:pt x="200" y="31"/>
                      <a:pt x="192" y="31"/>
                    </a:cubicBezTo>
                    <a:cubicBezTo>
                      <a:pt x="183" y="31"/>
                      <a:pt x="176" y="27"/>
                      <a:pt x="171" y="20"/>
                    </a:cubicBezTo>
                    <a:cubicBezTo>
                      <a:pt x="166" y="27"/>
                      <a:pt x="159" y="31"/>
                      <a:pt x="150" y="31"/>
                    </a:cubicBezTo>
                    <a:cubicBezTo>
                      <a:pt x="142" y="31"/>
                      <a:pt x="134" y="27"/>
                      <a:pt x="129" y="20"/>
                    </a:cubicBezTo>
                    <a:cubicBezTo>
                      <a:pt x="125" y="27"/>
                      <a:pt x="117" y="31"/>
                      <a:pt x="109" y="31"/>
                    </a:cubicBezTo>
                    <a:cubicBezTo>
                      <a:pt x="100" y="31"/>
                      <a:pt x="93" y="27"/>
                      <a:pt x="88" y="20"/>
                    </a:cubicBezTo>
                    <a:cubicBezTo>
                      <a:pt x="83" y="27"/>
                      <a:pt x="76" y="31"/>
                      <a:pt x="67" y="31"/>
                    </a:cubicBezTo>
                    <a:cubicBezTo>
                      <a:pt x="59" y="31"/>
                      <a:pt x="51" y="27"/>
                      <a:pt x="47" y="20"/>
                    </a:cubicBezTo>
                    <a:cubicBezTo>
                      <a:pt x="42" y="27"/>
                      <a:pt x="34" y="31"/>
                      <a:pt x="26" y="31"/>
                    </a:cubicBezTo>
                    <a:cubicBezTo>
                      <a:pt x="11" y="31"/>
                      <a:pt x="0" y="19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14"/>
                      <a:pt x="17" y="20"/>
                      <a:pt x="26" y="20"/>
                    </a:cubicBezTo>
                    <a:cubicBezTo>
                      <a:pt x="34" y="20"/>
                      <a:pt x="41" y="14"/>
                      <a:pt x="41" y="5"/>
                    </a:cubicBezTo>
                    <a:cubicBezTo>
                      <a:pt x="41" y="2"/>
                      <a:pt x="44" y="0"/>
                      <a:pt x="47" y="0"/>
                    </a:cubicBezTo>
                    <a:cubicBezTo>
                      <a:pt x="49" y="0"/>
                      <a:pt x="52" y="2"/>
                      <a:pt x="52" y="5"/>
                    </a:cubicBezTo>
                    <a:cubicBezTo>
                      <a:pt x="52" y="14"/>
                      <a:pt x="59" y="20"/>
                      <a:pt x="67" y="20"/>
                    </a:cubicBezTo>
                    <a:cubicBezTo>
                      <a:pt x="76" y="20"/>
                      <a:pt x="83" y="14"/>
                      <a:pt x="83" y="5"/>
                    </a:cubicBezTo>
                    <a:cubicBezTo>
                      <a:pt x="83" y="2"/>
                      <a:pt x="85" y="0"/>
                      <a:pt x="88" y="0"/>
                    </a:cubicBezTo>
                    <a:cubicBezTo>
                      <a:pt x="91" y="0"/>
                      <a:pt x="93" y="2"/>
                      <a:pt x="93" y="5"/>
                    </a:cubicBezTo>
                    <a:cubicBezTo>
                      <a:pt x="93" y="14"/>
                      <a:pt x="100" y="20"/>
                      <a:pt x="109" y="20"/>
                    </a:cubicBezTo>
                    <a:cubicBezTo>
                      <a:pt x="117" y="20"/>
                      <a:pt x="124" y="14"/>
                      <a:pt x="124" y="5"/>
                    </a:cubicBezTo>
                    <a:cubicBezTo>
                      <a:pt x="124" y="2"/>
                      <a:pt x="127" y="0"/>
                      <a:pt x="129" y="0"/>
                    </a:cubicBezTo>
                    <a:cubicBezTo>
                      <a:pt x="132" y="0"/>
                      <a:pt x="135" y="2"/>
                      <a:pt x="135" y="5"/>
                    </a:cubicBezTo>
                    <a:cubicBezTo>
                      <a:pt x="135" y="14"/>
                      <a:pt x="142" y="20"/>
                      <a:pt x="150" y="20"/>
                    </a:cubicBezTo>
                    <a:cubicBezTo>
                      <a:pt x="159" y="20"/>
                      <a:pt x="166" y="14"/>
                      <a:pt x="166" y="5"/>
                    </a:cubicBezTo>
                    <a:cubicBezTo>
                      <a:pt x="166" y="2"/>
                      <a:pt x="168" y="0"/>
                      <a:pt x="171" y="0"/>
                    </a:cubicBezTo>
                    <a:cubicBezTo>
                      <a:pt x="174" y="0"/>
                      <a:pt x="176" y="2"/>
                      <a:pt x="176" y="5"/>
                    </a:cubicBezTo>
                    <a:cubicBezTo>
                      <a:pt x="176" y="14"/>
                      <a:pt x="183" y="20"/>
                      <a:pt x="192" y="20"/>
                    </a:cubicBezTo>
                    <a:cubicBezTo>
                      <a:pt x="200" y="20"/>
                      <a:pt x="207" y="14"/>
                      <a:pt x="207" y="5"/>
                    </a:cubicBezTo>
                    <a:cubicBezTo>
                      <a:pt x="207" y="2"/>
                      <a:pt x="210" y="0"/>
                      <a:pt x="212" y="0"/>
                    </a:cubicBezTo>
                    <a:cubicBezTo>
                      <a:pt x="215" y="0"/>
                      <a:pt x="218" y="2"/>
                      <a:pt x="218" y="5"/>
                    </a:cubicBezTo>
                    <a:cubicBezTo>
                      <a:pt x="218" y="14"/>
                      <a:pt x="225" y="20"/>
                      <a:pt x="233" y="20"/>
                    </a:cubicBezTo>
                    <a:cubicBezTo>
                      <a:pt x="242" y="20"/>
                      <a:pt x="249" y="14"/>
                      <a:pt x="249" y="5"/>
                    </a:cubicBezTo>
                    <a:cubicBezTo>
                      <a:pt x="249" y="2"/>
                      <a:pt x="251" y="0"/>
                      <a:pt x="254" y="0"/>
                    </a:cubicBezTo>
                    <a:cubicBezTo>
                      <a:pt x="257" y="0"/>
                      <a:pt x="259" y="2"/>
                      <a:pt x="259" y="5"/>
                    </a:cubicBezTo>
                    <a:cubicBezTo>
                      <a:pt x="259" y="19"/>
                      <a:pt x="247" y="31"/>
                      <a:pt x="233" y="3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6" name="Freeform 139"/>
              <p:cNvSpPr>
                <a:spLocks/>
              </p:cNvSpPr>
              <p:nvPr/>
            </p:nvSpPr>
            <p:spPr bwMode="auto">
              <a:xfrm>
                <a:off x="1317150" y="2874168"/>
                <a:ext cx="147638" cy="20638"/>
              </a:xfrm>
              <a:custGeom>
                <a:avLst/>
                <a:gdLst>
                  <a:gd name="T0" fmla="*/ 212 w 217"/>
                  <a:gd name="T1" fmla="*/ 31 h 31"/>
                  <a:gd name="T2" fmla="*/ 191 w 217"/>
                  <a:gd name="T3" fmla="*/ 21 h 31"/>
                  <a:gd name="T4" fmla="*/ 171 w 217"/>
                  <a:gd name="T5" fmla="*/ 31 h 31"/>
                  <a:gd name="T6" fmla="*/ 150 w 217"/>
                  <a:gd name="T7" fmla="*/ 21 h 31"/>
                  <a:gd name="T8" fmla="*/ 129 w 217"/>
                  <a:gd name="T9" fmla="*/ 31 h 31"/>
                  <a:gd name="T10" fmla="*/ 108 w 217"/>
                  <a:gd name="T11" fmla="*/ 21 h 31"/>
                  <a:gd name="T12" fmla="*/ 88 w 217"/>
                  <a:gd name="T13" fmla="*/ 31 h 31"/>
                  <a:gd name="T14" fmla="*/ 67 w 217"/>
                  <a:gd name="T15" fmla="*/ 21 h 31"/>
                  <a:gd name="T16" fmla="*/ 46 w 217"/>
                  <a:gd name="T17" fmla="*/ 31 h 31"/>
                  <a:gd name="T18" fmla="*/ 26 w 217"/>
                  <a:gd name="T19" fmla="*/ 21 h 31"/>
                  <a:gd name="T20" fmla="*/ 5 w 217"/>
                  <a:gd name="T21" fmla="*/ 31 h 31"/>
                  <a:gd name="T22" fmla="*/ 0 w 217"/>
                  <a:gd name="T23" fmla="*/ 26 h 31"/>
                  <a:gd name="T24" fmla="*/ 5 w 217"/>
                  <a:gd name="T25" fmla="*/ 21 h 31"/>
                  <a:gd name="T26" fmla="*/ 20 w 217"/>
                  <a:gd name="T27" fmla="*/ 5 h 31"/>
                  <a:gd name="T28" fmla="*/ 26 w 217"/>
                  <a:gd name="T29" fmla="*/ 0 h 31"/>
                  <a:gd name="T30" fmla="*/ 31 w 217"/>
                  <a:gd name="T31" fmla="*/ 5 h 31"/>
                  <a:gd name="T32" fmla="*/ 46 w 217"/>
                  <a:gd name="T33" fmla="*/ 21 h 31"/>
                  <a:gd name="T34" fmla="*/ 62 w 217"/>
                  <a:gd name="T35" fmla="*/ 5 h 31"/>
                  <a:gd name="T36" fmla="*/ 67 w 217"/>
                  <a:gd name="T37" fmla="*/ 0 h 31"/>
                  <a:gd name="T38" fmla="*/ 72 w 217"/>
                  <a:gd name="T39" fmla="*/ 5 h 31"/>
                  <a:gd name="T40" fmla="*/ 88 w 217"/>
                  <a:gd name="T41" fmla="*/ 21 h 31"/>
                  <a:gd name="T42" fmla="*/ 103 w 217"/>
                  <a:gd name="T43" fmla="*/ 5 h 31"/>
                  <a:gd name="T44" fmla="*/ 108 w 217"/>
                  <a:gd name="T45" fmla="*/ 0 h 31"/>
                  <a:gd name="T46" fmla="*/ 114 w 217"/>
                  <a:gd name="T47" fmla="*/ 5 h 31"/>
                  <a:gd name="T48" fmla="*/ 129 w 217"/>
                  <a:gd name="T49" fmla="*/ 21 h 31"/>
                  <a:gd name="T50" fmla="*/ 145 w 217"/>
                  <a:gd name="T51" fmla="*/ 5 h 31"/>
                  <a:gd name="T52" fmla="*/ 150 w 217"/>
                  <a:gd name="T53" fmla="*/ 0 h 31"/>
                  <a:gd name="T54" fmla="*/ 155 w 217"/>
                  <a:gd name="T55" fmla="*/ 5 h 31"/>
                  <a:gd name="T56" fmla="*/ 171 w 217"/>
                  <a:gd name="T57" fmla="*/ 21 h 31"/>
                  <a:gd name="T58" fmla="*/ 186 w 217"/>
                  <a:gd name="T59" fmla="*/ 5 h 31"/>
                  <a:gd name="T60" fmla="*/ 191 w 217"/>
                  <a:gd name="T61" fmla="*/ 0 h 31"/>
                  <a:gd name="T62" fmla="*/ 197 w 217"/>
                  <a:gd name="T63" fmla="*/ 5 h 31"/>
                  <a:gd name="T64" fmla="*/ 212 w 217"/>
                  <a:gd name="T65" fmla="*/ 21 h 31"/>
                  <a:gd name="T66" fmla="*/ 217 w 217"/>
                  <a:gd name="T67" fmla="*/ 26 h 31"/>
                  <a:gd name="T68" fmla="*/ 212 w 21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7" h="31">
                    <a:moveTo>
                      <a:pt x="212" y="31"/>
                    </a:moveTo>
                    <a:cubicBezTo>
                      <a:pt x="204" y="31"/>
                      <a:pt x="196" y="27"/>
                      <a:pt x="191" y="21"/>
                    </a:cubicBezTo>
                    <a:cubicBezTo>
                      <a:pt x="187" y="27"/>
                      <a:pt x="179" y="31"/>
                      <a:pt x="171" y="31"/>
                    </a:cubicBezTo>
                    <a:cubicBezTo>
                      <a:pt x="162" y="31"/>
                      <a:pt x="155" y="27"/>
                      <a:pt x="150" y="21"/>
                    </a:cubicBezTo>
                    <a:cubicBezTo>
                      <a:pt x="145" y="27"/>
                      <a:pt x="138" y="31"/>
                      <a:pt x="129" y="31"/>
                    </a:cubicBezTo>
                    <a:cubicBezTo>
                      <a:pt x="121" y="31"/>
                      <a:pt x="113" y="27"/>
                      <a:pt x="108" y="21"/>
                    </a:cubicBezTo>
                    <a:cubicBezTo>
                      <a:pt x="104" y="27"/>
                      <a:pt x="96" y="31"/>
                      <a:pt x="88" y="31"/>
                    </a:cubicBezTo>
                    <a:cubicBezTo>
                      <a:pt x="79" y="31"/>
                      <a:pt x="72" y="27"/>
                      <a:pt x="67" y="21"/>
                    </a:cubicBezTo>
                    <a:cubicBezTo>
                      <a:pt x="62" y="27"/>
                      <a:pt x="55" y="31"/>
                      <a:pt x="46" y="31"/>
                    </a:cubicBezTo>
                    <a:cubicBezTo>
                      <a:pt x="38" y="31"/>
                      <a:pt x="30" y="27"/>
                      <a:pt x="26" y="21"/>
                    </a:cubicBezTo>
                    <a:cubicBezTo>
                      <a:pt x="21" y="27"/>
                      <a:pt x="13" y="31"/>
                      <a:pt x="5" y="31"/>
                    </a:cubicBezTo>
                    <a:cubicBezTo>
                      <a:pt x="2" y="31"/>
                      <a:pt x="0" y="29"/>
                      <a:pt x="0" y="26"/>
                    </a:cubicBezTo>
                    <a:cubicBezTo>
                      <a:pt x="0" y="23"/>
                      <a:pt x="2" y="21"/>
                      <a:pt x="5" y="21"/>
                    </a:cubicBezTo>
                    <a:cubicBezTo>
                      <a:pt x="13" y="21"/>
                      <a:pt x="20" y="14"/>
                      <a:pt x="20" y="5"/>
                    </a:cubicBezTo>
                    <a:cubicBezTo>
                      <a:pt x="20" y="3"/>
                      <a:pt x="23" y="0"/>
                      <a:pt x="26" y="0"/>
                    </a:cubicBezTo>
                    <a:cubicBezTo>
                      <a:pt x="28" y="0"/>
                      <a:pt x="31" y="3"/>
                      <a:pt x="31" y="5"/>
                    </a:cubicBezTo>
                    <a:cubicBezTo>
                      <a:pt x="31" y="14"/>
                      <a:pt x="38" y="21"/>
                      <a:pt x="46" y="21"/>
                    </a:cubicBezTo>
                    <a:cubicBezTo>
                      <a:pt x="55" y="21"/>
                      <a:pt x="62" y="14"/>
                      <a:pt x="62" y="5"/>
                    </a:cubicBezTo>
                    <a:cubicBezTo>
                      <a:pt x="62" y="3"/>
                      <a:pt x="64" y="0"/>
                      <a:pt x="67" y="0"/>
                    </a:cubicBezTo>
                    <a:cubicBezTo>
                      <a:pt x="70" y="0"/>
                      <a:pt x="72" y="3"/>
                      <a:pt x="72" y="5"/>
                    </a:cubicBezTo>
                    <a:cubicBezTo>
                      <a:pt x="72" y="14"/>
                      <a:pt x="79" y="21"/>
                      <a:pt x="88" y="21"/>
                    </a:cubicBezTo>
                    <a:cubicBezTo>
                      <a:pt x="96" y="21"/>
                      <a:pt x="103" y="14"/>
                      <a:pt x="103" y="5"/>
                    </a:cubicBezTo>
                    <a:cubicBezTo>
                      <a:pt x="103" y="3"/>
                      <a:pt x="106" y="0"/>
                      <a:pt x="108" y="0"/>
                    </a:cubicBezTo>
                    <a:cubicBezTo>
                      <a:pt x="111" y="0"/>
                      <a:pt x="114" y="3"/>
                      <a:pt x="114" y="5"/>
                    </a:cubicBezTo>
                    <a:cubicBezTo>
                      <a:pt x="114" y="14"/>
                      <a:pt x="121" y="21"/>
                      <a:pt x="129" y="21"/>
                    </a:cubicBezTo>
                    <a:cubicBezTo>
                      <a:pt x="138" y="21"/>
                      <a:pt x="145" y="14"/>
                      <a:pt x="145" y="5"/>
                    </a:cubicBezTo>
                    <a:cubicBezTo>
                      <a:pt x="145" y="3"/>
                      <a:pt x="147" y="0"/>
                      <a:pt x="150" y="0"/>
                    </a:cubicBezTo>
                    <a:cubicBezTo>
                      <a:pt x="153" y="0"/>
                      <a:pt x="155" y="3"/>
                      <a:pt x="155" y="5"/>
                    </a:cubicBezTo>
                    <a:cubicBezTo>
                      <a:pt x="155" y="14"/>
                      <a:pt x="162" y="21"/>
                      <a:pt x="171" y="21"/>
                    </a:cubicBezTo>
                    <a:cubicBezTo>
                      <a:pt x="179" y="21"/>
                      <a:pt x="186" y="14"/>
                      <a:pt x="186" y="5"/>
                    </a:cubicBezTo>
                    <a:cubicBezTo>
                      <a:pt x="186" y="3"/>
                      <a:pt x="189" y="0"/>
                      <a:pt x="191" y="0"/>
                    </a:cubicBezTo>
                    <a:cubicBezTo>
                      <a:pt x="194" y="0"/>
                      <a:pt x="197" y="3"/>
                      <a:pt x="197" y="5"/>
                    </a:cubicBezTo>
                    <a:cubicBezTo>
                      <a:pt x="197" y="14"/>
                      <a:pt x="204" y="21"/>
                      <a:pt x="212" y="21"/>
                    </a:cubicBezTo>
                    <a:cubicBezTo>
                      <a:pt x="215" y="21"/>
                      <a:pt x="217" y="23"/>
                      <a:pt x="217" y="26"/>
                    </a:cubicBezTo>
                    <a:cubicBezTo>
                      <a:pt x="217" y="29"/>
                      <a:pt x="215" y="31"/>
                      <a:pt x="212" y="3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1" name="组合 430"/>
            <p:cNvGrpSpPr/>
            <p:nvPr/>
          </p:nvGrpSpPr>
          <p:grpSpPr>
            <a:xfrm>
              <a:off x="1991767" y="4419209"/>
              <a:ext cx="699336" cy="703035"/>
              <a:chOff x="5872914" y="5757071"/>
              <a:chExt cx="492512" cy="495117"/>
            </a:xfrm>
            <a:grpFill/>
          </p:grpSpPr>
          <p:sp>
            <p:nvSpPr>
              <p:cNvPr id="802" name="Freeform 157"/>
              <p:cNvSpPr>
                <a:spLocks noEditPoints="1"/>
              </p:cNvSpPr>
              <p:nvPr/>
            </p:nvSpPr>
            <p:spPr bwMode="auto">
              <a:xfrm>
                <a:off x="5872914" y="5757071"/>
                <a:ext cx="492512" cy="495117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40 w 80"/>
                  <a:gd name="T11" fmla="*/ 76 h 80"/>
                  <a:gd name="T12" fmla="*/ 4 w 80"/>
                  <a:gd name="T13" fmla="*/ 40 h 80"/>
                  <a:gd name="T14" fmla="*/ 40 w 80"/>
                  <a:gd name="T15" fmla="*/ 4 h 80"/>
                  <a:gd name="T16" fmla="*/ 76 w 80"/>
                  <a:gd name="T17" fmla="*/ 40 h 80"/>
                  <a:gd name="T18" fmla="*/ 40 w 80"/>
                  <a:gd name="T19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40" y="76"/>
                    </a:moveTo>
                    <a:cubicBezTo>
                      <a:pt x="20" y="76"/>
                      <a:pt x="4" y="60"/>
                      <a:pt x="4" y="40"/>
                    </a:cubicBezTo>
                    <a:cubicBezTo>
                      <a:pt x="4" y="20"/>
                      <a:pt x="20" y="4"/>
                      <a:pt x="40" y="4"/>
                    </a:cubicBezTo>
                    <a:cubicBezTo>
                      <a:pt x="60" y="4"/>
                      <a:pt x="76" y="20"/>
                      <a:pt x="76" y="40"/>
                    </a:cubicBezTo>
                    <a:cubicBezTo>
                      <a:pt x="76" y="60"/>
                      <a:pt x="60" y="76"/>
                      <a:pt x="40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3" name="Freeform 158"/>
              <p:cNvSpPr>
                <a:spLocks/>
              </p:cNvSpPr>
              <p:nvPr/>
            </p:nvSpPr>
            <p:spPr bwMode="auto">
              <a:xfrm>
                <a:off x="6008420" y="5895184"/>
                <a:ext cx="213682" cy="221501"/>
              </a:xfrm>
              <a:custGeom>
                <a:avLst/>
                <a:gdLst>
                  <a:gd name="T0" fmla="*/ 32 w 35"/>
                  <a:gd name="T1" fmla="*/ 1 h 36"/>
                  <a:gd name="T2" fmla="*/ 12 w 35"/>
                  <a:gd name="T3" fmla="*/ 12 h 36"/>
                  <a:gd name="T4" fmla="*/ 0 w 35"/>
                  <a:gd name="T5" fmla="*/ 33 h 36"/>
                  <a:gd name="T6" fmla="*/ 0 w 35"/>
                  <a:gd name="T7" fmla="*/ 35 h 36"/>
                  <a:gd name="T8" fmla="*/ 2 w 35"/>
                  <a:gd name="T9" fmla="*/ 36 h 36"/>
                  <a:gd name="T10" fmla="*/ 3 w 35"/>
                  <a:gd name="T11" fmla="*/ 35 h 36"/>
                  <a:gd name="T12" fmla="*/ 23 w 35"/>
                  <a:gd name="T13" fmla="*/ 24 h 36"/>
                  <a:gd name="T14" fmla="*/ 35 w 35"/>
                  <a:gd name="T15" fmla="*/ 3 h 36"/>
                  <a:gd name="T16" fmla="*/ 34 w 35"/>
                  <a:gd name="T17" fmla="*/ 1 h 36"/>
                  <a:gd name="T18" fmla="*/ 32 w 35"/>
                  <a:gd name="T1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6">
                    <a:moveTo>
                      <a:pt x="32" y="1"/>
                    </a:moveTo>
                    <a:cubicBezTo>
                      <a:pt x="30" y="2"/>
                      <a:pt x="15" y="9"/>
                      <a:pt x="12" y="12"/>
                    </a:cubicBezTo>
                    <a:cubicBezTo>
                      <a:pt x="9" y="15"/>
                      <a:pt x="1" y="31"/>
                      <a:pt x="0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1" y="35"/>
                      <a:pt x="1" y="36"/>
                      <a:pt x="2" y="36"/>
                    </a:cubicBezTo>
                    <a:cubicBezTo>
                      <a:pt x="2" y="36"/>
                      <a:pt x="2" y="35"/>
                      <a:pt x="3" y="35"/>
                    </a:cubicBezTo>
                    <a:cubicBezTo>
                      <a:pt x="4" y="34"/>
                      <a:pt x="20" y="27"/>
                      <a:pt x="23" y="24"/>
                    </a:cubicBezTo>
                    <a:cubicBezTo>
                      <a:pt x="26" y="21"/>
                      <a:pt x="34" y="5"/>
                      <a:pt x="35" y="3"/>
                    </a:cubicBezTo>
                    <a:cubicBezTo>
                      <a:pt x="35" y="3"/>
                      <a:pt x="35" y="2"/>
                      <a:pt x="34" y="1"/>
                    </a:cubicBezTo>
                    <a:cubicBezTo>
                      <a:pt x="34" y="0"/>
                      <a:pt x="33" y="0"/>
                      <a:pt x="3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32" name="Freeform 113"/>
            <p:cNvSpPr>
              <a:spLocks noEditPoints="1"/>
            </p:cNvSpPr>
            <p:nvPr/>
          </p:nvSpPr>
          <p:spPr bwMode="auto">
            <a:xfrm rot="900000">
              <a:off x="10119496" y="2811945"/>
              <a:ext cx="1067933" cy="1028561"/>
            </a:xfrm>
            <a:custGeom>
              <a:avLst/>
              <a:gdLst>
                <a:gd name="T0" fmla="*/ 92 w 92"/>
                <a:gd name="T1" fmla="*/ 12 h 88"/>
                <a:gd name="T2" fmla="*/ 92 w 92"/>
                <a:gd name="T3" fmla="*/ 12 h 88"/>
                <a:gd name="T4" fmla="*/ 46 w 92"/>
                <a:gd name="T5" fmla="*/ 0 h 88"/>
                <a:gd name="T6" fmla="*/ 0 w 92"/>
                <a:gd name="T7" fmla="*/ 12 h 88"/>
                <a:gd name="T8" fmla="*/ 0 w 92"/>
                <a:gd name="T9" fmla="*/ 12 h 88"/>
                <a:gd name="T10" fmla="*/ 0 w 92"/>
                <a:gd name="T11" fmla="*/ 12 h 88"/>
                <a:gd name="T12" fmla="*/ 0 w 92"/>
                <a:gd name="T13" fmla="*/ 13 h 88"/>
                <a:gd name="T14" fmla="*/ 0 w 92"/>
                <a:gd name="T15" fmla="*/ 13 h 88"/>
                <a:gd name="T16" fmla="*/ 2 w 92"/>
                <a:gd name="T17" fmla="*/ 16 h 88"/>
                <a:gd name="T18" fmla="*/ 44 w 92"/>
                <a:gd name="T19" fmla="*/ 87 h 88"/>
                <a:gd name="T20" fmla="*/ 46 w 92"/>
                <a:gd name="T21" fmla="*/ 88 h 88"/>
                <a:gd name="T22" fmla="*/ 48 w 92"/>
                <a:gd name="T23" fmla="*/ 87 h 88"/>
                <a:gd name="T24" fmla="*/ 90 w 92"/>
                <a:gd name="T25" fmla="*/ 16 h 88"/>
                <a:gd name="T26" fmla="*/ 92 w 92"/>
                <a:gd name="T27" fmla="*/ 13 h 88"/>
                <a:gd name="T28" fmla="*/ 92 w 92"/>
                <a:gd name="T29" fmla="*/ 13 h 88"/>
                <a:gd name="T30" fmla="*/ 92 w 92"/>
                <a:gd name="T31" fmla="*/ 12 h 88"/>
                <a:gd name="T32" fmla="*/ 92 w 92"/>
                <a:gd name="T33" fmla="*/ 12 h 88"/>
                <a:gd name="T34" fmla="*/ 46 w 92"/>
                <a:gd name="T35" fmla="*/ 4 h 88"/>
                <a:gd name="T36" fmla="*/ 88 w 92"/>
                <a:gd name="T37" fmla="*/ 12 h 88"/>
                <a:gd name="T38" fmla="*/ 87 w 92"/>
                <a:gd name="T39" fmla="*/ 14 h 88"/>
                <a:gd name="T40" fmla="*/ 46 w 92"/>
                <a:gd name="T41" fmla="*/ 20 h 88"/>
                <a:gd name="T42" fmla="*/ 5 w 92"/>
                <a:gd name="T43" fmla="*/ 14 h 88"/>
                <a:gd name="T44" fmla="*/ 4 w 92"/>
                <a:gd name="T45" fmla="*/ 12 h 88"/>
                <a:gd name="T46" fmla="*/ 46 w 92"/>
                <a:gd name="T47" fmla="*/ 4 h 88"/>
                <a:gd name="T48" fmla="*/ 46 w 92"/>
                <a:gd name="T49" fmla="*/ 82 h 88"/>
                <a:gd name="T50" fmla="*/ 9 w 92"/>
                <a:gd name="T51" fmla="*/ 20 h 88"/>
                <a:gd name="T52" fmla="*/ 46 w 92"/>
                <a:gd name="T53" fmla="*/ 24 h 88"/>
                <a:gd name="T54" fmla="*/ 83 w 92"/>
                <a:gd name="T55" fmla="*/ 20 h 88"/>
                <a:gd name="T56" fmla="*/ 46 w 92"/>
                <a:gd name="T57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" h="88">
                  <a:moveTo>
                    <a:pt x="92" y="12"/>
                  </a:moveTo>
                  <a:cubicBezTo>
                    <a:pt x="92" y="12"/>
                    <a:pt x="92" y="12"/>
                    <a:pt x="92" y="12"/>
                  </a:cubicBezTo>
                  <a:cubicBezTo>
                    <a:pt x="91" y="3"/>
                    <a:pt x="62" y="0"/>
                    <a:pt x="46" y="0"/>
                  </a:cubicBezTo>
                  <a:cubicBezTo>
                    <a:pt x="30" y="0"/>
                    <a:pt x="1" y="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5" y="87"/>
                    <a:pt x="45" y="88"/>
                    <a:pt x="46" y="88"/>
                  </a:cubicBezTo>
                  <a:cubicBezTo>
                    <a:pt x="47" y="88"/>
                    <a:pt x="47" y="87"/>
                    <a:pt x="48" y="87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1" y="15"/>
                    <a:pt x="92" y="14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12"/>
                    <a:pt x="92" y="12"/>
                    <a:pt x="92" y="12"/>
                  </a:cubicBezTo>
                  <a:close/>
                  <a:moveTo>
                    <a:pt x="46" y="4"/>
                  </a:moveTo>
                  <a:cubicBezTo>
                    <a:pt x="72" y="4"/>
                    <a:pt x="87" y="9"/>
                    <a:pt x="88" y="12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3" y="17"/>
                    <a:pt x="69" y="20"/>
                    <a:pt x="46" y="20"/>
                  </a:cubicBezTo>
                  <a:cubicBezTo>
                    <a:pt x="23" y="20"/>
                    <a:pt x="9" y="17"/>
                    <a:pt x="5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20" y="4"/>
                    <a:pt x="46" y="4"/>
                  </a:cubicBezTo>
                  <a:close/>
                  <a:moveTo>
                    <a:pt x="46" y="8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9" y="23"/>
                    <a:pt x="36" y="24"/>
                    <a:pt x="46" y="24"/>
                  </a:cubicBezTo>
                  <a:cubicBezTo>
                    <a:pt x="56" y="24"/>
                    <a:pt x="73" y="23"/>
                    <a:pt x="83" y="20"/>
                  </a:cubicBezTo>
                  <a:lnTo>
                    <a:pt x="46" y="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33" name="组合 432"/>
            <p:cNvGrpSpPr/>
            <p:nvPr/>
          </p:nvGrpSpPr>
          <p:grpSpPr>
            <a:xfrm rot="18900000">
              <a:off x="-130368" y="265887"/>
              <a:ext cx="960412" cy="920764"/>
              <a:chOff x="3269637" y="4498431"/>
              <a:chExt cx="568082" cy="544631"/>
            </a:xfrm>
            <a:grpFill/>
          </p:grpSpPr>
          <p:sp>
            <p:nvSpPr>
              <p:cNvPr id="798" name="Freeform 114"/>
              <p:cNvSpPr>
                <a:spLocks noEditPoints="1"/>
              </p:cNvSpPr>
              <p:nvPr/>
            </p:nvSpPr>
            <p:spPr bwMode="auto">
              <a:xfrm>
                <a:off x="3269637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4 w 92"/>
                  <a:gd name="T13" fmla="*/ 12 h 24"/>
                  <a:gd name="T14" fmla="*/ 46 w 92"/>
                  <a:gd name="T15" fmla="*/ 4 h 24"/>
                  <a:gd name="T16" fmla="*/ 88 w 92"/>
                  <a:gd name="T17" fmla="*/ 12 h 24"/>
                  <a:gd name="T18" fmla="*/ 46 w 92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19" y="20"/>
                      <a:pt x="4" y="15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5"/>
                      <a:pt x="73" y="20"/>
                      <a:pt x="4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9" name="Freeform 115"/>
              <p:cNvSpPr>
                <a:spLocks/>
              </p:cNvSpPr>
              <p:nvPr/>
            </p:nvSpPr>
            <p:spPr bwMode="auto">
              <a:xfrm>
                <a:off x="3313938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0" name="Freeform 116"/>
              <p:cNvSpPr>
                <a:spLocks/>
              </p:cNvSpPr>
              <p:nvPr/>
            </p:nvSpPr>
            <p:spPr bwMode="auto">
              <a:xfrm>
                <a:off x="3423385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1" name="Freeform 117"/>
              <p:cNvSpPr>
                <a:spLocks/>
              </p:cNvSpPr>
              <p:nvPr/>
            </p:nvSpPr>
            <p:spPr bwMode="auto">
              <a:xfrm>
                <a:off x="3472896" y="4904949"/>
                <a:ext cx="161565" cy="138113"/>
              </a:xfrm>
              <a:custGeom>
                <a:avLst/>
                <a:gdLst>
                  <a:gd name="T0" fmla="*/ 13 w 26"/>
                  <a:gd name="T1" fmla="*/ 22 h 22"/>
                  <a:gd name="T2" fmla="*/ 15 w 26"/>
                  <a:gd name="T3" fmla="*/ 21 h 22"/>
                  <a:gd name="T4" fmla="*/ 25 w 26"/>
                  <a:gd name="T5" fmla="*/ 3 h 22"/>
                  <a:gd name="T6" fmla="*/ 25 w 26"/>
                  <a:gd name="T7" fmla="*/ 0 h 22"/>
                  <a:gd name="T8" fmla="*/ 22 w 26"/>
                  <a:gd name="T9" fmla="*/ 1 h 22"/>
                  <a:gd name="T10" fmla="*/ 13 w 26"/>
                  <a:gd name="T11" fmla="*/ 16 h 22"/>
                  <a:gd name="T12" fmla="*/ 4 w 26"/>
                  <a:gd name="T13" fmla="*/ 1 h 22"/>
                  <a:gd name="T14" fmla="*/ 1 w 26"/>
                  <a:gd name="T15" fmla="*/ 1 h 22"/>
                  <a:gd name="T16" fmla="*/ 1 w 26"/>
                  <a:gd name="T17" fmla="*/ 3 h 22"/>
                  <a:gd name="T18" fmla="*/ 11 w 26"/>
                  <a:gd name="T19" fmla="*/ 21 h 22"/>
                  <a:gd name="T20" fmla="*/ 13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13" y="22"/>
                    </a:move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4" name="组合 433"/>
            <p:cNvGrpSpPr/>
            <p:nvPr/>
          </p:nvGrpSpPr>
          <p:grpSpPr>
            <a:xfrm rot="1866676">
              <a:off x="7249403" y="6075145"/>
              <a:ext cx="931122" cy="892683"/>
              <a:chOff x="4551731" y="4498431"/>
              <a:chExt cx="568082" cy="544631"/>
            </a:xfrm>
            <a:grpFill/>
          </p:grpSpPr>
          <p:sp>
            <p:nvSpPr>
              <p:cNvPr id="794" name="Freeform 118"/>
              <p:cNvSpPr>
                <a:spLocks noEditPoints="1"/>
              </p:cNvSpPr>
              <p:nvPr/>
            </p:nvSpPr>
            <p:spPr bwMode="auto">
              <a:xfrm>
                <a:off x="4551731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25 w 92"/>
                  <a:gd name="T13" fmla="*/ 16 h 24"/>
                  <a:gd name="T14" fmla="*/ 46 w 92"/>
                  <a:gd name="T15" fmla="*/ 13 h 24"/>
                  <a:gd name="T16" fmla="*/ 67 w 92"/>
                  <a:gd name="T17" fmla="*/ 16 h 24"/>
                  <a:gd name="T18" fmla="*/ 46 w 92"/>
                  <a:gd name="T19" fmla="*/ 20 h 24"/>
                  <a:gd name="T20" fmla="*/ 70 w 92"/>
                  <a:gd name="T21" fmla="*/ 19 h 24"/>
                  <a:gd name="T22" fmla="*/ 71 w 92"/>
                  <a:gd name="T23" fmla="*/ 16 h 24"/>
                  <a:gd name="T24" fmla="*/ 46 w 92"/>
                  <a:gd name="T25" fmla="*/ 9 h 24"/>
                  <a:gd name="T26" fmla="*/ 21 w 92"/>
                  <a:gd name="T27" fmla="*/ 16 h 24"/>
                  <a:gd name="T28" fmla="*/ 22 w 92"/>
                  <a:gd name="T29" fmla="*/ 19 h 24"/>
                  <a:gd name="T30" fmla="*/ 4 w 92"/>
                  <a:gd name="T31" fmla="*/ 12 h 24"/>
                  <a:gd name="T32" fmla="*/ 46 w 92"/>
                  <a:gd name="T33" fmla="*/ 4 h 24"/>
                  <a:gd name="T34" fmla="*/ 88 w 92"/>
                  <a:gd name="T35" fmla="*/ 12 h 24"/>
                  <a:gd name="T36" fmla="*/ 70 w 92"/>
                  <a:gd name="T3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34" y="20"/>
                      <a:pt x="27" y="18"/>
                      <a:pt x="25" y="16"/>
                    </a:cubicBezTo>
                    <a:cubicBezTo>
                      <a:pt x="27" y="15"/>
                      <a:pt x="34" y="13"/>
                      <a:pt x="46" y="13"/>
                    </a:cubicBezTo>
                    <a:cubicBezTo>
                      <a:pt x="58" y="13"/>
                      <a:pt x="65" y="15"/>
                      <a:pt x="67" y="16"/>
                    </a:cubicBezTo>
                    <a:cubicBezTo>
                      <a:pt x="65" y="18"/>
                      <a:pt x="58" y="20"/>
                      <a:pt x="46" y="20"/>
                    </a:cubicBezTo>
                    <a:close/>
                    <a:moveTo>
                      <a:pt x="70" y="19"/>
                    </a:move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9"/>
                      <a:pt x="49" y="9"/>
                      <a:pt x="46" y="9"/>
                    </a:cubicBezTo>
                    <a:cubicBezTo>
                      <a:pt x="43" y="9"/>
                      <a:pt x="21" y="9"/>
                      <a:pt x="21" y="16"/>
                    </a:cubicBezTo>
                    <a:cubicBezTo>
                      <a:pt x="21" y="17"/>
                      <a:pt x="21" y="18"/>
                      <a:pt x="22" y="19"/>
                    </a:cubicBezTo>
                    <a:cubicBezTo>
                      <a:pt x="10" y="17"/>
                      <a:pt x="4" y="14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4"/>
                      <a:pt x="82" y="17"/>
                      <a:pt x="7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5" name="Freeform 119"/>
              <p:cNvSpPr>
                <a:spLocks/>
              </p:cNvSpPr>
              <p:nvPr/>
            </p:nvSpPr>
            <p:spPr bwMode="auto">
              <a:xfrm>
                <a:off x="4596032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6" name="Freeform 120"/>
              <p:cNvSpPr>
                <a:spLocks/>
              </p:cNvSpPr>
              <p:nvPr/>
            </p:nvSpPr>
            <p:spPr bwMode="auto">
              <a:xfrm>
                <a:off x="4705479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7" name="Freeform 121"/>
              <p:cNvSpPr>
                <a:spLocks/>
              </p:cNvSpPr>
              <p:nvPr/>
            </p:nvSpPr>
            <p:spPr bwMode="auto">
              <a:xfrm>
                <a:off x="4754990" y="4904949"/>
                <a:ext cx="161565" cy="138113"/>
              </a:xfrm>
              <a:custGeom>
                <a:avLst/>
                <a:gdLst>
                  <a:gd name="T0" fmla="*/ 22 w 26"/>
                  <a:gd name="T1" fmla="*/ 1 h 22"/>
                  <a:gd name="T2" fmla="*/ 13 w 26"/>
                  <a:gd name="T3" fmla="*/ 16 h 22"/>
                  <a:gd name="T4" fmla="*/ 4 w 26"/>
                  <a:gd name="T5" fmla="*/ 1 h 22"/>
                  <a:gd name="T6" fmla="*/ 1 w 26"/>
                  <a:gd name="T7" fmla="*/ 1 h 22"/>
                  <a:gd name="T8" fmla="*/ 1 w 26"/>
                  <a:gd name="T9" fmla="*/ 3 h 22"/>
                  <a:gd name="T10" fmla="*/ 11 w 26"/>
                  <a:gd name="T11" fmla="*/ 21 h 22"/>
                  <a:gd name="T12" fmla="*/ 13 w 26"/>
                  <a:gd name="T13" fmla="*/ 22 h 22"/>
                  <a:gd name="T14" fmla="*/ 15 w 26"/>
                  <a:gd name="T15" fmla="*/ 21 h 22"/>
                  <a:gd name="T16" fmla="*/ 25 w 26"/>
                  <a:gd name="T17" fmla="*/ 3 h 22"/>
                  <a:gd name="T18" fmla="*/ 25 w 26"/>
                  <a:gd name="T19" fmla="*/ 0 h 22"/>
                  <a:gd name="T20" fmla="*/ 22 w 2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22" y="1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5" name="组合 434"/>
            <p:cNvGrpSpPr/>
            <p:nvPr/>
          </p:nvGrpSpPr>
          <p:grpSpPr>
            <a:xfrm>
              <a:off x="7608345" y="2106354"/>
              <a:ext cx="1284337" cy="1048246"/>
              <a:chOff x="3201884" y="633908"/>
              <a:chExt cx="708800" cy="578506"/>
            </a:xfrm>
            <a:grpFill/>
          </p:grpSpPr>
          <p:sp>
            <p:nvSpPr>
              <p:cNvPr id="788" name="Freeform 19"/>
              <p:cNvSpPr>
                <a:spLocks/>
              </p:cNvSpPr>
              <p:nvPr/>
            </p:nvSpPr>
            <p:spPr bwMode="auto">
              <a:xfrm>
                <a:off x="3626644" y="633908"/>
                <a:ext cx="26059" cy="72965"/>
              </a:xfrm>
              <a:custGeom>
                <a:avLst/>
                <a:gdLst>
                  <a:gd name="T0" fmla="*/ 2 w 4"/>
                  <a:gd name="T1" fmla="*/ 12 h 12"/>
                  <a:gd name="T2" fmla="*/ 4 w 4"/>
                  <a:gd name="T3" fmla="*/ 10 h 12"/>
                  <a:gd name="T4" fmla="*/ 4 w 4"/>
                  <a:gd name="T5" fmla="*/ 2 h 12"/>
                  <a:gd name="T6" fmla="*/ 2 w 4"/>
                  <a:gd name="T7" fmla="*/ 0 h 12"/>
                  <a:gd name="T8" fmla="*/ 0 w 4"/>
                  <a:gd name="T9" fmla="*/ 2 h 12"/>
                  <a:gd name="T10" fmla="*/ 0 w 4"/>
                  <a:gd name="T11" fmla="*/ 10 h 12"/>
                  <a:gd name="T12" fmla="*/ 2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2" y="12"/>
                    </a:moveTo>
                    <a:cubicBezTo>
                      <a:pt x="3" y="12"/>
                      <a:pt x="4" y="11"/>
                      <a:pt x="4" y="1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9" name="Freeform 20"/>
              <p:cNvSpPr>
                <a:spLocks/>
              </p:cNvSpPr>
              <p:nvPr/>
            </p:nvSpPr>
            <p:spPr bwMode="auto">
              <a:xfrm>
                <a:off x="3837719" y="891892"/>
                <a:ext cx="72965" cy="26059"/>
              </a:xfrm>
              <a:custGeom>
                <a:avLst/>
                <a:gdLst>
                  <a:gd name="T0" fmla="*/ 10 w 12"/>
                  <a:gd name="T1" fmla="*/ 0 h 4"/>
                  <a:gd name="T2" fmla="*/ 2 w 12"/>
                  <a:gd name="T3" fmla="*/ 0 h 4"/>
                  <a:gd name="T4" fmla="*/ 0 w 12"/>
                  <a:gd name="T5" fmla="*/ 2 h 4"/>
                  <a:gd name="T6" fmla="*/ 2 w 12"/>
                  <a:gd name="T7" fmla="*/ 4 h 4"/>
                  <a:gd name="T8" fmla="*/ 10 w 12"/>
                  <a:gd name="T9" fmla="*/ 4 h 4"/>
                  <a:gd name="T10" fmla="*/ 12 w 12"/>
                  <a:gd name="T11" fmla="*/ 2 h 4"/>
                  <a:gd name="T12" fmla="*/ 10 w 1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0" name="Freeform 21"/>
              <p:cNvSpPr>
                <a:spLocks noEditPoints="1"/>
              </p:cNvSpPr>
              <p:nvPr/>
            </p:nvSpPr>
            <p:spPr bwMode="auto">
              <a:xfrm>
                <a:off x="3201884" y="738144"/>
                <a:ext cx="586324" cy="474270"/>
              </a:xfrm>
              <a:custGeom>
                <a:avLst/>
                <a:gdLst>
                  <a:gd name="T0" fmla="*/ 70 w 95"/>
                  <a:gd name="T1" fmla="*/ 77 h 77"/>
                  <a:gd name="T2" fmla="*/ 92 w 95"/>
                  <a:gd name="T3" fmla="*/ 54 h 77"/>
                  <a:gd name="T4" fmla="*/ 87 w 95"/>
                  <a:gd name="T5" fmla="*/ 41 h 77"/>
                  <a:gd name="T6" fmla="*/ 95 w 95"/>
                  <a:gd name="T7" fmla="*/ 23 h 77"/>
                  <a:gd name="T8" fmla="*/ 72 w 95"/>
                  <a:gd name="T9" fmla="*/ 0 h 77"/>
                  <a:gd name="T10" fmla="*/ 50 w 95"/>
                  <a:gd name="T11" fmla="*/ 16 h 77"/>
                  <a:gd name="T12" fmla="*/ 29 w 95"/>
                  <a:gd name="T13" fmla="*/ 33 h 77"/>
                  <a:gd name="T14" fmla="*/ 22 w 95"/>
                  <a:gd name="T15" fmla="*/ 32 h 77"/>
                  <a:gd name="T16" fmla="*/ 0 w 95"/>
                  <a:gd name="T17" fmla="*/ 54 h 77"/>
                  <a:gd name="T18" fmla="*/ 22 w 95"/>
                  <a:gd name="T19" fmla="*/ 77 h 77"/>
                  <a:gd name="T20" fmla="*/ 70 w 95"/>
                  <a:gd name="T21" fmla="*/ 77 h 77"/>
                  <a:gd name="T22" fmla="*/ 72 w 95"/>
                  <a:gd name="T23" fmla="*/ 4 h 77"/>
                  <a:gd name="T24" fmla="*/ 91 w 95"/>
                  <a:gd name="T25" fmla="*/ 23 h 77"/>
                  <a:gd name="T26" fmla="*/ 84 w 95"/>
                  <a:gd name="T27" fmla="*/ 38 h 77"/>
                  <a:gd name="T28" fmla="*/ 71 w 95"/>
                  <a:gd name="T29" fmla="*/ 32 h 77"/>
                  <a:gd name="T30" fmla="*/ 54 w 95"/>
                  <a:gd name="T31" fmla="*/ 16 h 77"/>
                  <a:gd name="T32" fmla="*/ 72 w 95"/>
                  <a:gd name="T33" fmla="*/ 4 h 77"/>
                  <a:gd name="T34" fmla="*/ 4 w 95"/>
                  <a:gd name="T35" fmla="*/ 54 h 77"/>
                  <a:gd name="T36" fmla="*/ 22 w 95"/>
                  <a:gd name="T37" fmla="*/ 36 h 77"/>
                  <a:gd name="T38" fmla="*/ 29 w 95"/>
                  <a:gd name="T39" fmla="*/ 37 h 77"/>
                  <a:gd name="T40" fmla="*/ 31 w 95"/>
                  <a:gd name="T41" fmla="*/ 37 h 77"/>
                  <a:gd name="T42" fmla="*/ 32 w 95"/>
                  <a:gd name="T43" fmla="*/ 36 h 77"/>
                  <a:gd name="T44" fmla="*/ 50 w 95"/>
                  <a:gd name="T45" fmla="*/ 20 h 77"/>
                  <a:gd name="T46" fmla="*/ 68 w 95"/>
                  <a:gd name="T47" fmla="*/ 34 h 77"/>
                  <a:gd name="T48" fmla="*/ 70 w 95"/>
                  <a:gd name="T49" fmla="*/ 36 h 77"/>
                  <a:gd name="T50" fmla="*/ 70 w 95"/>
                  <a:gd name="T51" fmla="*/ 36 h 77"/>
                  <a:gd name="T52" fmla="*/ 88 w 95"/>
                  <a:gd name="T53" fmla="*/ 54 h 77"/>
                  <a:gd name="T54" fmla="*/ 70 w 95"/>
                  <a:gd name="T55" fmla="*/ 73 h 77"/>
                  <a:gd name="T56" fmla="*/ 22 w 95"/>
                  <a:gd name="T57" fmla="*/ 73 h 77"/>
                  <a:gd name="T58" fmla="*/ 4 w 95"/>
                  <a:gd name="T5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77">
                    <a:moveTo>
                      <a:pt x="70" y="77"/>
                    </a:moveTo>
                    <a:cubicBezTo>
                      <a:pt x="82" y="77"/>
                      <a:pt x="92" y="67"/>
                      <a:pt x="92" y="54"/>
                    </a:cubicBezTo>
                    <a:cubicBezTo>
                      <a:pt x="92" y="49"/>
                      <a:pt x="90" y="44"/>
                      <a:pt x="87" y="41"/>
                    </a:cubicBezTo>
                    <a:cubicBezTo>
                      <a:pt x="92" y="36"/>
                      <a:pt x="95" y="30"/>
                      <a:pt x="95" y="23"/>
                    </a:cubicBezTo>
                    <a:cubicBezTo>
                      <a:pt x="95" y="10"/>
                      <a:pt x="85" y="0"/>
                      <a:pt x="72" y="0"/>
                    </a:cubicBezTo>
                    <a:cubicBezTo>
                      <a:pt x="62" y="0"/>
                      <a:pt x="53" y="6"/>
                      <a:pt x="50" y="16"/>
                    </a:cubicBezTo>
                    <a:cubicBezTo>
                      <a:pt x="40" y="16"/>
                      <a:pt x="31" y="23"/>
                      <a:pt x="29" y="33"/>
                    </a:cubicBezTo>
                    <a:cubicBezTo>
                      <a:pt x="26" y="32"/>
                      <a:pt x="24" y="32"/>
                      <a:pt x="22" y="32"/>
                    </a:cubicBezTo>
                    <a:cubicBezTo>
                      <a:pt x="10" y="32"/>
                      <a:pt x="0" y="42"/>
                      <a:pt x="0" y="54"/>
                    </a:cubicBezTo>
                    <a:cubicBezTo>
                      <a:pt x="0" y="67"/>
                      <a:pt x="10" y="77"/>
                      <a:pt x="22" y="77"/>
                    </a:cubicBezTo>
                    <a:lnTo>
                      <a:pt x="70" y="77"/>
                    </a:lnTo>
                    <a:close/>
                    <a:moveTo>
                      <a:pt x="72" y="4"/>
                    </a:moveTo>
                    <a:cubicBezTo>
                      <a:pt x="82" y="4"/>
                      <a:pt x="91" y="13"/>
                      <a:pt x="91" y="23"/>
                    </a:cubicBezTo>
                    <a:cubicBezTo>
                      <a:pt x="91" y="29"/>
                      <a:pt x="89" y="34"/>
                      <a:pt x="84" y="38"/>
                    </a:cubicBezTo>
                    <a:cubicBezTo>
                      <a:pt x="81" y="34"/>
                      <a:pt x="76" y="32"/>
                      <a:pt x="71" y="32"/>
                    </a:cubicBezTo>
                    <a:cubicBezTo>
                      <a:pt x="69" y="24"/>
                      <a:pt x="62" y="18"/>
                      <a:pt x="54" y="16"/>
                    </a:cubicBezTo>
                    <a:cubicBezTo>
                      <a:pt x="57" y="9"/>
                      <a:pt x="64" y="4"/>
                      <a:pt x="72" y="4"/>
                    </a:cubicBezTo>
                    <a:close/>
                    <a:moveTo>
                      <a:pt x="4" y="54"/>
                    </a:moveTo>
                    <a:cubicBezTo>
                      <a:pt x="4" y="44"/>
                      <a:pt x="12" y="36"/>
                      <a:pt x="22" y="36"/>
                    </a:cubicBezTo>
                    <a:cubicBezTo>
                      <a:pt x="25" y="36"/>
                      <a:pt x="27" y="36"/>
                      <a:pt x="29" y="37"/>
                    </a:cubicBezTo>
                    <a:cubicBezTo>
                      <a:pt x="30" y="38"/>
                      <a:pt x="31" y="38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3" y="27"/>
                      <a:pt x="41" y="20"/>
                      <a:pt x="50" y="20"/>
                    </a:cubicBezTo>
                    <a:cubicBezTo>
                      <a:pt x="59" y="20"/>
                      <a:pt x="66" y="26"/>
                      <a:pt x="68" y="34"/>
                    </a:cubicBezTo>
                    <a:cubicBezTo>
                      <a:pt x="68" y="35"/>
                      <a:pt x="69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80" y="36"/>
                      <a:pt x="88" y="44"/>
                      <a:pt x="88" y="54"/>
                    </a:cubicBezTo>
                    <a:cubicBezTo>
                      <a:pt x="88" y="64"/>
                      <a:pt x="80" y="73"/>
                      <a:pt x="70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12" y="73"/>
                      <a:pt x="4" y="64"/>
                      <a:pt x="4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1" name="Freeform 22"/>
              <p:cNvSpPr>
                <a:spLocks/>
              </p:cNvSpPr>
              <p:nvPr/>
            </p:nvSpPr>
            <p:spPr bwMode="auto">
              <a:xfrm>
                <a:off x="3449444" y="706873"/>
                <a:ext cx="59936" cy="62541"/>
              </a:xfrm>
              <a:custGeom>
                <a:avLst/>
                <a:gdLst>
                  <a:gd name="T0" fmla="*/ 7 w 10"/>
                  <a:gd name="T1" fmla="*/ 9 h 10"/>
                  <a:gd name="T2" fmla="*/ 8 w 10"/>
                  <a:gd name="T3" fmla="*/ 10 h 10"/>
                  <a:gd name="T4" fmla="*/ 9 w 10"/>
                  <a:gd name="T5" fmla="*/ 9 h 10"/>
                  <a:gd name="T6" fmla="*/ 9 w 10"/>
                  <a:gd name="T7" fmla="*/ 6 h 10"/>
                  <a:gd name="T8" fmla="*/ 4 w 10"/>
                  <a:gd name="T9" fmla="*/ 1 h 10"/>
                  <a:gd name="T10" fmla="*/ 1 w 10"/>
                  <a:gd name="T11" fmla="*/ 1 h 10"/>
                  <a:gd name="T12" fmla="*/ 1 w 10"/>
                  <a:gd name="T13" fmla="*/ 3 h 10"/>
                  <a:gd name="T14" fmla="*/ 7 w 10"/>
                  <a:gd name="T1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7" y="9"/>
                    </a:moveTo>
                    <a:cubicBezTo>
                      <a:pt x="7" y="9"/>
                      <a:pt x="7" y="10"/>
                      <a:pt x="8" y="10"/>
                    </a:cubicBezTo>
                    <a:cubicBezTo>
                      <a:pt x="8" y="10"/>
                      <a:pt x="9" y="9"/>
                      <a:pt x="9" y="9"/>
                    </a:cubicBezTo>
                    <a:cubicBezTo>
                      <a:pt x="10" y="8"/>
                      <a:pt x="10" y="7"/>
                      <a:pt x="9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2" name="Freeform 23"/>
              <p:cNvSpPr>
                <a:spLocks/>
              </p:cNvSpPr>
              <p:nvPr/>
            </p:nvSpPr>
            <p:spPr bwMode="auto">
              <a:xfrm>
                <a:off x="3780390" y="706873"/>
                <a:ext cx="62541" cy="62541"/>
              </a:xfrm>
              <a:custGeom>
                <a:avLst/>
                <a:gdLst>
                  <a:gd name="T0" fmla="*/ 2 w 10"/>
                  <a:gd name="T1" fmla="*/ 10 h 10"/>
                  <a:gd name="T2" fmla="*/ 3 w 10"/>
                  <a:gd name="T3" fmla="*/ 9 h 10"/>
                  <a:gd name="T4" fmla="*/ 9 w 10"/>
                  <a:gd name="T5" fmla="*/ 3 h 10"/>
                  <a:gd name="T6" fmla="*/ 9 w 10"/>
                  <a:gd name="T7" fmla="*/ 1 h 10"/>
                  <a:gd name="T8" fmla="*/ 6 w 10"/>
                  <a:gd name="T9" fmla="*/ 1 h 10"/>
                  <a:gd name="T10" fmla="*/ 1 w 10"/>
                  <a:gd name="T11" fmla="*/ 6 h 10"/>
                  <a:gd name="T12" fmla="*/ 1 w 10"/>
                  <a:gd name="T13" fmla="*/ 9 h 10"/>
                  <a:gd name="T14" fmla="*/ 2 w 10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2" y="10"/>
                    </a:moveTo>
                    <a:cubicBezTo>
                      <a:pt x="3" y="10"/>
                      <a:pt x="3" y="9"/>
                      <a:pt x="3" y="9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1"/>
                      <a:pt x="9" y="1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3" name="Freeform 24"/>
              <p:cNvSpPr>
                <a:spLocks/>
              </p:cNvSpPr>
              <p:nvPr/>
            </p:nvSpPr>
            <p:spPr bwMode="auto">
              <a:xfrm>
                <a:off x="3793420" y="1003944"/>
                <a:ext cx="62541" cy="59936"/>
              </a:xfrm>
              <a:custGeom>
                <a:avLst/>
                <a:gdLst>
                  <a:gd name="T0" fmla="*/ 1 w 10"/>
                  <a:gd name="T1" fmla="*/ 3 h 10"/>
                  <a:gd name="T2" fmla="*/ 7 w 10"/>
                  <a:gd name="T3" fmla="*/ 9 h 10"/>
                  <a:gd name="T4" fmla="*/ 8 w 10"/>
                  <a:gd name="T5" fmla="*/ 10 h 10"/>
                  <a:gd name="T6" fmla="*/ 9 w 10"/>
                  <a:gd name="T7" fmla="*/ 9 h 10"/>
                  <a:gd name="T8" fmla="*/ 9 w 10"/>
                  <a:gd name="T9" fmla="*/ 6 h 10"/>
                  <a:gd name="T10" fmla="*/ 4 w 10"/>
                  <a:gd name="T11" fmla="*/ 1 h 10"/>
                  <a:gd name="T12" fmla="*/ 1 w 10"/>
                  <a:gd name="T13" fmla="*/ 1 h 10"/>
                  <a:gd name="T14" fmla="*/ 1 w 10"/>
                  <a:gd name="T1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1" y="3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10" y="8"/>
                      <a:pt x="10" y="7"/>
                      <a:pt x="9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6" name="组合 435"/>
            <p:cNvGrpSpPr/>
            <p:nvPr/>
          </p:nvGrpSpPr>
          <p:grpSpPr>
            <a:xfrm>
              <a:off x="4280926" y="180081"/>
              <a:ext cx="528676" cy="1307772"/>
              <a:chOff x="2146503" y="5707560"/>
              <a:chExt cx="247560" cy="612383"/>
            </a:xfrm>
            <a:grpFill/>
          </p:grpSpPr>
          <p:sp>
            <p:nvSpPr>
              <p:cNvPr id="786" name="Freeform 160"/>
              <p:cNvSpPr>
                <a:spLocks noEditPoints="1"/>
              </p:cNvSpPr>
              <p:nvPr/>
            </p:nvSpPr>
            <p:spPr bwMode="auto">
              <a:xfrm>
                <a:off x="2146503" y="5707560"/>
                <a:ext cx="247560" cy="612383"/>
              </a:xfrm>
              <a:custGeom>
                <a:avLst/>
                <a:gdLst>
                  <a:gd name="T0" fmla="*/ 32 w 40"/>
                  <a:gd name="T1" fmla="*/ 63 h 99"/>
                  <a:gd name="T2" fmla="*/ 32 w 40"/>
                  <a:gd name="T3" fmla="*/ 15 h 99"/>
                  <a:gd name="T4" fmla="*/ 20 w 40"/>
                  <a:gd name="T5" fmla="*/ 0 h 99"/>
                  <a:gd name="T6" fmla="*/ 8 w 40"/>
                  <a:gd name="T7" fmla="*/ 15 h 99"/>
                  <a:gd name="T8" fmla="*/ 8 w 40"/>
                  <a:gd name="T9" fmla="*/ 63 h 99"/>
                  <a:gd name="T10" fmla="*/ 0 w 40"/>
                  <a:gd name="T11" fmla="*/ 79 h 99"/>
                  <a:gd name="T12" fmla="*/ 20 w 40"/>
                  <a:gd name="T13" fmla="*/ 99 h 99"/>
                  <a:gd name="T14" fmla="*/ 40 w 40"/>
                  <a:gd name="T15" fmla="*/ 79 h 99"/>
                  <a:gd name="T16" fmla="*/ 32 w 40"/>
                  <a:gd name="T17" fmla="*/ 63 h 99"/>
                  <a:gd name="T18" fmla="*/ 20 w 40"/>
                  <a:gd name="T19" fmla="*/ 95 h 99"/>
                  <a:gd name="T20" fmla="*/ 4 w 40"/>
                  <a:gd name="T21" fmla="*/ 79 h 99"/>
                  <a:gd name="T22" fmla="*/ 11 w 40"/>
                  <a:gd name="T23" fmla="*/ 66 h 99"/>
                  <a:gd name="T24" fmla="*/ 12 w 40"/>
                  <a:gd name="T25" fmla="*/ 64 h 99"/>
                  <a:gd name="T26" fmla="*/ 12 w 40"/>
                  <a:gd name="T27" fmla="*/ 15 h 99"/>
                  <a:gd name="T28" fmla="*/ 20 w 40"/>
                  <a:gd name="T29" fmla="*/ 4 h 99"/>
                  <a:gd name="T30" fmla="*/ 28 w 40"/>
                  <a:gd name="T31" fmla="*/ 15 h 99"/>
                  <a:gd name="T32" fmla="*/ 28 w 40"/>
                  <a:gd name="T33" fmla="*/ 64 h 99"/>
                  <a:gd name="T34" fmla="*/ 29 w 40"/>
                  <a:gd name="T35" fmla="*/ 66 h 99"/>
                  <a:gd name="T36" fmla="*/ 36 w 40"/>
                  <a:gd name="T37" fmla="*/ 79 h 99"/>
                  <a:gd name="T38" fmla="*/ 20 w 40"/>
                  <a:gd name="T3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0" h="99">
                    <a:moveTo>
                      <a:pt x="32" y="63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7"/>
                      <a:pt x="27" y="0"/>
                      <a:pt x="20" y="0"/>
                    </a:cubicBezTo>
                    <a:cubicBezTo>
                      <a:pt x="13" y="0"/>
                      <a:pt x="8" y="7"/>
                      <a:pt x="8" y="15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3" y="67"/>
                      <a:pt x="0" y="73"/>
                      <a:pt x="0" y="79"/>
                    </a:cubicBezTo>
                    <a:cubicBezTo>
                      <a:pt x="0" y="90"/>
                      <a:pt x="9" y="99"/>
                      <a:pt x="20" y="99"/>
                    </a:cubicBezTo>
                    <a:cubicBezTo>
                      <a:pt x="31" y="99"/>
                      <a:pt x="40" y="90"/>
                      <a:pt x="40" y="79"/>
                    </a:cubicBezTo>
                    <a:cubicBezTo>
                      <a:pt x="40" y="73"/>
                      <a:pt x="37" y="67"/>
                      <a:pt x="32" y="63"/>
                    </a:cubicBezTo>
                    <a:close/>
                    <a:moveTo>
                      <a:pt x="20" y="95"/>
                    </a:moveTo>
                    <a:cubicBezTo>
                      <a:pt x="11" y="95"/>
                      <a:pt x="4" y="88"/>
                      <a:pt x="4" y="79"/>
                    </a:cubicBezTo>
                    <a:cubicBezTo>
                      <a:pt x="4" y="74"/>
                      <a:pt x="7" y="69"/>
                      <a:pt x="11" y="66"/>
                    </a:cubicBezTo>
                    <a:cubicBezTo>
                      <a:pt x="12" y="65"/>
                      <a:pt x="12" y="65"/>
                      <a:pt x="12" y="6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9"/>
                      <a:pt x="16" y="4"/>
                      <a:pt x="20" y="4"/>
                    </a:cubicBezTo>
                    <a:cubicBezTo>
                      <a:pt x="24" y="4"/>
                      <a:pt x="28" y="9"/>
                      <a:pt x="28" y="1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8" y="65"/>
                      <a:pt x="28" y="65"/>
                      <a:pt x="29" y="66"/>
                    </a:cubicBezTo>
                    <a:cubicBezTo>
                      <a:pt x="33" y="69"/>
                      <a:pt x="36" y="74"/>
                      <a:pt x="36" y="79"/>
                    </a:cubicBezTo>
                    <a:cubicBezTo>
                      <a:pt x="36" y="88"/>
                      <a:pt x="29" y="95"/>
                      <a:pt x="20" y="9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7" name="Freeform 161"/>
              <p:cNvSpPr>
                <a:spLocks/>
              </p:cNvSpPr>
              <p:nvPr/>
            </p:nvSpPr>
            <p:spPr bwMode="auto">
              <a:xfrm>
                <a:off x="2209044" y="5783130"/>
                <a:ext cx="122477" cy="482089"/>
              </a:xfrm>
              <a:custGeom>
                <a:avLst/>
                <a:gdLst>
                  <a:gd name="T0" fmla="*/ 14 w 20"/>
                  <a:gd name="T1" fmla="*/ 59 h 78"/>
                  <a:gd name="T2" fmla="*/ 14 w 20"/>
                  <a:gd name="T3" fmla="*/ 5 h 78"/>
                  <a:gd name="T4" fmla="*/ 10 w 20"/>
                  <a:gd name="T5" fmla="*/ 0 h 78"/>
                  <a:gd name="T6" fmla="*/ 6 w 20"/>
                  <a:gd name="T7" fmla="*/ 5 h 78"/>
                  <a:gd name="T8" fmla="*/ 6 w 20"/>
                  <a:gd name="T9" fmla="*/ 59 h 78"/>
                  <a:gd name="T10" fmla="*/ 0 w 20"/>
                  <a:gd name="T11" fmla="*/ 68 h 78"/>
                  <a:gd name="T12" fmla="*/ 10 w 20"/>
                  <a:gd name="T13" fmla="*/ 78 h 78"/>
                  <a:gd name="T14" fmla="*/ 20 w 20"/>
                  <a:gd name="T15" fmla="*/ 68 h 78"/>
                  <a:gd name="T16" fmla="*/ 14 w 20"/>
                  <a:gd name="T17" fmla="*/ 5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78">
                    <a:moveTo>
                      <a:pt x="14" y="59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2" y="0"/>
                      <a:pt x="10" y="0"/>
                    </a:cubicBezTo>
                    <a:cubicBezTo>
                      <a:pt x="8" y="0"/>
                      <a:pt x="6" y="2"/>
                      <a:pt x="6" y="5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2" y="60"/>
                      <a:pt x="0" y="64"/>
                      <a:pt x="0" y="68"/>
                    </a:cubicBezTo>
                    <a:cubicBezTo>
                      <a:pt x="0" y="74"/>
                      <a:pt x="4" y="78"/>
                      <a:pt x="10" y="78"/>
                    </a:cubicBezTo>
                    <a:cubicBezTo>
                      <a:pt x="16" y="78"/>
                      <a:pt x="20" y="74"/>
                      <a:pt x="20" y="68"/>
                    </a:cubicBezTo>
                    <a:cubicBezTo>
                      <a:pt x="20" y="64"/>
                      <a:pt x="18" y="60"/>
                      <a:pt x="14" y="59"/>
                    </a:cubicBezTo>
                    <a:close/>
                  </a:path>
                </a:pathLst>
              </a:custGeom>
              <a:grpFill/>
              <a:ln w="381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7" name="组合 436"/>
            <p:cNvGrpSpPr/>
            <p:nvPr/>
          </p:nvGrpSpPr>
          <p:grpSpPr>
            <a:xfrm>
              <a:off x="3965801" y="4142247"/>
              <a:ext cx="1112883" cy="796381"/>
              <a:chOff x="8400619" y="706873"/>
              <a:chExt cx="568082" cy="406520"/>
            </a:xfrm>
            <a:grpFill/>
          </p:grpSpPr>
          <p:sp>
            <p:nvSpPr>
              <p:cNvPr id="782" name="Freeform 35"/>
              <p:cNvSpPr>
                <a:spLocks/>
              </p:cNvSpPr>
              <p:nvPr/>
            </p:nvSpPr>
            <p:spPr bwMode="auto">
              <a:xfrm>
                <a:off x="8400619" y="706873"/>
                <a:ext cx="568082" cy="252771"/>
              </a:xfrm>
              <a:custGeom>
                <a:avLst/>
                <a:gdLst>
                  <a:gd name="T0" fmla="*/ 2 w 92"/>
                  <a:gd name="T1" fmla="*/ 41 h 41"/>
                  <a:gd name="T2" fmla="*/ 4 w 92"/>
                  <a:gd name="T3" fmla="*/ 39 h 41"/>
                  <a:gd name="T4" fmla="*/ 22 w 92"/>
                  <a:gd name="T5" fmla="*/ 20 h 41"/>
                  <a:gd name="T6" fmla="*/ 29 w 92"/>
                  <a:gd name="T7" fmla="*/ 22 h 41"/>
                  <a:gd name="T8" fmla="*/ 31 w 92"/>
                  <a:gd name="T9" fmla="*/ 22 h 41"/>
                  <a:gd name="T10" fmla="*/ 32 w 92"/>
                  <a:gd name="T11" fmla="*/ 20 h 41"/>
                  <a:gd name="T12" fmla="*/ 50 w 92"/>
                  <a:gd name="T13" fmla="*/ 4 h 41"/>
                  <a:gd name="T14" fmla="*/ 68 w 92"/>
                  <a:gd name="T15" fmla="*/ 18 h 41"/>
                  <a:gd name="T16" fmla="*/ 70 w 92"/>
                  <a:gd name="T17" fmla="*/ 20 h 41"/>
                  <a:gd name="T18" fmla="*/ 70 w 92"/>
                  <a:gd name="T19" fmla="*/ 20 h 41"/>
                  <a:gd name="T20" fmla="*/ 88 w 92"/>
                  <a:gd name="T21" fmla="*/ 39 h 41"/>
                  <a:gd name="T22" fmla="*/ 90 w 92"/>
                  <a:gd name="T23" fmla="*/ 41 h 41"/>
                  <a:gd name="T24" fmla="*/ 92 w 92"/>
                  <a:gd name="T25" fmla="*/ 39 h 41"/>
                  <a:gd name="T26" fmla="*/ 71 w 92"/>
                  <a:gd name="T27" fmla="*/ 16 h 41"/>
                  <a:gd name="T28" fmla="*/ 50 w 92"/>
                  <a:gd name="T29" fmla="*/ 0 h 41"/>
                  <a:gd name="T30" fmla="*/ 29 w 92"/>
                  <a:gd name="T31" fmla="*/ 17 h 41"/>
                  <a:gd name="T32" fmla="*/ 22 w 92"/>
                  <a:gd name="T33" fmla="*/ 16 h 41"/>
                  <a:gd name="T34" fmla="*/ 0 w 92"/>
                  <a:gd name="T35" fmla="*/ 39 h 41"/>
                  <a:gd name="T36" fmla="*/ 2 w 92"/>
                  <a:gd name="T3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41">
                    <a:moveTo>
                      <a:pt x="2" y="41"/>
                    </a:moveTo>
                    <a:cubicBezTo>
                      <a:pt x="3" y="41"/>
                      <a:pt x="4" y="40"/>
                      <a:pt x="4" y="39"/>
                    </a:cubicBezTo>
                    <a:cubicBezTo>
                      <a:pt x="4" y="29"/>
                      <a:pt x="12" y="20"/>
                      <a:pt x="22" y="20"/>
                    </a:cubicBezTo>
                    <a:cubicBezTo>
                      <a:pt x="25" y="20"/>
                      <a:pt x="27" y="21"/>
                      <a:pt x="29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3" y="11"/>
                      <a:pt x="41" y="4"/>
                      <a:pt x="50" y="4"/>
                    </a:cubicBezTo>
                    <a:cubicBezTo>
                      <a:pt x="59" y="4"/>
                      <a:pt x="66" y="10"/>
                      <a:pt x="68" y="18"/>
                    </a:cubicBezTo>
                    <a:cubicBezTo>
                      <a:pt x="68" y="19"/>
                      <a:pt x="69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80" y="20"/>
                      <a:pt x="88" y="29"/>
                      <a:pt x="88" y="39"/>
                    </a:cubicBezTo>
                    <a:cubicBezTo>
                      <a:pt x="88" y="40"/>
                      <a:pt x="89" y="41"/>
                      <a:pt x="90" y="41"/>
                    </a:cubicBezTo>
                    <a:cubicBezTo>
                      <a:pt x="91" y="41"/>
                      <a:pt x="92" y="40"/>
                      <a:pt x="92" y="39"/>
                    </a:cubicBezTo>
                    <a:cubicBezTo>
                      <a:pt x="92" y="27"/>
                      <a:pt x="83" y="17"/>
                      <a:pt x="71" y="16"/>
                    </a:cubicBezTo>
                    <a:cubicBezTo>
                      <a:pt x="69" y="7"/>
                      <a:pt x="60" y="0"/>
                      <a:pt x="50" y="0"/>
                    </a:cubicBezTo>
                    <a:cubicBezTo>
                      <a:pt x="40" y="0"/>
                      <a:pt x="31" y="7"/>
                      <a:pt x="29" y="17"/>
                    </a:cubicBezTo>
                    <a:cubicBezTo>
                      <a:pt x="26" y="16"/>
                      <a:pt x="24" y="16"/>
                      <a:pt x="22" y="16"/>
                    </a:cubicBezTo>
                    <a:cubicBezTo>
                      <a:pt x="10" y="16"/>
                      <a:pt x="0" y="27"/>
                      <a:pt x="0" y="39"/>
                    </a:cubicBezTo>
                    <a:cubicBezTo>
                      <a:pt x="0" y="40"/>
                      <a:pt x="1" y="41"/>
                      <a:pt x="2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3" name="Freeform 36"/>
              <p:cNvSpPr>
                <a:spLocks/>
              </p:cNvSpPr>
              <p:nvPr/>
            </p:nvSpPr>
            <p:spPr bwMode="auto">
              <a:xfrm>
                <a:off x="8400619" y="990915"/>
                <a:ext cx="568082" cy="26059"/>
              </a:xfrm>
              <a:custGeom>
                <a:avLst/>
                <a:gdLst>
                  <a:gd name="T0" fmla="*/ 2 w 92"/>
                  <a:gd name="T1" fmla="*/ 4 h 4"/>
                  <a:gd name="T2" fmla="*/ 90 w 92"/>
                  <a:gd name="T3" fmla="*/ 4 h 4"/>
                  <a:gd name="T4" fmla="*/ 92 w 92"/>
                  <a:gd name="T5" fmla="*/ 2 h 4"/>
                  <a:gd name="T6" fmla="*/ 90 w 92"/>
                  <a:gd name="T7" fmla="*/ 0 h 4"/>
                  <a:gd name="T8" fmla="*/ 2 w 92"/>
                  <a:gd name="T9" fmla="*/ 0 h 4"/>
                  <a:gd name="T10" fmla="*/ 0 w 92"/>
                  <a:gd name="T11" fmla="*/ 2 h 4"/>
                  <a:gd name="T12" fmla="*/ 2 w 9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4">
                    <a:moveTo>
                      <a:pt x="2" y="4"/>
                    </a:moveTo>
                    <a:cubicBezTo>
                      <a:pt x="90" y="4"/>
                      <a:pt x="90" y="4"/>
                      <a:pt x="90" y="4"/>
                    </a:cubicBezTo>
                    <a:cubicBezTo>
                      <a:pt x="91" y="4"/>
                      <a:pt x="92" y="3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4" name="Freeform 37"/>
              <p:cNvSpPr>
                <a:spLocks/>
              </p:cNvSpPr>
              <p:nvPr/>
            </p:nvSpPr>
            <p:spPr bwMode="auto">
              <a:xfrm>
                <a:off x="8400619" y="1040426"/>
                <a:ext cx="568082" cy="23454"/>
              </a:xfrm>
              <a:custGeom>
                <a:avLst/>
                <a:gdLst>
                  <a:gd name="T0" fmla="*/ 2 w 92"/>
                  <a:gd name="T1" fmla="*/ 4 h 4"/>
                  <a:gd name="T2" fmla="*/ 90 w 92"/>
                  <a:gd name="T3" fmla="*/ 4 h 4"/>
                  <a:gd name="T4" fmla="*/ 92 w 92"/>
                  <a:gd name="T5" fmla="*/ 2 h 4"/>
                  <a:gd name="T6" fmla="*/ 90 w 92"/>
                  <a:gd name="T7" fmla="*/ 0 h 4"/>
                  <a:gd name="T8" fmla="*/ 2 w 92"/>
                  <a:gd name="T9" fmla="*/ 0 h 4"/>
                  <a:gd name="T10" fmla="*/ 0 w 92"/>
                  <a:gd name="T11" fmla="*/ 2 h 4"/>
                  <a:gd name="T12" fmla="*/ 2 w 9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4">
                    <a:moveTo>
                      <a:pt x="2" y="4"/>
                    </a:moveTo>
                    <a:cubicBezTo>
                      <a:pt x="90" y="4"/>
                      <a:pt x="90" y="4"/>
                      <a:pt x="90" y="4"/>
                    </a:cubicBezTo>
                    <a:cubicBezTo>
                      <a:pt x="91" y="4"/>
                      <a:pt x="92" y="3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5" name="Freeform 38"/>
              <p:cNvSpPr>
                <a:spLocks/>
              </p:cNvSpPr>
              <p:nvPr/>
            </p:nvSpPr>
            <p:spPr bwMode="auto">
              <a:xfrm>
                <a:off x="8400619" y="1089939"/>
                <a:ext cx="568082" cy="23454"/>
              </a:xfrm>
              <a:custGeom>
                <a:avLst/>
                <a:gdLst>
                  <a:gd name="T0" fmla="*/ 2 w 92"/>
                  <a:gd name="T1" fmla="*/ 4 h 4"/>
                  <a:gd name="T2" fmla="*/ 90 w 92"/>
                  <a:gd name="T3" fmla="*/ 4 h 4"/>
                  <a:gd name="T4" fmla="*/ 92 w 92"/>
                  <a:gd name="T5" fmla="*/ 2 h 4"/>
                  <a:gd name="T6" fmla="*/ 90 w 92"/>
                  <a:gd name="T7" fmla="*/ 0 h 4"/>
                  <a:gd name="T8" fmla="*/ 2 w 92"/>
                  <a:gd name="T9" fmla="*/ 0 h 4"/>
                  <a:gd name="T10" fmla="*/ 0 w 92"/>
                  <a:gd name="T11" fmla="*/ 2 h 4"/>
                  <a:gd name="T12" fmla="*/ 2 w 9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4">
                    <a:moveTo>
                      <a:pt x="2" y="4"/>
                    </a:moveTo>
                    <a:cubicBezTo>
                      <a:pt x="90" y="4"/>
                      <a:pt x="90" y="4"/>
                      <a:pt x="90" y="4"/>
                    </a:cubicBezTo>
                    <a:cubicBezTo>
                      <a:pt x="91" y="4"/>
                      <a:pt x="92" y="3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8" name="组合 437"/>
            <p:cNvGrpSpPr/>
            <p:nvPr/>
          </p:nvGrpSpPr>
          <p:grpSpPr>
            <a:xfrm>
              <a:off x="1521715" y="5152327"/>
              <a:ext cx="651239" cy="651238"/>
              <a:chOff x="142772" y="895350"/>
              <a:chExt cx="639274" cy="639273"/>
            </a:xfrm>
            <a:grpFill/>
          </p:grpSpPr>
          <p:sp>
            <p:nvSpPr>
              <p:cNvPr id="769" name="Freeform 150"/>
              <p:cNvSpPr>
                <a:spLocks noEditPoints="1"/>
              </p:cNvSpPr>
              <p:nvPr/>
            </p:nvSpPr>
            <p:spPr bwMode="auto">
              <a:xfrm>
                <a:off x="294067" y="1048775"/>
                <a:ext cx="336684" cy="334553"/>
              </a:xfrm>
              <a:custGeom>
                <a:avLst/>
                <a:gdLst>
                  <a:gd name="T0" fmla="*/ 65 w 130"/>
                  <a:gd name="T1" fmla="*/ 0 h 129"/>
                  <a:gd name="T2" fmla="*/ 0 w 130"/>
                  <a:gd name="T3" fmla="*/ 65 h 129"/>
                  <a:gd name="T4" fmla="*/ 65 w 130"/>
                  <a:gd name="T5" fmla="*/ 129 h 129"/>
                  <a:gd name="T6" fmla="*/ 130 w 130"/>
                  <a:gd name="T7" fmla="*/ 65 h 129"/>
                  <a:gd name="T8" fmla="*/ 65 w 130"/>
                  <a:gd name="T9" fmla="*/ 0 h 129"/>
                  <a:gd name="T10" fmla="*/ 65 w 130"/>
                  <a:gd name="T11" fmla="*/ 121 h 129"/>
                  <a:gd name="T12" fmla="*/ 8 w 130"/>
                  <a:gd name="T13" fmla="*/ 65 h 129"/>
                  <a:gd name="T14" fmla="*/ 65 w 130"/>
                  <a:gd name="T15" fmla="*/ 8 h 129"/>
                  <a:gd name="T16" fmla="*/ 122 w 130"/>
                  <a:gd name="T17" fmla="*/ 65 h 129"/>
                  <a:gd name="T18" fmla="*/ 65 w 130"/>
                  <a:gd name="T19" fmla="*/ 12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29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0"/>
                      <a:pt x="29" y="129"/>
                      <a:pt x="65" y="129"/>
                    </a:cubicBezTo>
                    <a:cubicBezTo>
                      <a:pt x="101" y="129"/>
                      <a:pt x="130" y="100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close/>
                    <a:moveTo>
                      <a:pt x="65" y="121"/>
                    </a:moveTo>
                    <a:cubicBezTo>
                      <a:pt x="34" y="121"/>
                      <a:pt x="8" y="96"/>
                      <a:pt x="8" y="65"/>
                    </a:cubicBezTo>
                    <a:cubicBezTo>
                      <a:pt x="8" y="33"/>
                      <a:pt x="34" y="8"/>
                      <a:pt x="65" y="8"/>
                    </a:cubicBezTo>
                    <a:cubicBezTo>
                      <a:pt x="96" y="8"/>
                      <a:pt x="122" y="33"/>
                      <a:pt x="122" y="65"/>
                    </a:cubicBezTo>
                    <a:cubicBezTo>
                      <a:pt x="122" y="96"/>
                      <a:pt x="96" y="121"/>
                      <a:pt x="65" y="1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0" name="Freeform 151"/>
              <p:cNvSpPr>
                <a:spLocks/>
              </p:cNvSpPr>
              <p:nvPr/>
            </p:nvSpPr>
            <p:spPr bwMode="auto">
              <a:xfrm>
                <a:off x="451754" y="895350"/>
                <a:ext cx="21309" cy="104415"/>
              </a:xfrm>
              <a:custGeom>
                <a:avLst/>
                <a:gdLst>
                  <a:gd name="T0" fmla="*/ 4 w 8"/>
                  <a:gd name="T1" fmla="*/ 40 h 40"/>
                  <a:gd name="T2" fmla="*/ 8 w 8"/>
                  <a:gd name="T3" fmla="*/ 36 h 40"/>
                  <a:gd name="T4" fmla="*/ 8 w 8"/>
                  <a:gd name="T5" fmla="*/ 4 h 40"/>
                  <a:gd name="T6" fmla="*/ 4 w 8"/>
                  <a:gd name="T7" fmla="*/ 0 h 40"/>
                  <a:gd name="T8" fmla="*/ 0 w 8"/>
                  <a:gd name="T9" fmla="*/ 4 h 40"/>
                  <a:gd name="T10" fmla="*/ 0 w 8"/>
                  <a:gd name="T11" fmla="*/ 36 h 40"/>
                  <a:gd name="T12" fmla="*/ 4 w 8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4" y="40"/>
                    </a:moveTo>
                    <a:cubicBezTo>
                      <a:pt x="6" y="40"/>
                      <a:pt x="8" y="38"/>
                      <a:pt x="8" y="3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1" name="Freeform 152"/>
              <p:cNvSpPr>
                <a:spLocks/>
              </p:cNvSpPr>
              <p:nvPr/>
            </p:nvSpPr>
            <p:spPr bwMode="auto">
              <a:xfrm>
                <a:off x="451754" y="1430208"/>
                <a:ext cx="21309" cy="104415"/>
              </a:xfrm>
              <a:custGeom>
                <a:avLst/>
                <a:gdLst>
                  <a:gd name="T0" fmla="*/ 4 w 8"/>
                  <a:gd name="T1" fmla="*/ 0 h 40"/>
                  <a:gd name="T2" fmla="*/ 0 w 8"/>
                  <a:gd name="T3" fmla="*/ 4 h 40"/>
                  <a:gd name="T4" fmla="*/ 0 w 8"/>
                  <a:gd name="T5" fmla="*/ 36 h 40"/>
                  <a:gd name="T6" fmla="*/ 4 w 8"/>
                  <a:gd name="T7" fmla="*/ 40 h 40"/>
                  <a:gd name="T8" fmla="*/ 8 w 8"/>
                  <a:gd name="T9" fmla="*/ 36 h 40"/>
                  <a:gd name="T10" fmla="*/ 8 w 8"/>
                  <a:gd name="T11" fmla="*/ 4 h 40"/>
                  <a:gd name="T12" fmla="*/ 4 w 8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6" y="40"/>
                      <a:pt x="8" y="38"/>
                      <a:pt x="8" y="3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2" name="Freeform 153"/>
              <p:cNvSpPr>
                <a:spLocks/>
              </p:cNvSpPr>
              <p:nvPr/>
            </p:nvSpPr>
            <p:spPr bwMode="auto">
              <a:xfrm>
                <a:off x="568953" y="940098"/>
                <a:ext cx="68189" cy="93760"/>
              </a:xfrm>
              <a:custGeom>
                <a:avLst/>
                <a:gdLst>
                  <a:gd name="T0" fmla="*/ 3 w 26"/>
                  <a:gd name="T1" fmla="*/ 36 h 36"/>
                  <a:gd name="T2" fmla="*/ 5 w 26"/>
                  <a:gd name="T3" fmla="*/ 36 h 36"/>
                  <a:gd name="T4" fmla="*/ 8 w 26"/>
                  <a:gd name="T5" fmla="*/ 34 h 36"/>
                  <a:gd name="T6" fmla="*/ 25 w 26"/>
                  <a:gd name="T7" fmla="*/ 7 h 36"/>
                  <a:gd name="T8" fmla="*/ 24 w 26"/>
                  <a:gd name="T9" fmla="*/ 2 h 36"/>
                  <a:gd name="T10" fmla="*/ 18 w 26"/>
                  <a:gd name="T11" fmla="*/ 3 h 36"/>
                  <a:gd name="T12" fmla="*/ 1 w 26"/>
                  <a:gd name="T13" fmla="*/ 30 h 36"/>
                  <a:gd name="T14" fmla="*/ 3 w 26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6">
                    <a:moveTo>
                      <a:pt x="3" y="36"/>
                    </a:moveTo>
                    <a:cubicBezTo>
                      <a:pt x="3" y="36"/>
                      <a:pt x="4" y="36"/>
                      <a:pt x="5" y="36"/>
                    </a:cubicBezTo>
                    <a:cubicBezTo>
                      <a:pt x="6" y="36"/>
                      <a:pt x="8" y="35"/>
                      <a:pt x="8" y="3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5"/>
                      <a:pt x="26" y="3"/>
                      <a:pt x="24" y="2"/>
                    </a:cubicBezTo>
                    <a:cubicBezTo>
                      <a:pt x="22" y="0"/>
                      <a:pt x="19" y="1"/>
                      <a:pt x="18" y="3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2"/>
                      <a:pt x="1" y="34"/>
                      <a:pt x="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3" name="Freeform 154"/>
              <p:cNvSpPr>
                <a:spLocks/>
              </p:cNvSpPr>
              <p:nvPr/>
            </p:nvSpPr>
            <p:spPr bwMode="auto">
              <a:xfrm>
                <a:off x="287673" y="1396113"/>
                <a:ext cx="68189" cy="91630"/>
              </a:xfrm>
              <a:custGeom>
                <a:avLst/>
                <a:gdLst>
                  <a:gd name="T0" fmla="*/ 23 w 26"/>
                  <a:gd name="T1" fmla="*/ 1 h 35"/>
                  <a:gd name="T2" fmla="*/ 18 w 26"/>
                  <a:gd name="T3" fmla="*/ 2 h 35"/>
                  <a:gd name="T4" fmla="*/ 1 w 26"/>
                  <a:gd name="T5" fmla="*/ 29 h 35"/>
                  <a:gd name="T6" fmla="*/ 2 w 26"/>
                  <a:gd name="T7" fmla="*/ 35 h 35"/>
                  <a:gd name="T8" fmla="*/ 4 w 26"/>
                  <a:gd name="T9" fmla="*/ 35 h 35"/>
                  <a:gd name="T10" fmla="*/ 8 w 26"/>
                  <a:gd name="T11" fmla="*/ 34 h 35"/>
                  <a:gd name="T12" fmla="*/ 25 w 26"/>
                  <a:gd name="T13" fmla="*/ 6 h 35"/>
                  <a:gd name="T14" fmla="*/ 23 w 26"/>
                  <a:gd name="T1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5">
                    <a:moveTo>
                      <a:pt x="23" y="1"/>
                    </a:moveTo>
                    <a:cubicBezTo>
                      <a:pt x="21" y="0"/>
                      <a:pt x="19" y="0"/>
                      <a:pt x="18" y="2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4"/>
                      <a:pt x="2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6" y="35"/>
                      <a:pt x="7" y="35"/>
                      <a:pt x="8" y="34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4"/>
                      <a:pt x="25" y="2"/>
                      <a:pt x="2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4" name="Freeform 155"/>
              <p:cNvSpPr>
                <a:spLocks/>
              </p:cNvSpPr>
              <p:nvPr/>
            </p:nvSpPr>
            <p:spPr bwMode="auto">
              <a:xfrm>
                <a:off x="649928" y="1059429"/>
                <a:ext cx="98022" cy="59665"/>
              </a:xfrm>
              <a:custGeom>
                <a:avLst/>
                <a:gdLst>
                  <a:gd name="T0" fmla="*/ 5 w 38"/>
                  <a:gd name="T1" fmla="*/ 23 h 23"/>
                  <a:gd name="T2" fmla="*/ 7 w 38"/>
                  <a:gd name="T3" fmla="*/ 23 h 23"/>
                  <a:gd name="T4" fmla="*/ 35 w 38"/>
                  <a:gd name="T5" fmla="*/ 8 h 23"/>
                  <a:gd name="T6" fmla="*/ 37 w 38"/>
                  <a:gd name="T7" fmla="*/ 2 h 23"/>
                  <a:gd name="T8" fmla="*/ 31 w 38"/>
                  <a:gd name="T9" fmla="*/ 1 h 23"/>
                  <a:gd name="T10" fmla="*/ 3 w 38"/>
                  <a:gd name="T11" fmla="*/ 16 h 23"/>
                  <a:gd name="T12" fmla="*/ 1 w 38"/>
                  <a:gd name="T13" fmla="*/ 21 h 23"/>
                  <a:gd name="T14" fmla="*/ 5 w 38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3">
                    <a:moveTo>
                      <a:pt x="5" y="23"/>
                    </a:moveTo>
                    <a:cubicBezTo>
                      <a:pt x="5" y="23"/>
                      <a:pt x="6" y="23"/>
                      <a:pt x="7" y="2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7" y="7"/>
                      <a:pt x="38" y="4"/>
                      <a:pt x="37" y="2"/>
                    </a:cubicBezTo>
                    <a:cubicBezTo>
                      <a:pt x="35" y="0"/>
                      <a:pt x="33" y="0"/>
                      <a:pt x="31" y="1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7"/>
                      <a:pt x="0" y="19"/>
                      <a:pt x="1" y="21"/>
                    </a:cubicBezTo>
                    <a:cubicBezTo>
                      <a:pt x="2" y="22"/>
                      <a:pt x="3" y="23"/>
                      <a:pt x="5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5" name="Freeform 156"/>
              <p:cNvSpPr>
                <a:spLocks/>
              </p:cNvSpPr>
              <p:nvPr/>
            </p:nvSpPr>
            <p:spPr bwMode="auto">
              <a:xfrm>
                <a:off x="176866" y="1310877"/>
                <a:ext cx="98022" cy="61797"/>
              </a:xfrm>
              <a:custGeom>
                <a:avLst/>
                <a:gdLst>
                  <a:gd name="T0" fmla="*/ 31 w 38"/>
                  <a:gd name="T1" fmla="*/ 1 h 24"/>
                  <a:gd name="T2" fmla="*/ 3 w 38"/>
                  <a:gd name="T3" fmla="*/ 16 h 24"/>
                  <a:gd name="T4" fmla="*/ 1 w 38"/>
                  <a:gd name="T5" fmla="*/ 21 h 24"/>
                  <a:gd name="T6" fmla="*/ 5 w 38"/>
                  <a:gd name="T7" fmla="*/ 24 h 24"/>
                  <a:gd name="T8" fmla="*/ 7 w 38"/>
                  <a:gd name="T9" fmla="*/ 23 h 24"/>
                  <a:gd name="T10" fmla="*/ 35 w 38"/>
                  <a:gd name="T11" fmla="*/ 8 h 24"/>
                  <a:gd name="T12" fmla="*/ 37 w 38"/>
                  <a:gd name="T13" fmla="*/ 3 h 24"/>
                  <a:gd name="T14" fmla="*/ 31 w 38"/>
                  <a:gd name="T1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4">
                    <a:moveTo>
                      <a:pt x="31" y="1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1" y="17"/>
                      <a:pt x="0" y="20"/>
                      <a:pt x="1" y="21"/>
                    </a:cubicBezTo>
                    <a:cubicBezTo>
                      <a:pt x="2" y="23"/>
                      <a:pt x="3" y="24"/>
                      <a:pt x="5" y="24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7" y="7"/>
                      <a:pt x="38" y="5"/>
                      <a:pt x="37" y="3"/>
                    </a:cubicBezTo>
                    <a:cubicBezTo>
                      <a:pt x="36" y="1"/>
                      <a:pt x="33" y="0"/>
                      <a:pt x="3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6" name="Freeform 157"/>
              <p:cNvSpPr>
                <a:spLocks/>
              </p:cNvSpPr>
              <p:nvPr/>
            </p:nvSpPr>
            <p:spPr bwMode="auto">
              <a:xfrm>
                <a:off x="677631" y="1204331"/>
                <a:ext cx="104415" cy="21309"/>
              </a:xfrm>
              <a:custGeom>
                <a:avLst/>
                <a:gdLst>
                  <a:gd name="T0" fmla="*/ 36 w 40"/>
                  <a:gd name="T1" fmla="*/ 0 h 8"/>
                  <a:gd name="T2" fmla="*/ 36 w 40"/>
                  <a:gd name="T3" fmla="*/ 0 h 8"/>
                  <a:gd name="T4" fmla="*/ 4 w 40"/>
                  <a:gd name="T5" fmla="*/ 0 h 8"/>
                  <a:gd name="T6" fmla="*/ 0 w 40"/>
                  <a:gd name="T7" fmla="*/ 4 h 8"/>
                  <a:gd name="T8" fmla="*/ 4 w 40"/>
                  <a:gd name="T9" fmla="*/ 8 h 8"/>
                  <a:gd name="T10" fmla="*/ 4 w 40"/>
                  <a:gd name="T11" fmla="*/ 8 h 8"/>
                  <a:gd name="T12" fmla="*/ 36 w 40"/>
                  <a:gd name="T13" fmla="*/ 8 h 8"/>
                  <a:gd name="T14" fmla="*/ 40 w 40"/>
                  <a:gd name="T15" fmla="*/ 4 h 8"/>
                  <a:gd name="T16" fmla="*/ 36 w 4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8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8"/>
                      <a:pt x="40" y="6"/>
                      <a:pt x="40" y="4"/>
                    </a:cubicBezTo>
                    <a:cubicBezTo>
                      <a:pt x="40" y="2"/>
                      <a:pt x="38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7" name="Freeform 158"/>
              <p:cNvSpPr>
                <a:spLocks/>
              </p:cNvSpPr>
              <p:nvPr/>
            </p:nvSpPr>
            <p:spPr bwMode="auto">
              <a:xfrm>
                <a:off x="142772" y="1206463"/>
                <a:ext cx="104415" cy="2130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0 h 8"/>
                  <a:gd name="T4" fmla="*/ 36 w 40"/>
                  <a:gd name="T5" fmla="*/ 0 h 8"/>
                  <a:gd name="T6" fmla="*/ 4 w 40"/>
                  <a:gd name="T7" fmla="*/ 0 h 8"/>
                  <a:gd name="T8" fmla="*/ 0 w 40"/>
                  <a:gd name="T9" fmla="*/ 4 h 8"/>
                  <a:gd name="T10" fmla="*/ 4 w 40"/>
                  <a:gd name="T11" fmla="*/ 8 h 8"/>
                  <a:gd name="T12" fmla="*/ 4 w 40"/>
                  <a:gd name="T13" fmla="*/ 8 h 8"/>
                  <a:gd name="T14" fmla="*/ 36 w 40"/>
                  <a:gd name="T15" fmla="*/ 8 h 8"/>
                  <a:gd name="T16" fmla="*/ 40 w 40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1"/>
                      <a:pt x="38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8"/>
                      <a:pt x="40" y="6"/>
                      <a:pt x="4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8" name="Freeform 159"/>
              <p:cNvSpPr>
                <a:spLocks/>
              </p:cNvSpPr>
              <p:nvPr/>
            </p:nvSpPr>
            <p:spPr bwMode="auto">
              <a:xfrm>
                <a:off x="649928" y="1310877"/>
                <a:ext cx="95892" cy="61797"/>
              </a:xfrm>
              <a:custGeom>
                <a:avLst/>
                <a:gdLst>
                  <a:gd name="T0" fmla="*/ 35 w 37"/>
                  <a:gd name="T1" fmla="*/ 17 h 24"/>
                  <a:gd name="T2" fmla="*/ 6 w 37"/>
                  <a:gd name="T3" fmla="*/ 1 h 24"/>
                  <a:gd name="T4" fmla="*/ 1 w 37"/>
                  <a:gd name="T5" fmla="*/ 3 h 24"/>
                  <a:gd name="T6" fmla="*/ 3 w 37"/>
                  <a:gd name="T7" fmla="*/ 9 h 24"/>
                  <a:gd name="T8" fmla="*/ 31 w 37"/>
                  <a:gd name="T9" fmla="*/ 24 h 24"/>
                  <a:gd name="T10" fmla="*/ 33 w 37"/>
                  <a:gd name="T11" fmla="*/ 24 h 24"/>
                  <a:gd name="T12" fmla="*/ 36 w 37"/>
                  <a:gd name="T13" fmla="*/ 22 h 24"/>
                  <a:gd name="T14" fmla="*/ 35 w 37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35" y="17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0" y="5"/>
                      <a:pt x="1" y="7"/>
                      <a:pt x="3" y="9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4"/>
                      <a:pt x="33" y="24"/>
                    </a:cubicBezTo>
                    <a:cubicBezTo>
                      <a:pt x="34" y="24"/>
                      <a:pt x="35" y="24"/>
                      <a:pt x="36" y="22"/>
                    </a:cubicBezTo>
                    <a:cubicBezTo>
                      <a:pt x="37" y="20"/>
                      <a:pt x="36" y="18"/>
                      <a:pt x="3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9" name="Freeform 160"/>
              <p:cNvSpPr>
                <a:spLocks/>
              </p:cNvSpPr>
              <p:nvPr/>
            </p:nvSpPr>
            <p:spPr bwMode="auto">
              <a:xfrm>
                <a:off x="178998" y="1053037"/>
                <a:ext cx="95892" cy="63927"/>
              </a:xfrm>
              <a:custGeom>
                <a:avLst/>
                <a:gdLst>
                  <a:gd name="T0" fmla="*/ 34 w 37"/>
                  <a:gd name="T1" fmla="*/ 17 h 24"/>
                  <a:gd name="T2" fmla="*/ 6 w 37"/>
                  <a:gd name="T3" fmla="*/ 2 h 24"/>
                  <a:gd name="T4" fmla="*/ 1 w 37"/>
                  <a:gd name="T5" fmla="*/ 3 h 24"/>
                  <a:gd name="T6" fmla="*/ 2 w 37"/>
                  <a:gd name="T7" fmla="*/ 9 h 24"/>
                  <a:gd name="T8" fmla="*/ 31 w 37"/>
                  <a:gd name="T9" fmla="*/ 24 h 24"/>
                  <a:gd name="T10" fmla="*/ 32 w 37"/>
                  <a:gd name="T11" fmla="*/ 24 h 24"/>
                  <a:gd name="T12" fmla="*/ 36 w 37"/>
                  <a:gd name="T13" fmla="*/ 22 h 24"/>
                  <a:gd name="T14" fmla="*/ 34 w 37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34" y="17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5"/>
                      <a:pt x="1" y="7"/>
                      <a:pt x="2" y="9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4"/>
                      <a:pt x="32" y="24"/>
                    </a:cubicBezTo>
                    <a:cubicBezTo>
                      <a:pt x="34" y="24"/>
                      <a:pt x="35" y="24"/>
                      <a:pt x="36" y="22"/>
                    </a:cubicBezTo>
                    <a:cubicBezTo>
                      <a:pt x="37" y="20"/>
                      <a:pt x="36" y="18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0" name="Freeform 161"/>
              <p:cNvSpPr>
                <a:spLocks/>
              </p:cNvSpPr>
              <p:nvPr/>
            </p:nvSpPr>
            <p:spPr bwMode="auto">
              <a:xfrm>
                <a:off x="571085" y="1396113"/>
                <a:ext cx="68189" cy="91630"/>
              </a:xfrm>
              <a:custGeom>
                <a:avLst/>
                <a:gdLst>
                  <a:gd name="T0" fmla="*/ 8 w 26"/>
                  <a:gd name="T1" fmla="*/ 2 h 35"/>
                  <a:gd name="T2" fmla="*/ 2 w 26"/>
                  <a:gd name="T3" fmla="*/ 1 h 35"/>
                  <a:gd name="T4" fmla="*/ 1 w 26"/>
                  <a:gd name="T5" fmla="*/ 6 h 35"/>
                  <a:gd name="T6" fmla="*/ 18 w 26"/>
                  <a:gd name="T7" fmla="*/ 33 h 35"/>
                  <a:gd name="T8" fmla="*/ 21 w 26"/>
                  <a:gd name="T9" fmla="*/ 35 h 35"/>
                  <a:gd name="T10" fmla="*/ 23 w 26"/>
                  <a:gd name="T11" fmla="*/ 35 h 35"/>
                  <a:gd name="T12" fmla="*/ 25 w 26"/>
                  <a:gd name="T13" fmla="*/ 29 h 35"/>
                  <a:gd name="T14" fmla="*/ 8 w 26"/>
                  <a:gd name="T1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5">
                    <a:moveTo>
                      <a:pt x="8" y="2"/>
                    </a:moveTo>
                    <a:cubicBezTo>
                      <a:pt x="6" y="0"/>
                      <a:pt x="4" y="0"/>
                      <a:pt x="2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5"/>
                      <a:pt x="20" y="35"/>
                      <a:pt x="21" y="35"/>
                    </a:cubicBezTo>
                    <a:cubicBezTo>
                      <a:pt x="22" y="35"/>
                      <a:pt x="23" y="35"/>
                      <a:pt x="23" y="35"/>
                    </a:cubicBezTo>
                    <a:cubicBezTo>
                      <a:pt x="25" y="33"/>
                      <a:pt x="26" y="31"/>
                      <a:pt x="25" y="29"/>
                    </a:cubicBez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1" name="Freeform 162"/>
              <p:cNvSpPr>
                <a:spLocks/>
              </p:cNvSpPr>
              <p:nvPr/>
            </p:nvSpPr>
            <p:spPr bwMode="auto">
              <a:xfrm>
                <a:off x="285543" y="942230"/>
                <a:ext cx="68189" cy="91630"/>
              </a:xfrm>
              <a:custGeom>
                <a:avLst/>
                <a:gdLst>
                  <a:gd name="T0" fmla="*/ 18 w 26"/>
                  <a:gd name="T1" fmla="*/ 33 h 35"/>
                  <a:gd name="T2" fmla="*/ 22 w 26"/>
                  <a:gd name="T3" fmla="*/ 35 h 35"/>
                  <a:gd name="T4" fmla="*/ 24 w 26"/>
                  <a:gd name="T5" fmla="*/ 35 h 35"/>
                  <a:gd name="T6" fmla="*/ 25 w 26"/>
                  <a:gd name="T7" fmla="*/ 29 h 35"/>
                  <a:gd name="T8" fmla="*/ 8 w 26"/>
                  <a:gd name="T9" fmla="*/ 2 h 35"/>
                  <a:gd name="T10" fmla="*/ 3 w 26"/>
                  <a:gd name="T11" fmla="*/ 1 h 35"/>
                  <a:gd name="T12" fmla="*/ 1 w 26"/>
                  <a:gd name="T13" fmla="*/ 6 h 35"/>
                  <a:gd name="T14" fmla="*/ 18 w 26"/>
                  <a:gd name="T1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5">
                    <a:moveTo>
                      <a:pt x="18" y="33"/>
                    </a:moveTo>
                    <a:cubicBezTo>
                      <a:pt x="19" y="35"/>
                      <a:pt x="20" y="35"/>
                      <a:pt x="22" y="35"/>
                    </a:cubicBezTo>
                    <a:cubicBezTo>
                      <a:pt x="22" y="35"/>
                      <a:pt x="23" y="35"/>
                      <a:pt x="24" y="35"/>
                    </a:cubicBezTo>
                    <a:cubicBezTo>
                      <a:pt x="26" y="33"/>
                      <a:pt x="26" y="31"/>
                      <a:pt x="25" y="2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0"/>
                      <a:pt x="5" y="0"/>
                      <a:pt x="3" y="1"/>
                    </a:cubicBezTo>
                    <a:cubicBezTo>
                      <a:pt x="1" y="2"/>
                      <a:pt x="0" y="4"/>
                      <a:pt x="1" y="6"/>
                    </a:cubicBezTo>
                    <a:lnTo>
                      <a:pt x="18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39" name="Freeform 54"/>
            <p:cNvSpPr>
              <a:spLocks/>
            </p:cNvSpPr>
            <p:nvPr/>
          </p:nvSpPr>
          <p:spPr bwMode="auto">
            <a:xfrm>
              <a:off x="6147143" y="4353337"/>
              <a:ext cx="360929" cy="397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40" name="组合 439"/>
            <p:cNvGrpSpPr/>
            <p:nvPr/>
          </p:nvGrpSpPr>
          <p:grpSpPr>
            <a:xfrm>
              <a:off x="4034514" y="5192394"/>
              <a:ext cx="1225796" cy="1685039"/>
              <a:chOff x="8083551" y="4643438"/>
              <a:chExt cx="563562" cy="774700"/>
            </a:xfrm>
            <a:grpFill/>
          </p:grpSpPr>
          <p:sp>
            <p:nvSpPr>
              <p:cNvPr id="764" name="Freeform 49"/>
              <p:cNvSpPr>
                <a:spLocks/>
              </p:cNvSpPr>
              <p:nvPr/>
            </p:nvSpPr>
            <p:spPr bwMode="auto">
              <a:xfrm>
                <a:off x="8320088" y="4643438"/>
                <a:ext cx="93663" cy="258763"/>
              </a:xfrm>
              <a:custGeom>
                <a:avLst/>
                <a:gdLst>
                  <a:gd name="T0" fmla="*/ 87 w 178"/>
                  <a:gd name="T1" fmla="*/ 462 h 493"/>
                  <a:gd name="T2" fmla="*/ 178 w 178"/>
                  <a:gd name="T3" fmla="*/ 493 h 493"/>
                  <a:gd name="T4" fmla="*/ 121 w 178"/>
                  <a:gd name="T5" fmla="*/ 29 h 493"/>
                  <a:gd name="T6" fmla="*/ 89 w 178"/>
                  <a:gd name="T7" fmla="*/ 0 h 493"/>
                  <a:gd name="T8" fmla="*/ 57 w 178"/>
                  <a:gd name="T9" fmla="*/ 29 h 493"/>
                  <a:gd name="T10" fmla="*/ 0 w 178"/>
                  <a:gd name="T11" fmla="*/ 490 h 493"/>
                  <a:gd name="T12" fmla="*/ 87 w 178"/>
                  <a:gd name="T13" fmla="*/ 46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93">
                    <a:moveTo>
                      <a:pt x="87" y="462"/>
                    </a:moveTo>
                    <a:cubicBezTo>
                      <a:pt x="122" y="462"/>
                      <a:pt x="153" y="473"/>
                      <a:pt x="178" y="493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19" y="12"/>
                      <a:pt x="105" y="0"/>
                      <a:pt x="89" y="0"/>
                    </a:cubicBezTo>
                    <a:cubicBezTo>
                      <a:pt x="73" y="0"/>
                      <a:pt x="59" y="12"/>
                      <a:pt x="57" y="29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25" y="472"/>
                      <a:pt x="55" y="462"/>
                      <a:pt x="87" y="4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5" name="Freeform 50"/>
              <p:cNvSpPr>
                <a:spLocks/>
              </p:cNvSpPr>
              <p:nvPr/>
            </p:nvSpPr>
            <p:spPr bwMode="auto">
              <a:xfrm>
                <a:off x="8312151" y="5037138"/>
                <a:ext cx="107950" cy="381000"/>
              </a:xfrm>
              <a:custGeom>
                <a:avLst/>
                <a:gdLst>
                  <a:gd name="T0" fmla="*/ 158 w 204"/>
                  <a:gd name="T1" fmla="*/ 0 h 727"/>
                  <a:gd name="T2" fmla="*/ 102 w 204"/>
                  <a:gd name="T3" fmla="*/ 11 h 727"/>
                  <a:gd name="T4" fmla="*/ 46 w 204"/>
                  <a:gd name="T5" fmla="*/ 0 h 727"/>
                  <a:gd name="T6" fmla="*/ 0 w 204"/>
                  <a:gd name="T7" fmla="*/ 696 h 727"/>
                  <a:gd name="T8" fmla="*/ 6 w 204"/>
                  <a:gd name="T9" fmla="*/ 718 h 727"/>
                  <a:gd name="T10" fmla="*/ 23 w 204"/>
                  <a:gd name="T11" fmla="*/ 727 h 727"/>
                  <a:gd name="T12" fmla="*/ 181 w 204"/>
                  <a:gd name="T13" fmla="*/ 727 h 727"/>
                  <a:gd name="T14" fmla="*/ 182 w 204"/>
                  <a:gd name="T15" fmla="*/ 727 h 727"/>
                  <a:gd name="T16" fmla="*/ 204 w 204"/>
                  <a:gd name="T17" fmla="*/ 697 h 727"/>
                  <a:gd name="T18" fmla="*/ 204 w 204"/>
                  <a:gd name="T19" fmla="*/ 693 h 727"/>
                  <a:gd name="T20" fmla="*/ 158 w 204"/>
                  <a:gd name="T2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727">
                    <a:moveTo>
                      <a:pt x="158" y="0"/>
                    </a:moveTo>
                    <a:cubicBezTo>
                      <a:pt x="141" y="7"/>
                      <a:pt x="122" y="11"/>
                      <a:pt x="102" y="11"/>
                    </a:cubicBezTo>
                    <a:cubicBezTo>
                      <a:pt x="83" y="11"/>
                      <a:pt x="64" y="7"/>
                      <a:pt x="46" y="0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704"/>
                      <a:pt x="2" y="712"/>
                      <a:pt x="6" y="718"/>
                    </a:cubicBezTo>
                    <a:cubicBezTo>
                      <a:pt x="10" y="724"/>
                      <a:pt x="16" y="727"/>
                      <a:pt x="23" y="727"/>
                    </a:cubicBezTo>
                    <a:cubicBezTo>
                      <a:pt x="181" y="727"/>
                      <a:pt x="181" y="727"/>
                      <a:pt x="181" y="727"/>
                    </a:cubicBezTo>
                    <a:cubicBezTo>
                      <a:pt x="182" y="727"/>
                      <a:pt x="182" y="727"/>
                      <a:pt x="182" y="727"/>
                    </a:cubicBezTo>
                    <a:cubicBezTo>
                      <a:pt x="194" y="727"/>
                      <a:pt x="204" y="714"/>
                      <a:pt x="204" y="697"/>
                    </a:cubicBezTo>
                    <a:cubicBezTo>
                      <a:pt x="204" y="696"/>
                      <a:pt x="204" y="695"/>
                      <a:pt x="204" y="693"/>
                    </a:cubicBez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6" name="Freeform 51"/>
              <p:cNvSpPr>
                <a:spLocks/>
              </p:cNvSpPr>
              <p:nvPr/>
            </p:nvSpPr>
            <p:spPr bwMode="auto">
              <a:xfrm>
                <a:off x="8083551" y="4954588"/>
                <a:ext cx="252413" cy="179388"/>
              </a:xfrm>
              <a:custGeom>
                <a:avLst/>
                <a:gdLst>
                  <a:gd name="T0" fmla="*/ 387 w 478"/>
                  <a:gd name="T1" fmla="*/ 18 h 339"/>
                  <a:gd name="T2" fmla="*/ 388 w 478"/>
                  <a:gd name="T3" fmla="*/ 0 h 339"/>
                  <a:gd name="T4" fmla="*/ 17 w 478"/>
                  <a:gd name="T5" fmla="*/ 281 h 339"/>
                  <a:gd name="T6" fmla="*/ 8 w 478"/>
                  <a:gd name="T7" fmla="*/ 323 h 339"/>
                  <a:gd name="T8" fmla="*/ 36 w 478"/>
                  <a:gd name="T9" fmla="*/ 339 h 339"/>
                  <a:gd name="T10" fmla="*/ 49 w 478"/>
                  <a:gd name="T11" fmla="*/ 336 h 339"/>
                  <a:gd name="T12" fmla="*/ 478 w 478"/>
                  <a:gd name="T13" fmla="*/ 154 h 339"/>
                  <a:gd name="T14" fmla="*/ 387 w 478"/>
                  <a:gd name="T15" fmla="*/ 1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339">
                    <a:moveTo>
                      <a:pt x="387" y="18"/>
                    </a:moveTo>
                    <a:cubicBezTo>
                      <a:pt x="387" y="12"/>
                      <a:pt x="388" y="6"/>
                      <a:pt x="388" y="0"/>
                    </a:cubicBezTo>
                    <a:cubicBezTo>
                      <a:pt x="17" y="281"/>
                      <a:pt x="17" y="281"/>
                      <a:pt x="17" y="281"/>
                    </a:cubicBezTo>
                    <a:cubicBezTo>
                      <a:pt x="4" y="290"/>
                      <a:pt x="0" y="308"/>
                      <a:pt x="8" y="323"/>
                    </a:cubicBezTo>
                    <a:cubicBezTo>
                      <a:pt x="14" y="333"/>
                      <a:pt x="25" y="339"/>
                      <a:pt x="36" y="339"/>
                    </a:cubicBezTo>
                    <a:cubicBezTo>
                      <a:pt x="41" y="339"/>
                      <a:pt x="45" y="338"/>
                      <a:pt x="49" y="336"/>
                    </a:cubicBezTo>
                    <a:cubicBezTo>
                      <a:pt x="478" y="154"/>
                      <a:pt x="478" y="154"/>
                      <a:pt x="478" y="154"/>
                    </a:cubicBezTo>
                    <a:cubicBezTo>
                      <a:pt x="425" y="131"/>
                      <a:pt x="387" y="79"/>
                      <a:pt x="38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7" name="Freeform 52"/>
              <p:cNvSpPr>
                <a:spLocks/>
              </p:cNvSpPr>
              <p:nvPr/>
            </p:nvSpPr>
            <p:spPr bwMode="auto">
              <a:xfrm>
                <a:off x="8396288" y="4954588"/>
                <a:ext cx="250825" cy="179388"/>
              </a:xfrm>
              <a:custGeom>
                <a:avLst/>
                <a:gdLst>
                  <a:gd name="T0" fmla="*/ 461 w 477"/>
                  <a:gd name="T1" fmla="*/ 281 h 339"/>
                  <a:gd name="T2" fmla="*/ 89 w 477"/>
                  <a:gd name="T3" fmla="*/ 0 h 339"/>
                  <a:gd name="T4" fmla="*/ 90 w 477"/>
                  <a:gd name="T5" fmla="*/ 18 h 339"/>
                  <a:gd name="T6" fmla="*/ 0 w 477"/>
                  <a:gd name="T7" fmla="*/ 154 h 339"/>
                  <a:gd name="T8" fmla="*/ 428 w 477"/>
                  <a:gd name="T9" fmla="*/ 336 h 339"/>
                  <a:gd name="T10" fmla="*/ 441 w 477"/>
                  <a:gd name="T11" fmla="*/ 339 h 339"/>
                  <a:gd name="T12" fmla="*/ 469 w 477"/>
                  <a:gd name="T13" fmla="*/ 323 h 339"/>
                  <a:gd name="T14" fmla="*/ 461 w 477"/>
                  <a:gd name="T15" fmla="*/ 281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7" h="339">
                    <a:moveTo>
                      <a:pt x="461" y="281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0" y="6"/>
                      <a:pt x="90" y="12"/>
                      <a:pt x="90" y="18"/>
                    </a:cubicBezTo>
                    <a:cubicBezTo>
                      <a:pt x="90" y="79"/>
                      <a:pt x="53" y="132"/>
                      <a:pt x="0" y="154"/>
                    </a:cubicBezTo>
                    <a:cubicBezTo>
                      <a:pt x="428" y="336"/>
                      <a:pt x="428" y="336"/>
                      <a:pt x="428" y="336"/>
                    </a:cubicBezTo>
                    <a:cubicBezTo>
                      <a:pt x="432" y="338"/>
                      <a:pt x="437" y="339"/>
                      <a:pt x="441" y="339"/>
                    </a:cubicBezTo>
                    <a:cubicBezTo>
                      <a:pt x="453" y="339"/>
                      <a:pt x="463" y="333"/>
                      <a:pt x="469" y="323"/>
                    </a:cubicBezTo>
                    <a:cubicBezTo>
                      <a:pt x="477" y="308"/>
                      <a:pt x="474" y="290"/>
                      <a:pt x="461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8" name="Freeform 55"/>
              <p:cNvSpPr>
                <a:spLocks noEditPoints="1"/>
              </p:cNvSpPr>
              <p:nvPr/>
            </p:nvSpPr>
            <p:spPr bwMode="auto">
              <a:xfrm>
                <a:off x="8326438" y="4924425"/>
                <a:ext cx="79375" cy="79375"/>
              </a:xfrm>
              <a:custGeom>
                <a:avLst/>
                <a:gdLst>
                  <a:gd name="T0" fmla="*/ 76 w 153"/>
                  <a:gd name="T1" fmla="*/ 0 h 153"/>
                  <a:gd name="T2" fmla="*/ 0 w 153"/>
                  <a:gd name="T3" fmla="*/ 77 h 153"/>
                  <a:gd name="T4" fmla="*/ 76 w 153"/>
                  <a:gd name="T5" fmla="*/ 153 h 153"/>
                  <a:gd name="T6" fmla="*/ 153 w 153"/>
                  <a:gd name="T7" fmla="*/ 77 h 153"/>
                  <a:gd name="T8" fmla="*/ 76 w 153"/>
                  <a:gd name="T9" fmla="*/ 0 h 153"/>
                  <a:gd name="T10" fmla="*/ 76 w 153"/>
                  <a:gd name="T11" fmla="*/ 50 h 153"/>
                  <a:gd name="T12" fmla="*/ 50 w 153"/>
                  <a:gd name="T13" fmla="*/ 77 h 153"/>
                  <a:gd name="T14" fmla="*/ 35 w 153"/>
                  <a:gd name="T15" fmla="*/ 91 h 153"/>
                  <a:gd name="T16" fmla="*/ 21 w 153"/>
                  <a:gd name="T17" fmla="*/ 77 h 153"/>
                  <a:gd name="T18" fmla="*/ 76 w 153"/>
                  <a:gd name="T19" fmla="*/ 21 h 153"/>
                  <a:gd name="T20" fmla="*/ 91 w 153"/>
                  <a:gd name="T21" fmla="*/ 35 h 153"/>
                  <a:gd name="T22" fmla="*/ 76 w 153"/>
                  <a:gd name="T23" fmla="*/ 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153">
                    <a:moveTo>
                      <a:pt x="76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3" y="119"/>
                      <a:pt x="153" y="77"/>
                    </a:cubicBezTo>
                    <a:cubicBezTo>
                      <a:pt x="153" y="34"/>
                      <a:pt x="118" y="0"/>
                      <a:pt x="76" y="0"/>
                    </a:cubicBezTo>
                    <a:close/>
                    <a:moveTo>
                      <a:pt x="76" y="50"/>
                    </a:moveTo>
                    <a:cubicBezTo>
                      <a:pt x="62" y="50"/>
                      <a:pt x="50" y="62"/>
                      <a:pt x="50" y="77"/>
                    </a:cubicBezTo>
                    <a:cubicBezTo>
                      <a:pt x="50" y="85"/>
                      <a:pt x="43" y="91"/>
                      <a:pt x="35" y="91"/>
                    </a:cubicBezTo>
                    <a:cubicBezTo>
                      <a:pt x="27" y="91"/>
                      <a:pt x="21" y="85"/>
                      <a:pt x="21" y="77"/>
                    </a:cubicBezTo>
                    <a:cubicBezTo>
                      <a:pt x="21" y="46"/>
                      <a:pt x="46" y="21"/>
                      <a:pt x="76" y="21"/>
                    </a:cubicBezTo>
                    <a:cubicBezTo>
                      <a:pt x="84" y="21"/>
                      <a:pt x="91" y="27"/>
                      <a:pt x="91" y="35"/>
                    </a:cubicBezTo>
                    <a:cubicBezTo>
                      <a:pt x="91" y="43"/>
                      <a:pt x="84" y="50"/>
                      <a:pt x="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1" name="组合 440"/>
            <p:cNvGrpSpPr/>
            <p:nvPr/>
          </p:nvGrpSpPr>
          <p:grpSpPr>
            <a:xfrm>
              <a:off x="4276493" y="407740"/>
              <a:ext cx="3383182" cy="3540791"/>
              <a:chOff x="1577292" y="4691772"/>
              <a:chExt cx="2442722" cy="2556520"/>
            </a:xfrm>
            <a:grpFill/>
          </p:grpSpPr>
          <p:sp>
            <p:nvSpPr>
              <p:cNvPr id="760" name="Freeform 97"/>
              <p:cNvSpPr>
                <a:spLocks/>
              </p:cNvSpPr>
              <p:nvPr/>
            </p:nvSpPr>
            <p:spPr bwMode="auto">
              <a:xfrm>
                <a:off x="3344400" y="4691772"/>
                <a:ext cx="675614" cy="717719"/>
              </a:xfrm>
              <a:custGeom>
                <a:avLst/>
                <a:gdLst>
                  <a:gd name="T0" fmla="*/ 506 w 1066"/>
                  <a:gd name="T1" fmla="*/ 585 h 1132"/>
                  <a:gd name="T2" fmla="*/ 617 w 1066"/>
                  <a:gd name="T3" fmla="*/ 3 h 1132"/>
                  <a:gd name="T4" fmla="*/ 338 w 1066"/>
                  <a:gd name="T5" fmla="*/ 74 h 1132"/>
                  <a:gd name="T6" fmla="*/ 145 w 1066"/>
                  <a:gd name="T7" fmla="*/ 794 h 1132"/>
                  <a:gd name="T8" fmla="*/ 865 w 1066"/>
                  <a:gd name="T9" fmla="*/ 987 h 1132"/>
                  <a:gd name="T10" fmla="*/ 1066 w 1066"/>
                  <a:gd name="T11" fmla="*/ 781 h 1132"/>
                  <a:gd name="T12" fmla="*/ 506 w 1066"/>
                  <a:gd name="T13" fmla="*/ 585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6" h="1132">
                    <a:moveTo>
                      <a:pt x="506" y="585"/>
                    </a:moveTo>
                    <a:cubicBezTo>
                      <a:pt x="392" y="388"/>
                      <a:pt x="443" y="141"/>
                      <a:pt x="617" y="3"/>
                    </a:cubicBezTo>
                    <a:cubicBezTo>
                      <a:pt x="522" y="0"/>
                      <a:pt x="426" y="23"/>
                      <a:pt x="338" y="74"/>
                    </a:cubicBezTo>
                    <a:cubicBezTo>
                      <a:pt x="86" y="219"/>
                      <a:pt x="0" y="542"/>
                      <a:pt x="145" y="794"/>
                    </a:cubicBezTo>
                    <a:cubicBezTo>
                      <a:pt x="291" y="1046"/>
                      <a:pt x="613" y="1132"/>
                      <a:pt x="865" y="987"/>
                    </a:cubicBezTo>
                    <a:cubicBezTo>
                      <a:pt x="953" y="936"/>
                      <a:pt x="1021" y="864"/>
                      <a:pt x="1066" y="781"/>
                    </a:cubicBezTo>
                    <a:cubicBezTo>
                      <a:pt x="860" y="862"/>
                      <a:pt x="620" y="783"/>
                      <a:pt x="506" y="585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1" name="Freeform 99"/>
              <p:cNvSpPr>
                <a:spLocks/>
              </p:cNvSpPr>
              <p:nvPr/>
            </p:nvSpPr>
            <p:spPr bwMode="auto">
              <a:xfrm>
                <a:off x="1577292" y="6792643"/>
                <a:ext cx="477347" cy="455649"/>
              </a:xfrm>
              <a:custGeom>
                <a:avLst/>
                <a:gdLst>
                  <a:gd name="T0" fmla="*/ 261 w 267"/>
                  <a:gd name="T1" fmla="*/ 92 h 254"/>
                  <a:gd name="T2" fmla="*/ 177 w 267"/>
                  <a:gd name="T3" fmla="*/ 79 h 254"/>
                  <a:gd name="T4" fmla="*/ 140 w 267"/>
                  <a:gd name="T5" fmla="*/ 4 h 254"/>
                  <a:gd name="T6" fmla="*/ 134 w 267"/>
                  <a:gd name="T7" fmla="*/ 0 h 254"/>
                  <a:gd name="T8" fmla="*/ 127 w 267"/>
                  <a:gd name="T9" fmla="*/ 4 h 254"/>
                  <a:gd name="T10" fmla="*/ 90 w 267"/>
                  <a:gd name="T11" fmla="*/ 79 h 254"/>
                  <a:gd name="T12" fmla="*/ 6 w 267"/>
                  <a:gd name="T13" fmla="*/ 92 h 254"/>
                  <a:gd name="T14" fmla="*/ 0 w 267"/>
                  <a:gd name="T15" fmla="*/ 96 h 254"/>
                  <a:gd name="T16" fmla="*/ 2 w 267"/>
                  <a:gd name="T17" fmla="*/ 104 h 254"/>
                  <a:gd name="T18" fmla="*/ 63 w 267"/>
                  <a:gd name="T19" fmla="*/ 163 h 254"/>
                  <a:gd name="T20" fmla="*/ 49 w 267"/>
                  <a:gd name="T21" fmla="*/ 246 h 254"/>
                  <a:gd name="T22" fmla="*/ 51 w 267"/>
                  <a:gd name="T23" fmla="*/ 253 h 254"/>
                  <a:gd name="T24" fmla="*/ 55 w 267"/>
                  <a:gd name="T25" fmla="*/ 254 h 254"/>
                  <a:gd name="T26" fmla="*/ 59 w 267"/>
                  <a:gd name="T27" fmla="*/ 253 h 254"/>
                  <a:gd name="T28" fmla="*/ 134 w 267"/>
                  <a:gd name="T29" fmla="*/ 214 h 254"/>
                  <a:gd name="T30" fmla="*/ 208 w 267"/>
                  <a:gd name="T31" fmla="*/ 253 h 254"/>
                  <a:gd name="T32" fmla="*/ 212 w 267"/>
                  <a:gd name="T33" fmla="*/ 254 h 254"/>
                  <a:gd name="T34" fmla="*/ 216 w 267"/>
                  <a:gd name="T35" fmla="*/ 253 h 254"/>
                  <a:gd name="T36" fmla="*/ 219 w 267"/>
                  <a:gd name="T37" fmla="*/ 246 h 254"/>
                  <a:gd name="T38" fmla="*/ 204 w 267"/>
                  <a:gd name="T39" fmla="*/ 163 h 254"/>
                  <a:gd name="T40" fmla="*/ 265 w 267"/>
                  <a:gd name="T41" fmla="*/ 104 h 254"/>
                  <a:gd name="T42" fmla="*/ 267 w 267"/>
                  <a:gd name="T43" fmla="*/ 96 h 254"/>
                  <a:gd name="T44" fmla="*/ 261 w 267"/>
                  <a:gd name="T45" fmla="*/ 9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7" h="254">
                    <a:moveTo>
                      <a:pt x="261" y="92"/>
                    </a:moveTo>
                    <a:cubicBezTo>
                      <a:pt x="177" y="79"/>
                      <a:pt x="177" y="79"/>
                      <a:pt x="177" y="79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39" y="1"/>
                      <a:pt x="136" y="0"/>
                      <a:pt x="134" y="0"/>
                    </a:cubicBezTo>
                    <a:cubicBezTo>
                      <a:pt x="131" y="0"/>
                      <a:pt x="128" y="1"/>
                      <a:pt x="127" y="4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4" y="92"/>
                      <a:pt x="1" y="94"/>
                      <a:pt x="0" y="96"/>
                    </a:cubicBezTo>
                    <a:cubicBezTo>
                      <a:pt x="0" y="99"/>
                      <a:pt x="0" y="102"/>
                      <a:pt x="2" y="104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49" y="246"/>
                      <a:pt x="49" y="246"/>
                      <a:pt x="49" y="246"/>
                    </a:cubicBezTo>
                    <a:cubicBezTo>
                      <a:pt x="48" y="249"/>
                      <a:pt x="49" y="251"/>
                      <a:pt x="51" y="253"/>
                    </a:cubicBezTo>
                    <a:cubicBezTo>
                      <a:pt x="53" y="254"/>
                      <a:pt x="54" y="254"/>
                      <a:pt x="55" y="254"/>
                    </a:cubicBezTo>
                    <a:cubicBezTo>
                      <a:pt x="57" y="254"/>
                      <a:pt x="58" y="254"/>
                      <a:pt x="59" y="253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208" y="253"/>
                      <a:pt x="208" y="253"/>
                      <a:pt x="208" y="253"/>
                    </a:cubicBezTo>
                    <a:cubicBezTo>
                      <a:pt x="209" y="254"/>
                      <a:pt x="211" y="254"/>
                      <a:pt x="212" y="254"/>
                    </a:cubicBezTo>
                    <a:cubicBezTo>
                      <a:pt x="213" y="254"/>
                      <a:pt x="215" y="254"/>
                      <a:pt x="216" y="253"/>
                    </a:cubicBezTo>
                    <a:cubicBezTo>
                      <a:pt x="218" y="251"/>
                      <a:pt x="219" y="249"/>
                      <a:pt x="219" y="246"/>
                    </a:cubicBezTo>
                    <a:cubicBezTo>
                      <a:pt x="204" y="163"/>
                      <a:pt x="204" y="163"/>
                      <a:pt x="204" y="163"/>
                    </a:cubicBezTo>
                    <a:cubicBezTo>
                      <a:pt x="265" y="104"/>
                      <a:pt x="265" y="104"/>
                      <a:pt x="265" y="104"/>
                    </a:cubicBezTo>
                    <a:cubicBezTo>
                      <a:pt x="267" y="102"/>
                      <a:pt x="267" y="99"/>
                      <a:pt x="267" y="96"/>
                    </a:cubicBezTo>
                    <a:cubicBezTo>
                      <a:pt x="266" y="94"/>
                      <a:pt x="264" y="92"/>
                      <a:pt x="261" y="92"/>
                    </a:cubicBezTo>
                    <a:close/>
                  </a:path>
                </a:pathLst>
              </a:custGeom>
              <a:grpFill/>
              <a:ln w="25400"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2" name="Freeform 100"/>
              <p:cNvSpPr>
                <a:spLocks/>
              </p:cNvSpPr>
              <p:nvPr/>
            </p:nvSpPr>
            <p:spPr bwMode="auto">
              <a:xfrm>
                <a:off x="3719513" y="4826000"/>
                <a:ext cx="84138" cy="79375"/>
              </a:xfrm>
              <a:custGeom>
                <a:avLst/>
                <a:gdLst>
                  <a:gd name="T0" fmla="*/ 121 w 160"/>
                  <a:gd name="T1" fmla="*/ 151 h 152"/>
                  <a:gd name="T2" fmla="*/ 124 w 160"/>
                  <a:gd name="T3" fmla="*/ 152 h 152"/>
                  <a:gd name="T4" fmla="*/ 129 w 160"/>
                  <a:gd name="T5" fmla="*/ 150 h 152"/>
                  <a:gd name="T6" fmla="*/ 132 w 160"/>
                  <a:gd name="T7" fmla="*/ 143 h 152"/>
                  <a:gd name="T8" fmla="*/ 124 w 160"/>
                  <a:gd name="T9" fmla="*/ 97 h 152"/>
                  <a:gd name="T10" fmla="*/ 157 w 160"/>
                  <a:gd name="T11" fmla="*/ 65 h 152"/>
                  <a:gd name="T12" fmla="*/ 159 w 160"/>
                  <a:gd name="T13" fmla="*/ 57 h 152"/>
                  <a:gd name="T14" fmla="*/ 153 w 160"/>
                  <a:gd name="T15" fmla="*/ 52 h 152"/>
                  <a:gd name="T16" fmla="*/ 107 w 160"/>
                  <a:gd name="T17" fmla="*/ 45 h 152"/>
                  <a:gd name="T18" fmla="*/ 86 w 160"/>
                  <a:gd name="T19" fmla="*/ 4 h 152"/>
                  <a:gd name="T20" fmla="*/ 80 w 160"/>
                  <a:gd name="T21" fmla="*/ 0 h 152"/>
                  <a:gd name="T22" fmla="*/ 73 w 160"/>
                  <a:gd name="T23" fmla="*/ 4 h 152"/>
                  <a:gd name="T24" fmla="*/ 52 w 160"/>
                  <a:gd name="T25" fmla="*/ 45 h 152"/>
                  <a:gd name="T26" fmla="*/ 6 w 160"/>
                  <a:gd name="T27" fmla="*/ 52 h 152"/>
                  <a:gd name="T28" fmla="*/ 0 w 160"/>
                  <a:gd name="T29" fmla="*/ 57 h 152"/>
                  <a:gd name="T30" fmla="*/ 2 w 160"/>
                  <a:gd name="T31" fmla="*/ 65 h 152"/>
                  <a:gd name="T32" fmla="*/ 36 w 160"/>
                  <a:gd name="T33" fmla="*/ 97 h 152"/>
                  <a:gd name="T34" fmla="*/ 28 w 160"/>
                  <a:gd name="T35" fmla="*/ 143 h 152"/>
                  <a:gd name="T36" fmla="*/ 31 w 160"/>
                  <a:gd name="T37" fmla="*/ 150 h 152"/>
                  <a:gd name="T38" fmla="*/ 35 w 160"/>
                  <a:gd name="T39" fmla="*/ 152 h 152"/>
                  <a:gd name="T40" fmla="*/ 39 w 160"/>
                  <a:gd name="T41" fmla="*/ 151 h 152"/>
                  <a:gd name="T42" fmla="*/ 80 w 160"/>
                  <a:gd name="T43" fmla="*/ 129 h 152"/>
                  <a:gd name="T44" fmla="*/ 121 w 160"/>
                  <a:gd name="T4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2">
                    <a:moveTo>
                      <a:pt x="121" y="151"/>
                    </a:moveTo>
                    <a:cubicBezTo>
                      <a:pt x="122" y="151"/>
                      <a:pt x="123" y="152"/>
                      <a:pt x="124" y="152"/>
                    </a:cubicBezTo>
                    <a:cubicBezTo>
                      <a:pt x="126" y="152"/>
                      <a:pt x="127" y="151"/>
                      <a:pt x="129" y="150"/>
                    </a:cubicBezTo>
                    <a:cubicBezTo>
                      <a:pt x="131" y="149"/>
                      <a:pt x="132" y="146"/>
                      <a:pt x="132" y="143"/>
                    </a:cubicBezTo>
                    <a:cubicBezTo>
                      <a:pt x="124" y="97"/>
                      <a:pt x="124" y="97"/>
                      <a:pt x="124" y="97"/>
                    </a:cubicBezTo>
                    <a:cubicBezTo>
                      <a:pt x="157" y="65"/>
                      <a:pt x="157" y="65"/>
                      <a:pt x="157" y="65"/>
                    </a:cubicBezTo>
                    <a:cubicBezTo>
                      <a:pt x="159" y="63"/>
                      <a:pt x="160" y="60"/>
                      <a:pt x="159" y="57"/>
                    </a:cubicBezTo>
                    <a:cubicBezTo>
                      <a:pt x="158" y="54"/>
                      <a:pt x="156" y="53"/>
                      <a:pt x="153" y="52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5" y="1"/>
                      <a:pt x="82" y="0"/>
                      <a:pt x="80" y="0"/>
                    </a:cubicBezTo>
                    <a:cubicBezTo>
                      <a:pt x="77" y="0"/>
                      <a:pt x="74" y="1"/>
                      <a:pt x="73" y="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4" y="53"/>
                      <a:pt x="1" y="54"/>
                      <a:pt x="0" y="57"/>
                    </a:cubicBezTo>
                    <a:cubicBezTo>
                      <a:pt x="0" y="60"/>
                      <a:pt x="0" y="63"/>
                      <a:pt x="2" y="65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28" y="143"/>
                      <a:pt x="28" y="143"/>
                      <a:pt x="28" y="143"/>
                    </a:cubicBezTo>
                    <a:cubicBezTo>
                      <a:pt x="27" y="146"/>
                      <a:pt x="28" y="149"/>
                      <a:pt x="31" y="150"/>
                    </a:cubicBezTo>
                    <a:cubicBezTo>
                      <a:pt x="32" y="151"/>
                      <a:pt x="34" y="152"/>
                      <a:pt x="35" y="152"/>
                    </a:cubicBezTo>
                    <a:cubicBezTo>
                      <a:pt x="36" y="152"/>
                      <a:pt x="37" y="151"/>
                      <a:pt x="39" y="151"/>
                    </a:cubicBezTo>
                    <a:cubicBezTo>
                      <a:pt x="80" y="129"/>
                      <a:pt x="80" y="129"/>
                      <a:pt x="80" y="129"/>
                    </a:cubicBezTo>
                    <a:lnTo>
                      <a:pt x="121" y="15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3" name="Freeform 101"/>
              <p:cNvSpPr>
                <a:spLocks/>
              </p:cNvSpPr>
              <p:nvPr/>
            </p:nvSpPr>
            <p:spPr bwMode="auto">
              <a:xfrm>
                <a:off x="3902076" y="4941888"/>
                <a:ext cx="84138" cy="79375"/>
              </a:xfrm>
              <a:custGeom>
                <a:avLst/>
                <a:gdLst>
                  <a:gd name="T0" fmla="*/ 159 w 160"/>
                  <a:gd name="T1" fmla="*/ 58 h 152"/>
                  <a:gd name="T2" fmla="*/ 153 w 160"/>
                  <a:gd name="T3" fmla="*/ 53 h 152"/>
                  <a:gd name="T4" fmla="*/ 107 w 160"/>
                  <a:gd name="T5" fmla="*/ 46 h 152"/>
                  <a:gd name="T6" fmla="*/ 86 w 160"/>
                  <a:gd name="T7" fmla="*/ 4 h 152"/>
                  <a:gd name="T8" fmla="*/ 80 w 160"/>
                  <a:gd name="T9" fmla="*/ 0 h 152"/>
                  <a:gd name="T10" fmla="*/ 73 w 160"/>
                  <a:gd name="T11" fmla="*/ 4 h 152"/>
                  <a:gd name="T12" fmla="*/ 52 w 160"/>
                  <a:gd name="T13" fmla="*/ 46 h 152"/>
                  <a:gd name="T14" fmla="*/ 6 w 160"/>
                  <a:gd name="T15" fmla="*/ 53 h 152"/>
                  <a:gd name="T16" fmla="*/ 0 w 160"/>
                  <a:gd name="T17" fmla="*/ 58 h 152"/>
                  <a:gd name="T18" fmla="*/ 2 w 160"/>
                  <a:gd name="T19" fmla="*/ 65 h 152"/>
                  <a:gd name="T20" fmla="*/ 36 w 160"/>
                  <a:gd name="T21" fmla="*/ 98 h 152"/>
                  <a:gd name="T22" fmla="*/ 28 w 160"/>
                  <a:gd name="T23" fmla="*/ 144 h 152"/>
                  <a:gd name="T24" fmla="*/ 31 w 160"/>
                  <a:gd name="T25" fmla="*/ 151 h 152"/>
                  <a:gd name="T26" fmla="*/ 35 w 160"/>
                  <a:gd name="T27" fmla="*/ 152 h 152"/>
                  <a:gd name="T28" fmla="*/ 39 w 160"/>
                  <a:gd name="T29" fmla="*/ 151 h 152"/>
                  <a:gd name="T30" fmla="*/ 80 w 160"/>
                  <a:gd name="T31" fmla="*/ 130 h 152"/>
                  <a:gd name="T32" fmla="*/ 121 w 160"/>
                  <a:gd name="T33" fmla="*/ 151 h 152"/>
                  <a:gd name="T34" fmla="*/ 124 w 160"/>
                  <a:gd name="T35" fmla="*/ 152 h 152"/>
                  <a:gd name="T36" fmla="*/ 129 w 160"/>
                  <a:gd name="T37" fmla="*/ 151 h 152"/>
                  <a:gd name="T38" fmla="*/ 132 w 160"/>
                  <a:gd name="T39" fmla="*/ 144 h 152"/>
                  <a:gd name="T40" fmla="*/ 124 w 160"/>
                  <a:gd name="T41" fmla="*/ 98 h 152"/>
                  <a:gd name="T42" fmla="*/ 157 w 160"/>
                  <a:gd name="T43" fmla="*/ 65 h 152"/>
                  <a:gd name="T44" fmla="*/ 159 w 160"/>
                  <a:gd name="T45" fmla="*/ 5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2">
                    <a:moveTo>
                      <a:pt x="159" y="58"/>
                    </a:moveTo>
                    <a:cubicBezTo>
                      <a:pt x="158" y="55"/>
                      <a:pt x="156" y="53"/>
                      <a:pt x="153" y="53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5" y="2"/>
                      <a:pt x="83" y="0"/>
                      <a:pt x="80" y="0"/>
                    </a:cubicBezTo>
                    <a:cubicBezTo>
                      <a:pt x="77" y="0"/>
                      <a:pt x="74" y="2"/>
                      <a:pt x="73" y="4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4" y="53"/>
                      <a:pt x="1" y="55"/>
                      <a:pt x="0" y="58"/>
                    </a:cubicBezTo>
                    <a:cubicBezTo>
                      <a:pt x="0" y="60"/>
                      <a:pt x="0" y="63"/>
                      <a:pt x="2" y="65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7" y="146"/>
                      <a:pt x="28" y="149"/>
                      <a:pt x="31" y="151"/>
                    </a:cubicBezTo>
                    <a:cubicBezTo>
                      <a:pt x="32" y="152"/>
                      <a:pt x="34" y="152"/>
                      <a:pt x="35" y="152"/>
                    </a:cubicBezTo>
                    <a:cubicBezTo>
                      <a:pt x="36" y="152"/>
                      <a:pt x="37" y="152"/>
                      <a:pt x="39" y="151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121" y="151"/>
                      <a:pt x="121" y="151"/>
                      <a:pt x="121" y="151"/>
                    </a:cubicBezTo>
                    <a:cubicBezTo>
                      <a:pt x="122" y="152"/>
                      <a:pt x="123" y="152"/>
                      <a:pt x="124" y="152"/>
                    </a:cubicBezTo>
                    <a:cubicBezTo>
                      <a:pt x="126" y="152"/>
                      <a:pt x="127" y="152"/>
                      <a:pt x="129" y="151"/>
                    </a:cubicBezTo>
                    <a:cubicBezTo>
                      <a:pt x="131" y="149"/>
                      <a:pt x="132" y="146"/>
                      <a:pt x="132" y="144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57" y="65"/>
                      <a:pt x="157" y="65"/>
                      <a:pt x="157" y="65"/>
                    </a:cubicBezTo>
                    <a:cubicBezTo>
                      <a:pt x="159" y="63"/>
                      <a:pt x="160" y="60"/>
                      <a:pt x="15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42" name="Freeform 137"/>
            <p:cNvSpPr>
              <a:spLocks/>
            </p:cNvSpPr>
            <p:nvPr/>
          </p:nvSpPr>
          <p:spPr bwMode="auto">
            <a:xfrm rot="985442">
              <a:off x="6870228" y="2851328"/>
              <a:ext cx="523731" cy="901305"/>
            </a:xfrm>
            <a:custGeom>
              <a:avLst/>
              <a:gdLst>
                <a:gd name="T0" fmla="*/ 287 w 778"/>
                <a:gd name="T1" fmla="*/ 1338 h 1338"/>
                <a:gd name="T2" fmla="*/ 287 w 778"/>
                <a:gd name="T3" fmla="*/ 1338 h 1338"/>
                <a:gd name="T4" fmla="*/ 259 w 778"/>
                <a:gd name="T5" fmla="*/ 1325 h 1338"/>
                <a:gd name="T6" fmla="*/ 259 w 778"/>
                <a:gd name="T7" fmla="*/ 1324 h 1338"/>
                <a:gd name="T8" fmla="*/ 403 w 778"/>
                <a:gd name="T9" fmla="*/ 790 h 1338"/>
                <a:gd name="T10" fmla="*/ 1 w 778"/>
                <a:gd name="T11" fmla="*/ 683 h 1338"/>
                <a:gd name="T12" fmla="*/ 0 w 778"/>
                <a:gd name="T13" fmla="*/ 682 h 1338"/>
                <a:gd name="T14" fmla="*/ 0 w 778"/>
                <a:gd name="T15" fmla="*/ 682 h 1338"/>
                <a:gd name="T16" fmla="*/ 490 w 778"/>
                <a:gd name="T17" fmla="*/ 1 h 1338"/>
                <a:gd name="T18" fmla="*/ 491 w 778"/>
                <a:gd name="T19" fmla="*/ 0 h 1338"/>
                <a:gd name="T20" fmla="*/ 519 w 778"/>
                <a:gd name="T21" fmla="*/ 14 h 1338"/>
                <a:gd name="T22" fmla="*/ 519 w 778"/>
                <a:gd name="T23" fmla="*/ 14 h 1338"/>
                <a:gd name="T24" fmla="*/ 376 w 778"/>
                <a:gd name="T25" fmla="*/ 549 h 1338"/>
                <a:gd name="T26" fmla="*/ 777 w 778"/>
                <a:gd name="T27" fmla="*/ 656 h 1338"/>
                <a:gd name="T28" fmla="*/ 778 w 778"/>
                <a:gd name="T29" fmla="*/ 656 h 1338"/>
                <a:gd name="T30" fmla="*/ 778 w 778"/>
                <a:gd name="T31" fmla="*/ 657 h 1338"/>
                <a:gd name="T32" fmla="*/ 288 w 778"/>
                <a:gd name="T33" fmla="*/ 1338 h 1338"/>
                <a:gd name="T34" fmla="*/ 287 w 778"/>
                <a:gd name="T35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8" h="1338">
                  <a:moveTo>
                    <a:pt x="287" y="1338"/>
                  </a:moveTo>
                  <a:cubicBezTo>
                    <a:pt x="287" y="1338"/>
                    <a:pt x="287" y="1338"/>
                    <a:pt x="287" y="1338"/>
                  </a:cubicBezTo>
                  <a:cubicBezTo>
                    <a:pt x="259" y="1325"/>
                    <a:pt x="259" y="1325"/>
                    <a:pt x="259" y="1325"/>
                  </a:cubicBezTo>
                  <a:cubicBezTo>
                    <a:pt x="259" y="1325"/>
                    <a:pt x="259" y="1325"/>
                    <a:pt x="259" y="1324"/>
                  </a:cubicBezTo>
                  <a:cubicBezTo>
                    <a:pt x="403" y="790"/>
                    <a:pt x="403" y="790"/>
                    <a:pt x="403" y="790"/>
                  </a:cubicBezTo>
                  <a:cubicBezTo>
                    <a:pt x="1" y="683"/>
                    <a:pt x="1" y="683"/>
                    <a:pt x="1" y="683"/>
                  </a:cubicBezTo>
                  <a:cubicBezTo>
                    <a:pt x="0" y="683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490" y="1"/>
                    <a:pt x="490" y="1"/>
                    <a:pt x="490" y="1"/>
                  </a:cubicBezTo>
                  <a:cubicBezTo>
                    <a:pt x="490" y="0"/>
                    <a:pt x="490" y="0"/>
                    <a:pt x="491" y="0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376" y="549"/>
                    <a:pt x="376" y="549"/>
                    <a:pt x="376" y="549"/>
                  </a:cubicBezTo>
                  <a:cubicBezTo>
                    <a:pt x="777" y="656"/>
                    <a:pt x="777" y="656"/>
                    <a:pt x="777" y="656"/>
                  </a:cubicBezTo>
                  <a:cubicBezTo>
                    <a:pt x="778" y="656"/>
                    <a:pt x="778" y="656"/>
                    <a:pt x="778" y="656"/>
                  </a:cubicBezTo>
                  <a:cubicBezTo>
                    <a:pt x="778" y="657"/>
                    <a:pt x="778" y="657"/>
                    <a:pt x="778" y="657"/>
                  </a:cubicBezTo>
                  <a:cubicBezTo>
                    <a:pt x="288" y="1338"/>
                    <a:pt x="288" y="1338"/>
                    <a:pt x="288" y="1338"/>
                  </a:cubicBezTo>
                  <a:cubicBezTo>
                    <a:pt x="288" y="1338"/>
                    <a:pt x="288" y="1338"/>
                    <a:pt x="287" y="1338"/>
                  </a:cubicBezTo>
                  <a:close/>
                </a:path>
              </a:pathLst>
            </a:cu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43" name="组合 442"/>
            <p:cNvGrpSpPr/>
            <p:nvPr/>
          </p:nvGrpSpPr>
          <p:grpSpPr>
            <a:xfrm>
              <a:off x="8836582" y="5274433"/>
              <a:ext cx="581025" cy="595313"/>
              <a:chOff x="8075613" y="5807075"/>
              <a:chExt cx="581025" cy="595313"/>
            </a:xfrm>
            <a:grpFill/>
          </p:grpSpPr>
          <p:sp>
            <p:nvSpPr>
              <p:cNvPr id="758" name="Freeform 10"/>
              <p:cNvSpPr>
                <a:spLocks/>
              </p:cNvSpPr>
              <p:nvPr/>
            </p:nvSpPr>
            <p:spPr bwMode="auto">
              <a:xfrm>
                <a:off x="8177213" y="5864225"/>
                <a:ext cx="479425" cy="538163"/>
              </a:xfrm>
              <a:custGeom>
                <a:avLst/>
                <a:gdLst>
                  <a:gd name="T0" fmla="*/ 670 w 911"/>
                  <a:gd name="T1" fmla="*/ 284 h 1023"/>
                  <a:gd name="T2" fmla="*/ 622 w 911"/>
                  <a:gd name="T3" fmla="*/ 230 h 1023"/>
                  <a:gd name="T4" fmla="*/ 557 w 911"/>
                  <a:gd name="T5" fmla="*/ 194 h 1023"/>
                  <a:gd name="T6" fmla="*/ 481 w 911"/>
                  <a:gd name="T7" fmla="*/ 181 h 1023"/>
                  <a:gd name="T8" fmla="*/ 358 w 911"/>
                  <a:gd name="T9" fmla="*/ 209 h 1023"/>
                  <a:gd name="T10" fmla="*/ 275 w 911"/>
                  <a:gd name="T11" fmla="*/ 284 h 1023"/>
                  <a:gd name="T12" fmla="*/ 230 w 911"/>
                  <a:gd name="T13" fmla="*/ 391 h 1023"/>
                  <a:gd name="T14" fmla="*/ 215 w 911"/>
                  <a:gd name="T15" fmla="*/ 516 h 1023"/>
                  <a:gd name="T16" fmla="*/ 230 w 911"/>
                  <a:gd name="T17" fmla="*/ 636 h 1023"/>
                  <a:gd name="T18" fmla="*/ 275 w 911"/>
                  <a:gd name="T19" fmla="*/ 741 h 1023"/>
                  <a:gd name="T20" fmla="*/ 358 w 911"/>
                  <a:gd name="T21" fmla="*/ 816 h 1023"/>
                  <a:gd name="T22" fmla="*/ 481 w 911"/>
                  <a:gd name="T23" fmla="*/ 844 h 1023"/>
                  <a:gd name="T24" fmla="*/ 635 w 911"/>
                  <a:gd name="T25" fmla="*/ 783 h 1023"/>
                  <a:gd name="T26" fmla="*/ 703 w 911"/>
                  <a:gd name="T27" fmla="*/ 624 h 1023"/>
                  <a:gd name="T28" fmla="*/ 911 w 911"/>
                  <a:gd name="T29" fmla="*/ 624 h 1023"/>
                  <a:gd name="T30" fmla="*/ 869 w 911"/>
                  <a:gd name="T31" fmla="*/ 790 h 1023"/>
                  <a:gd name="T32" fmla="*/ 778 w 911"/>
                  <a:gd name="T33" fmla="*/ 916 h 1023"/>
                  <a:gd name="T34" fmla="*/ 647 w 911"/>
                  <a:gd name="T35" fmla="*/ 996 h 1023"/>
                  <a:gd name="T36" fmla="*/ 481 w 911"/>
                  <a:gd name="T37" fmla="*/ 1023 h 1023"/>
                  <a:gd name="T38" fmla="*/ 279 w 911"/>
                  <a:gd name="T39" fmla="*/ 984 h 1023"/>
                  <a:gd name="T40" fmla="*/ 127 w 911"/>
                  <a:gd name="T41" fmla="*/ 876 h 1023"/>
                  <a:gd name="T42" fmla="*/ 33 w 911"/>
                  <a:gd name="T43" fmla="*/ 715 h 1023"/>
                  <a:gd name="T44" fmla="*/ 0 w 911"/>
                  <a:gd name="T45" fmla="*/ 516 h 1023"/>
                  <a:gd name="T46" fmla="*/ 33 w 911"/>
                  <a:gd name="T47" fmla="*/ 313 h 1023"/>
                  <a:gd name="T48" fmla="*/ 127 w 911"/>
                  <a:gd name="T49" fmla="*/ 149 h 1023"/>
                  <a:gd name="T50" fmla="*/ 279 w 911"/>
                  <a:gd name="T51" fmla="*/ 39 h 1023"/>
                  <a:gd name="T52" fmla="*/ 481 w 911"/>
                  <a:gd name="T53" fmla="*/ 0 h 1023"/>
                  <a:gd name="T54" fmla="*/ 634 w 911"/>
                  <a:gd name="T55" fmla="*/ 23 h 1023"/>
                  <a:gd name="T56" fmla="*/ 762 w 911"/>
                  <a:gd name="T57" fmla="*/ 91 h 1023"/>
                  <a:gd name="T58" fmla="*/ 856 w 911"/>
                  <a:gd name="T59" fmla="*/ 201 h 1023"/>
                  <a:gd name="T60" fmla="*/ 903 w 911"/>
                  <a:gd name="T61" fmla="*/ 352 h 1023"/>
                  <a:gd name="T62" fmla="*/ 695 w 911"/>
                  <a:gd name="T63" fmla="*/ 352 h 1023"/>
                  <a:gd name="T64" fmla="*/ 670 w 911"/>
                  <a:gd name="T65" fmla="*/ 284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1" h="1023">
                    <a:moveTo>
                      <a:pt x="670" y="284"/>
                    </a:moveTo>
                    <a:cubicBezTo>
                      <a:pt x="657" y="263"/>
                      <a:pt x="641" y="245"/>
                      <a:pt x="622" y="230"/>
                    </a:cubicBezTo>
                    <a:cubicBezTo>
                      <a:pt x="603" y="214"/>
                      <a:pt x="581" y="202"/>
                      <a:pt x="557" y="194"/>
                    </a:cubicBezTo>
                    <a:cubicBezTo>
                      <a:pt x="533" y="185"/>
                      <a:pt x="507" y="181"/>
                      <a:pt x="481" y="181"/>
                    </a:cubicBezTo>
                    <a:cubicBezTo>
                      <a:pt x="433" y="181"/>
                      <a:pt x="391" y="190"/>
                      <a:pt x="358" y="209"/>
                    </a:cubicBezTo>
                    <a:cubicBezTo>
                      <a:pt x="324" y="227"/>
                      <a:pt x="296" y="252"/>
                      <a:pt x="275" y="284"/>
                    </a:cubicBezTo>
                    <a:cubicBezTo>
                      <a:pt x="254" y="315"/>
                      <a:pt x="239" y="351"/>
                      <a:pt x="230" y="391"/>
                    </a:cubicBezTo>
                    <a:cubicBezTo>
                      <a:pt x="220" y="432"/>
                      <a:pt x="215" y="473"/>
                      <a:pt x="215" y="516"/>
                    </a:cubicBezTo>
                    <a:cubicBezTo>
                      <a:pt x="215" y="557"/>
                      <a:pt x="220" y="597"/>
                      <a:pt x="230" y="636"/>
                    </a:cubicBezTo>
                    <a:cubicBezTo>
                      <a:pt x="239" y="675"/>
                      <a:pt x="254" y="710"/>
                      <a:pt x="275" y="741"/>
                    </a:cubicBezTo>
                    <a:cubicBezTo>
                      <a:pt x="296" y="772"/>
                      <a:pt x="324" y="797"/>
                      <a:pt x="358" y="816"/>
                    </a:cubicBezTo>
                    <a:cubicBezTo>
                      <a:pt x="391" y="834"/>
                      <a:pt x="433" y="844"/>
                      <a:pt x="481" y="844"/>
                    </a:cubicBezTo>
                    <a:cubicBezTo>
                      <a:pt x="547" y="844"/>
                      <a:pt x="598" y="824"/>
                      <a:pt x="635" y="783"/>
                    </a:cubicBezTo>
                    <a:cubicBezTo>
                      <a:pt x="672" y="743"/>
                      <a:pt x="695" y="690"/>
                      <a:pt x="703" y="624"/>
                    </a:cubicBezTo>
                    <a:cubicBezTo>
                      <a:pt x="911" y="624"/>
                      <a:pt x="911" y="624"/>
                      <a:pt x="911" y="624"/>
                    </a:cubicBezTo>
                    <a:cubicBezTo>
                      <a:pt x="906" y="686"/>
                      <a:pt x="891" y="741"/>
                      <a:pt x="869" y="790"/>
                    </a:cubicBezTo>
                    <a:cubicBezTo>
                      <a:pt x="846" y="839"/>
                      <a:pt x="816" y="882"/>
                      <a:pt x="778" y="916"/>
                    </a:cubicBezTo>
                    <a:cubicBezTo>
                      <a:pt x="741" y="951"/>
                      <a:pt x="697" y="977"/>
                      <a:pt x="647" y="996"/>
                    </a:cubicBezTo>
                    <a:cubicBezTo>
                      <a:pt x="596" y="1014"/>
                      <a:pt x="541" y="1023"/>
                      <a:pt x="481" y="1023"/>
                    </a:cubicBezTo>
                    <a:cubicBezTo>
                      <a:pt x="406" y="1023"/>
                      <a:pt x="339" y="1010"/>
                      <a:pt x="279" y="984"/>
                    </a:cubicBezTo>
                    <a:cubicBezTo>
                      <a:pt x="219" y="958"/>
                      <a:pt x="169" y="922"/>
                      <a:pt x="127" y="876"/>
                    </a:cubicBezTo>
                    <a:cubicBezTo>
                      <a:pt x="86" y="831"/>
                      <a:pt x="55" y="777"/>
                      <a:pt x="33" y="715"/>
                    </a:cubicBezTo>
                    <a:cubicBezTo>
                      <a:pt x="11" y="654"/>
                      <a:pt x="0" y="587"/>
                      <a:pt x="0" y="516"/>
                    </a:cubicBezTo>
                    <a:cubicBezTo>
                      <a:pt x="0" y="443"/>
                      <a:pt x="11" y="375"/>
                      <a:pt x="33" y="313"/>
                    </a:cubicBezTo>
                    <a:cubicBezTo>
                      <a:pt x="55" y="250"/>
                      <a:pt x="86" y="196"/>
                      <a:pt x="127" y="149"/>
                    </a:cubicBezTo>
                    <a:cubicBezTo>
                      <a:pt x="169" y="102"/>
                      <a:pt x="219" y="66"/>
                      <a:pt x="279" y="39"/>
                    </a:cubicBezTo>
                    <a:cubicBezTo>
                      <a:pt x="339" y="13"/>
                      <a:pt x="406" y="0"/>
                      <a:pt x="481" y="0"/>
                    </a:cubicBezTo>
                    <a:cubicBezTo>
                      <a:pt x="535" y="0"/>
                      <a:pt x="586" y="7"/>
                      <a:pt x="634" y="23"/>
                    </a:cubicBezTo>
                    <a:cubicBezTo>
                      <a:pt x="682" y="38"/>
                      <a:pt x="725" y="61"/>
                      <a:pt x="762" y="91"/>
                    </a:cubicBezTo>
                    <a:cubicBezTo>
                      <a:pt x="800" y="120"/>
                      <a:pt x="832" y="157"/>
                      <a:pt x="856" y="201"/>
                    </a:cubicBezTo>
                    <a:cubicBezTo>
                      <a:pt x="881" y="245"/>
                      <a:pt x="897" y="295"/>
                      <a:pt x="903" y="352"/>
                    </a:cubicBezTo>
                    <a:cubicBezTo>
                      <a:pt x="695" y="352"/>
                      <a:pt x="695" y="352"/>
                      <a:pt x="695" y="352"/>
                    </a:cubicBezTo>
                    <a:cubicBezTo>
                      <a:pt x="691" y="327"/>
                      <a:pt x="683" y="304"/>
                      <a:pt x="670" y="2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9" name="Freeform 12"/>
              <p:cNvSpPr>
                <a:spLocks noEditPoints="1"/>
              </p:cNvSpPr>
              <p:nvPr/>
            </p:nvSpPr>
            <p:spPr bwMode="auto">
              <a:xfrm>
                <a:off x="8075613" y="5807075"/>
                <a:ext cx="127000" cy="142875"/>
              </a:xfrm>
              <a:custGeom>
                <a:avLst/>
                <a:gdLst>
                  <a:gd name="T0" fmla="*/ 0 w 242"/>
                  <a:gd name="T1" fmla="*/ 134 h 270"/>
                  <a:gd name="T2" fmla="*/ 10 w 242"/>
                  <a:gd name="T3" fmla="*/ 71 h 270"/>
                  <a:gd name="T4" fmla="*/ 36 w 242"/>
                  <a:gd name="T5" fmla="*/ 29 h 270"/>
                  <a:gd name="T6" fmla="*/ 74 w 242"/>
                  <a:gd name="T7" fmla="*/ 7 h 270"/>
                  <a:gd name="T8" fmla="*/ 120 w 242"/>
                  <a:gd name="T9" fmla="*/ 0 h 270"/>
                  <a:gd name="T10" fmla="*/ 167 w 242"/>
                  <a:gd name="T11" fmla="*/ 7 h 270"/>
                  <a:gd name="T12" fmla="*/ 206 w 242"/>
                  <a:gd name="T13" fmla="*/ 29 h 270"/>
                  <a:gd name="T14" fmla="*/ 232 w 242"/>
                  <a:gd name="T15" fmla="*/ 71 h 270"/>
                  <a:gd name="T16" fmla="*/ 242 w 242"/>
                  <a:gd name="T17" fmla="*/ 134 h 270"/>
                  <a:gd name="T18" fmla="*/ 232 w 242"/>
                  <a:gd name="T19" fmla="*/ 199 h 270"/>
                  <a:gd name="T20" fmla="*/ 206 w 242"/>
                  <a:gd name="T21" fmla="*/ 241 h 270"/>
                  <a:gd name="T22" fmla="*/ 167 w 242"/>
                  <a:gd name="T23" fmla="*/ 263 h 270"/>
                  <a:gd name="T24" fmla="*/ 120 w 242"/>
                  <a:gd name="T25" fmla="*/ 270 h 270"/>
                  <a:gd name="T26" fmla="*/ 74 w 242"/>
                  <a:gd name="T27" fmla="*/ 263 h 270"/>
                  <a:gd name="T28" fmla="*/ 36 w 242"/>
                  <a:gd name="T29" fmla="*/ 241 h 270"/>
                  <a:gd name="T30" fmla="*/ 10 w 242"/>
                  <a:gd name="T31" fmla="*/ 199 h 270"/>
                  <a:gd name="T32" fmla="*/ 0 w 242"/>
                  <a:gd name="T33" fmla="*/ 134 h 270"/>
                  <a:gd name="T34" fmla="*/ 67 w 242"/>
                  <a:gd name="T35" fmla="*/ 134 h 270"/>
                  <a:gd name="T36" fmla="*/ 68 w 242"/>
                  <a:gd name="T37" fmla="*/ 161 h 270"/>
                  <a:gd name="T38" fmla="*/ 74 w 242"/>
                  <a:gd name="T39" fmla="*/ 192 h 270"/>
                  <a:gd name="T40" fmla="*/ 89 w 242"/>
                  <a:gd name="T41" fmla="*/ 217 h 270"/>
                  <a:gd name="T42" fmla="*/ 120 w 242"/>
                  <a:gd name="T43" fmla="*/ 227 h 270"/>
                  <a:gd name="T44" fmla="*/ 152 w 242"/>
                  <a:gd name="T45" fmla="*/ 217 h 270"/>
                  <a:gd name="T46" fmla="*/ 168 w 242"/>
                  <a:gd name="T47" fmla="*/ 192 h 270"/>
                  <a:gd name="T48" fmla="*/ 174 w 242"/>
                  <a:gd name="T49" fmla="*/ 161 h 270"/>
                  <a:gd name="T50" fmla="*/ 175 w 242"/>
                  <a:gd name="T51" fmla="*/ 134 h 270"/>
                  <a:gd name="T52" fmla="*/ 175 w 242"/>
                  <a:gd name="T53" fmla="*/ 118 h 270"/>
                  <a:gd name="T54" fmla="*/ 173 w 242"/>
                  <a:gd name="T55" fmla="*/ 99 h 270"/>
                  <a:gd name="T56" fmla="*/ 168 w 242"/>
                  <a:gd name="T57" fmla="*/ 79 h 270"/>
                  <a:gd name="T58" fmla="*/ 159 w 242"/>
                  <a:gd name="T59" fmla="*/ 61 h 270"/>
                  <a:gd name="T60" fmla="*/ 143 w 242"/>
                  <a:gd name="T61" fmla="*/ 49 h 270"/>
                  <a:gd name="T62" fmla="*/ 120 w 242"/>
                  <a:gd name="T63" fmla="*/ 44 h 270"/>
                  <a:gd name="T64" fmla="*/ 98 w 242"/>
                  <a:gd name="T65" fmla="*/ 49 h 270"/>
                  <a:gd name="T66" fmla="*/ 83 w 242"/>
                  <a:gd name="T67" fmla="*/ 61 h 270"/>
                  <a:gd name="T68" fmla="*/ 73 w 242"/>
                  <a:gd name="T69" fmla="*/ 79 h 270"/>
                  <a:gd name="T70" fmla="*/ 69 w 242"/>
                  <a:gd name="T71" fmla="*/ 99 h 270"/>
                  <a:gd name="T72" fmla="*/ 67 w 242"/>
                  <a:gd name="T73" fmla="*/ 118 h 270"/>
                  <a:gd name="T74" fmla="*/ 67 w 242"/>
                  <a:gd name="T75" fmla="*/ 1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270">
                    <a:moveTo>
                      <a:pt x="0" y="134"/>
                    </a:moveTo>
                    <a:cubicBezTo>
                      <a:pt x="0" y="109"/>
                      <a:pt x="3" y="88"/>
                      <a:pt x="10" y="71"/>
                    </a:cubicBezTo>
                    <a:cubicBezTo>
                      <a:pt x="16" y="53"/>
                      <a:pt x="25" y="40"/>
                      <a:pt x="36" y="29"/>
                    </a:cubicBezTo>
                    <a:cubicBezTo>
                      <a:pt x="47" y="19"/>
                      <a:pt x="60" y="11"/>
                      <a:pt x="74" y="7"/>
                    </a:cubicBezTo>
                    <a:cubicBezTo>
                      <a:pt x="89" y="3"/>
                      <a:pt x="104" y="0"/>
                      <a:pt x="120" y="0"/>
                    </a:cubicBezTo>
                    <a:cubicBezTo>
                      <a:pt x="137" y="0"/>
                      <a:pt x="153" y="3"/>
                      <a:pt x="167" y="7"/>
                    </a:cubicBezTo>
                    <a:cubicBezTo>
                      <a:pt x="182" y="11"/>
                      <a:pt x="195" y="19"/>
                      <a:pt x="206" y="29"/>
                    </a:cubicBezTo>
                    <a:cubicBezTo>
                      <a:pt x="217" y="40"/>
                      <a:pt x="226" y="53"/>
                      <a:pt x="232" y="71"/>
                    </a:cubicBezTo>
                    <a:cubicBezTo>
                      <a:pt x="238" y="88"/>
                      <a:pt x="242" y="109"/>
                      <a:pt x="242" y="134"/>
                    </a:cubicBezTo>
                    <a:cubicBezTo>
                      <a:pt x="242" y="160"/>
                      <a:pt x="238" y="182"/>
                      <a:pt x="232" y="199"/>
                    </a:cubicBezTo>
                    <a:cubicBezTo>
                      <a:pt x="226" y="217"/>
                      <a:pt x="217" y="231"/>
                      <a:pt x="206" y="241"/>
                    </a:cubicBezTo>
                    <a:cubicBezTo>
                      <a:pt x="195" y="251"/>
                      <a:pt x="182" y="259"/>
                      <a:pt x="167" y="263"/>
                    </a:cubicBezTo>
                    <a:cubicBezTo>
                      <a:pt x="153" y="268"/>
                      <a:pt x="137" y="270"/>
                      <a:pt x="120" y="270"/>
                    </a:cubicBezTo>
                    <a:cubicBezTo>
                      <a:pt x="104" y="270"/>
                      <a:pt x="89" y="268"/>
                      <a:pt x="74" y="263"/>
                    </a:cubicBezTo>
                    <a:cubicBezTo>
                      <a:pt x="60" y="259"/>
                      <a:pt x="47" y="251"/>
                      <a:pt x="36" y="241"/>
                    </a:cubicBezTo>
                    <a:cubicBezTo>
                      <a:pt x="25" y="231"/>
                      <a:pt x="16" y="217"/>
                      <a:pt x="10" y="199"/>
                    </a:cubicBezTo>
                    <a:cubicBezTo>
                      <a:pt x="3" y="182"/>
                      <a:pt x="0" y="160"/>
                      <a:pt x="0" y="134"/>
                    </a:cubicBezTo>
                    <a:close/>
                    <a:moveTo>
                      <a:pt x="67" y="134"/>
                    </a:moveTo>
                    <a:cubicBezTo>
                      <a:pt x="67" y="142"/>
                      <a:pt x="67" y="151"/>
                      <a:pt x="68" y="161"/>
                    </a:cubicBezTo>
                    <a:cubicBezTo>
                      <a:pt x="68" y="172"/>
                      <a:pt x="70" y="182"/>
                      <a:pt x="74" y="192"/>
                    </a:cubicBezTo>
                    <a:cubicBezTo>
                      <a:pt x="77" y="201"/>
                      <a:pt x="82" y="210"/>
                      <a:pt x="89" y="217"/>
                    </a:cubicBezTo>
                    <a:cubicBezTo>
                      <a:pt x="97" y="224"/>
                      <a:pt x="107" y="227"/>
                      <a:pt x="120" y="227"/>
                    </a:cubicBezTo>
                    <a:cubicBezTo>
                      <a:pt x="134" y="227"/>
                      <a:pt x="145" y="224"/>
                      <a:pt x="152" y="217"/>
                    </a:cubicBezTo>
                    <a:cubicBezTo>
                      <a:pt x="159" y="210"/>
                      <a:pt x="165" y="201"/>
                      <a:pt x="168" y="192"/>
                    </a:cubicBezTo>
                    <a:cubicBezTo>
                      <a:pt x="171" y="182"/>
                      <a:pt x="173" y="172"/>
                      <a:pt x="174" y="161"/>
                    </a:cubicBezTo>
                    <a:cubicBezTo>
                      <a:pt x="175" y="151"/>
                      <a:pt x="175" y="142"/>
                      <a:pt x="175" y="134"/>
                    </a:cubicBezTo>
                    <a:cubicBezTo>
                      <a:pt x="175" y="130"/>
                      <a:pt x="175" y="124"/>
                      <a:pt x="175" y="118"/>
                    </a:cubicBezTo>
                    <a:cubicBezTo>
                      <a:pt x="174" y="112"/>
                      <a:pt x="174" y="105"/>
                      <a:pt x="173" y="99"/>
                    </a:cubicBezTo>
                    <a:cubicBezTo>
                      <a:pt x="172" y="92"/>
                      <a:pt x="170" y="85"/>
                      <a:pt x="168" y="79"/>
                    </a:cubicBezTo>
                    <a:cubicBezTo>
                      <a:pt x="166" y="72"/>
                      <a:pt x="163" y="66"/>
                      <a:pt x="159" y="61"/>
                    </a:cubicBezTo>
                    <a:cubicBezTo>
                      <a:pt x="155" y="56"/>
                      <a:pt x="150" y="52"/>
                      <a:pt x="143" y="49"/>
                    </a:cubicBezTo>
                    <a:cubicBezTo>
                      <a:pt x="137" y="45"/>
                      <a:pt x="129" y="44"/>
                      <a:pt x="120" y="44"/>
                    </a:cubicBezTo>
                    <a:cubicBezTo>
                      <a:pt x="111" y="44"/>
                      <a:pt x="104" y="45"/>
                      <a:pt x="98" y="49"/>
                    </a:cubicBezTo>
                    <a:cubicBezTo>
                      <a:pt x="91" y="52"/>
                      <a:pt x="86" y="56"/>
                      <a:pt x="83" y="61"/>
                    </a:cubicBezTo>
                    <a:cubicBezTo>
                      <a:pt x="79" y="66"/>
                      <a:pt x="76" y="72"/>
                      <a:pt x="73" y="79"/>
                    </a:cubicBezTo>
                    <a:cubicBezTo>
                      <a:pt x="71" y="85"/>
                      <a:pt x="70" y="92"/>
                      <a:pt x="69" y="99"/>
                    </a:cubicBezTo>
                    <a:cubicBezTo>
                      <a:pt x="68" y="105"/>
                      <a:pt x="67" y="112"/>
                      <a:pt x="67" y="118"/>
                    </a:cubicBezTo>
                    <a:cubicBezTo>
                      <a:pt x="67" y="124"/>
                      <a:pt x="67" y="130"/>
                      <a:pt x="67" y="1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4" name="组合 443"/>
            <p:cNvGrpSpPr/>
            <p:nvPr/>
          </p:nvGrpSpPr>
          <p:grpSpPr>
            <a:xfrm>
              <a:off x="2655524" y="1034085"/>
              <a:ext cx="539750" cy="582613"/>
              <a:chOff x="6932613" y="5813425"/>
              <a:chExt cx="539750" cy="582613"/>
            </a:xfrm>
            <a:grpFill/>
          </p:grpSpPr>
          <p:sp>
            <p:nvSpPr>
              <p:cNvPr id="756" name="Freeform 17"/>
              <p:cNvSpPr>
                <a:spLocks/>
              </p:cNvSpPr>
              <p:nvPr/>
            </p:nvSpPr>
            <p:spPr bwMode="auto">
              <a:xfrm>
                <a:off x="7110413" y="5881688"/>
                <a:ext cx="361950" cy="514350"/>
              </a:xfrm>
              <a:custGeom>
                <a:avLst/>
                <a:gdLst>
                  <a:gd name="T0" fmla="*/ 228 w 228"/>
                  <a:gd name="T1" fmla="*/ 0 h 324"/>
                  <a:gd name="T2" fmla="*/ 228 w 228"/>
                  <a:gd name="T3" fmla="*/ 60 h 324"/>
                  <a:gd name="T4" fmla="*/ 72 w 228"/>
                  <a:gd name="T5" fmla="*/ 60 h 324"/>
                  <a:gd name="T6" fmla="*/ 72 w 228"/>
                  <a:gd name="T7" fmla="*/ 135 h 324"/>
                  <a:gd name="T8" fmla="*/ 208 w 228"/>
                  <a:gd name="T9" fmla="*/ 135 h 324"/>
                  <a:gd name="T10" fmla="*/ 208 w 228"/>
                  <a:gd name="T11" fmla="*/ 190 h 324"/>
                  <a:gd name="T12" fmla="*/ 72 w 228"/>
                  <a:gd name="T13" fmla="*/ 190 h 324"/>
                  <a:gd name="T14" fmla="*/ 72 w 228"/>
                  <a:gd name="T15" fmla="*/ 324 h 324"/>
                  <a:gd name="T16" fmla="*/ 0 w 228"/>
                  <a:gd name="T17" fmla="*/ 324 h 324"/>
                  <a:gd name="T18" fmla="*/ 0 w 228"/>
                  <a:gd name="T19" fmla="*/ 0 h 324"/>
                  <a:gd name="T20" fmla="*/ 228 w 228"/>
                  <a:gd name="T2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324">
                    <a:moveTo>
                      <a:pt x="228" y="0"/>
                    </a:moveTo>
                    <a:lnTo>
                      <a:pt x="228" y="60"/>
                    </a:lnTo>
                    <a:lnTo>
                      <a:pt x="72" y="60"/>
                    </a:lnTo>
                    <a:lnTo>
                      <a:pt x="72" y="135"/>
                    </a:lnTo>
                    <a:lnTo>
                      <a:pt x="208" y="135"/>
                    </a:lnTo>
                    <a:lnTo>
                      <a:pt x="208" y="190"/>
                    </a:lnTo>
                    <a:lnTo>
                      <a:pt x="72" y="190"/>
                    </a:lnTo>
                    <a:lnTo>
                      <a:pt x="72" y="324"/>
                    </a:lnTo>
                    <a:lnTo>
                      <a:pt x="0" y="324"/>
                    </a:lnTo>
                    <a:lnTo>
                      <a:pt x="0" y="0"/>
                    </a:lnTo>
                    <a:lnTo>
                      <a:pt x="228" y="0"/>
                    </a:lnTo>
                    <a:close/>
                  </a:path>
                </a:pathLst>
              </a:custGeom>
              <a:grpFill/>
              <a:ln w="381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7" name="Freeform 20"/>
              <p:cNvSpPr>
                <a:spLocks noEditPoints="1"/>
              </p:cNvSpPr>
              <p:nvPr/>
            </p:nvSpPr>
            <p:spPr bwMode="auto">
              <a:xfrm>
                <a:off x="6932613" y="5813425"/>
                <a:ext cx="127000" cy="141288"/>
              </a:xfrm>
              <a:custGeom>
                <a:avLst/>
                <a:gdLst>
                  <a:gd name="T0" fmla="*/ 0 w 242"/>
                  <a:gd name="T1" fmla="*/ 134 h 270"/>
                  <a:gd name="T2" fmla="*/ 10 w 242"/>
                  <a:gd name="T3" fmla="*/ 71 h 270"/>
                  <a:gd name="T4" fmla="*/ 36 w 242"/>
                  <a:gd name="T5" fmla="*/ 29 h 270"/>
                  <a:gd name="T6" fmla="*/ 74 w 242"/>
                  <a:gd name="T7" fmla="*/ 7 h 270"/>
                  <a:gd name="T8" fmla="*/ 120 w 242"/>
                  <a:gd name="T9" fmla="*/ 0 h 270"/>
                  <a:gd name="T10" fmla="*/ 167 w 242"/>
                  <a:gd name="T11" fmla="*/ 7 h 270"/>
                  <a:gd name="T12" fmla="*/ 206 w 242"/>
                  <a:gd name="T13" fmla="*/ 29 h 270"/>
                  <a:gd name="T14" fmla="*/ 232 w 242"/>
                  <a:gd name="T15" fmla="*/ 71 h 270"/>
                  <a:gd name="T16" fmla="*/ 242 w 242"/>
                  <a:gd name="T17" fmla="*/ 134 h 270"/>
                  <a:gd name="T18" fmla="*/ 232 w 242"/>
                  <a:gd name="T19" fmla="*/ 199 h 270"/>
                  <a:gd name="T20" fmla="*/ 206 w 242"/>
                  <a:gd name="T21" fmla="*/ 241 h 270"/>
                  <a:gd name="T22" fmla="*/ 167 w 242"/>
                  <a:gd name="T23" fmla="*/ 263 h 270"/>
                  <a:gd name="T24" fmla="*/ 120 w 242"/>
                  <a:gd name="T25" fmla="*/ 270 h 270"/>
                  <a:gd name="T26" fmla="*/ 74 w 242"/>
                  <a:gd name="T27" fmla="*/ 263 h 270"/>
                  <a:gd name="T28" fmla="*/ 36 w 242"/>
                  <a:gd name="T29" fmla="*/ 241 h 270"/>
                  <a:gd name="T30" fmla="*/ 10 w 242"/>
                  <a:gd name="T31" fmla="*/ 199 h 270"/>
                  <a:gd name="T32" fmla="*/ 0 w 242"/>
                  <a:gd name="T33" fmla="*/ 134 h 270"/>
                  <a:gd name="T34" fmla="*/ 67 w 242"/>
                  <a:gd name="T35" fmla="*/ 134 h 270"/>
                  <a:gd name="T36" fmla="*/ 68 w 242"/>
                  <a:gd name="T37" fmla="*/ 161 h 270"/>
                  <a:gd name="T38" fmla="*/ 74 w 242"/>
                  <a:gd name="T39" fmla="*/ 192 h 270"/>
                  <a:gd name="T40" fmla="*/ 89 w 242"/>
                  <a:gd name="T41" fmla="*/ 217 h 270"/>
                  <a:gd name="T42" fmla="*/ 120 w 242"/>
                  <a:gd name="T43" fmla="*/ 227 h 270"/>
                  <a:gd name="T44" fmla="*/ 152 w 242"/>
                  <a:gd name="T45" fmla="*/ 217 h 270"/>
                  <a:gd name="T46" fmla="*/ 168 w 242"/>
                  <a:gd name="T47" fmla="*/ 192 h 270"/>
                  <a:gd name="T48" fmla="*/ 174 w 242"/>
                  <a:gd name="T49" fmla="*/ 161 h 270"/>
                  <a:gd name="T50" fmla="*/ 175 w 242"/>
                  <a:gd name="T51" fmla="*/ 134 h 270"/>
                  <a:gd name="T52" fmla="*/ 175 w 242"/>
                  <a:gd name="T53" fmla="*/ 118 h 270"/>
                  <a:gd name="T54" fmla="*/ 173 w 242"/>
                  <a:gd name="T55" fmla="*/ 99 h 270"/>
                  <a:gd name="T56" fmla="*/ 168 w 242"/>
                  <a:gd name="T57" fmla="*/ 79 h 270"/>
                  <a:gd name="T58" fmla="*/ 159 w 242"/>
                  <a:gd name="T59" fmla="*/ 61 h 270"/>
                  <a:gd name="T60" fmla="*/ 144 w 242"/>
                  <a:gd name="T61" fmla="*/ 48 h 270"/>
                  <a:gd name="T62" fmla="*/ 120 w 242"/>
                  <a:gd name="T63" fmla="*/ 44 h 270"/>
                  <a:gd name="T64" fmla="*/ 98 w 242"/>
                  <a:gd name="T65" fmla="*/ 48 h 270"/>
                  <a:gd name="T66" fmla="*/ 83 w 242"/>
                  <a:gd name="T67" fmla="*/ 61 h 270"/>
                  <a:gd name="T68" fmla="*/ 74 w 242"/>
                  <a:gd name="T69" fmla="*/ 79 h 270"/>
                  <a:gd name="T70" fmla="*/ 69 w 242"/>
                  <a:gd name="T71" fmla="*/ 99 h 270"/>
                  <a:gd name="T72" fmla="*/ 67 w 242"/>
                  <a:gd name="T73" fmla="*/ 118 h 270"/>
                  <a:gd name="T74" fmla="*/ 67 w 242"/>
                  <a:gd name="T75" fmla="*/ 1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270">
                    <a:moveTo>
                      <a:pt x="0" y="134"/>
                    </a:moveTo>
                    <a:cubicBezTo>
                      <a:pt x="0" y="109"/>
                      <a:pt x="3" y="88"/>
                      <a:pt x="10" y="71"/>
                    </a:cubicBezTo>
                    <a:cubicBezTo>
                      <a:pt x="16" y="53"/>
                      <a:pt x="25" y="40"/>
                      <a:pt x="36" y="29"/>
                    </a:cubicBezTo>
                    <a:cubicBezTo>
                      <a:pt x="47" y="19"/>
                      <a:pt x="60" y="11"/>
                      <a:pt x="74" y="7"/>
                    </a:cubicBezTo>
                    <a:cubicBezTo>
                      <a:pt x="89" y="2"/>
                      <a:pt x="104" y="0"/>
                      <a:pt x="120" y="0"/>
                    </a:cubicBezTo>
                    <a:cubicBezTo>
                      <a:pt x="137" y="0"/>
                      <a:pt x="153" y="2"/>
                      <a:pt x="167" y="7"/>
                    </a:cubicBezTo>
                    <a:cubicBezTo>
                      <a:pt x="182" y="11"/>
                      <a:pt x="195" y="19"/>
                      <a:pt x="206" y="29"/>
                    </a:cubicBezTo>
                    <a:cubicBezTo>
                      <a:pt x="217" y="40"/>
                      <a:pt x="226" y="53"/>
                      <a:pt x="232" y="71"/>
                    </a:cubicBezTo>
                    <a:cubicBezTo>
                      <a:pt x="238" y="88"/>
                      <a:pt x="242" y="109"/>
                      <a:pt x="242" y="134"/>
                    </a:cubicBezTo>
                    <a:cubicBezTo>
                      <a:pt x="242" y="160"/>
                      <a:pt x="238" y="182"/>
                      <a:pt x="232" y="199"/>
                    </a:cubicBezTo>
                    <a:cubicBezTo>
                      <a:pt x="226" y="217"/>
                      <a:pt x="217" y="231"/>
                      <a:pt x="206" y="241"/>
                    </a:cubicBezTo>
                    <a:cubicBezTo>
                      <a:pt x="195" y="251"/>
                      <a:pt x="182" y="259"/>
                      <a:pt x="167" y="263"/>
                    </a:cubicBezTo>
                    <a:cubicBezTo>
                      <a:pt x="153" y="268"/>
                      <a:pt x="137" y="270"/>
                      <a:pt x="120" y="270"/>
                    </a:cubicBezTo>
                    <a:cubicBezTo>
                      <a:pt x="104" y="270"/>
                      <a:pt x="89" y="268"/>
                      <a:pt x="74" y="263"/>
                    </a:cubicBezTo>
                    <a:cubicBezTo>
                      <a:pt x="60" y="259"/>
                      <a:pt x="47" y="251"/>
                      <a:pt x="36" y="241"/>
                    </a:cubicBezTo>
                    <a:cubicBezTo>
                      <a:pt x="25" y="231"/>
                      <a:pt x="16" y="217"/>
                      <a:pt x="10" y="199"/>
                    </a:cubicBezTo>
                    <a:cubicBezTo>
                      <a:pt x="3" y="182"/>
                      <a:pt x="0" y="160"/>
                      <a:pt x="0" y="134"/>
                    </a:cubicBezTo>
                    <a:close/>
                    <a:moveTo>
                      <a:pt x="67" y="134"/>
                    </a:moveTo>
                    <a:cubicBezTo>
                      <a:pt x="67" y="142"/>
                      <a:pt x="67" y="151"/>
                      <a:pt x="68" y="161"/>
                    </a:cubicBezTo>
                    <a:cubicBezTo>
                      <a:pt x="68" y="172"/>
                      <a:pt x="70" y="182"/>
                      <a:pt x="74" y="192"/>
                    </a:cubicBezTo>
                    <a:cubicBezTo>
                      <a:pt x="77" y="201"/>
                      <a:pt x="82" y="210"/>
                      <a:pt x="89" y="217"/>
                    </a:cubicBezTo>
                    <a:cubicBezTo>
                      <a:pt x="97" y="223"/>
                      <a:pt x="107" y="227"/>
                      <a:pt x="120" y="227"/>
                    </a:cubicBezTo>
                    <a:cubicBezTo>
                      <a:pt x="134" y="227"/>
                      <a:pt x="145" y="223"/>
                      <a:pt x="152" y="217"/>
                    </a:cubicBezTo>
                    <a:cubicBezTo>
                      <a:pt x="160" y="210"/>
                      <a:pt x="165" y="201"/>
                      <a:pt x="168" y="192"/>
                    </a:cubicBezTo>
                    <a:cubicBezTo>
                      <a:pt x="171" y="182"/>
                      <a:pt x="173" y="172"/>
                      <a:pt x="174" y="161"/>
                    </a:cubicBezTo>
                    <a:cubicBezTo>
                      <a:pt x="175" y="151"/>
                      <a:pt x="175" y="142"/>
                      <a:pt x="175" y="134"/>
                    </a:cubicBezTo>
                    <a:cubicBezTo>
                      <a:pt x="175" y="130"/>
                      <a:pt x="175" y="124"/>
                      <a:pt x="175" y="118"/>
                    </a:cubicBezTo>
                    <a:cubicBezTo>
                      <a:pt x="175" y="112"/>
                      <a:pt x="174" y="105"/>
                      <a:pt x="173" y="99"/>
                    </a:cubicBezTo>
                    <a:cubicBezTo>
                      <a:pt x="172" y="92"/>
                      <a:pt x="170" y="85"/>
                      <a:pt x="168" y="79"/>
                    </a:cubicBezTo>
                    <a:cubicBezTo>
                      <a:pt x="166" y="72"/>
                      <a:pt x="163" y="66"/>
                      <a:pt x="159" y="61"/>
                    </a:cubicBezTo>
                    <a:cubicBezTo>
                      <a:pt x="155" y="56"/>
                      <a:pt x="150" y="52"/>
                      <a:pt x="144" y="48"/>
                    </a:cubicBezTo>
                    <a:cubicBezTo>
                      <a:pt x="137" y="45"/>
                      <a:pt x="130" y="44"/>
                      <a:pt x="120" y="44"/>
                    </a:cubicBezTo>
                    <a:cubicBezTo>
                      <a:pt x="111" y="44"/>
                      <a:pt x="104" y="45"/>
                      <a:pt x="98" y="48"/>
                    </a:cubicBezTo>
                    <a:cubicBezTo>
                      <a:pt x="92" y="52"/>
                      <a:pt x="87" y="56"/>
                      <a:pt x="83" y="61"/>
                    </a:cubicBezTo>
                    <a:cubicBezTo>
                      <a:pt x="79" y="66"/>
                      <a:pt x="76" y="72"/>
                      <a:pt x="74" y="79"/>
                    </a:cubicBezTo>
                    <a:cubicBezTo>
                      <a:pt x="71" y="85"/>
                      <a:pt x="70" y="92"/>
                      <a:pt x="69" y="99"/>
                    </a:cubicBezTo>
                    <a:cubicBezTo>
                      <a:pt x="68" y="105"/>
                      <a:pt x="67" y="112"/>
                      <a:pt x="67" y="118"/>
                    </a:cubicBezTo>
                    <a:cubicBezTo>
                      <a:pt x="67" y="124"/>
                      <a:pt x="67" y="130"/>
                      <a:pt x="67" y="1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5" name="组合 444"/>
            <p:cNvGrpSpPr/>
            <p:nvPr/>
          </p:nvGrpSpPr>
          <p:grpSpPr>
            <a:xfrm>
              <a:off x="7859324" y="-754"/>
              <a:ext cx="1269364" cy="1313028"/>
              <a:chOff x="8042276" y="403225"/>
              <a:chExt cx="646113" cy="668338"/>
            </a:xfrm>
            <a:grpFill/>
          </p:grpSpPr>
          <p:sp>
            <p:nvSpPr>
              <p:cNvPr id="754" name="Freeform 237"/>
              <p:cNvSpPr>
                <a:spLocks/>
              </p:cNvSpPr>
              <p:nvPr/>
            </p:nvSpPr>
            <p:spPr bwMode="auto">
              <a:xfrm>
                <a:off x="8202613" y="725488"/>
                <a:ext cx="184150" cy="346075"/>
              </a:xfrm>
              <a:custGeom>
                <a:avLst/>
                <a:gdLst>
                  <a:gd name="T0" fmla="*/ 310 w 350"/>
                  <a:gd name="T1" fmla="*/ 0 h 656"/>
                  <a:gd name="T2" fmla="*/ 271 w 350"/>
                  <a:gd name="T3" fmla="*/ 10 h 656"/>
                  <a:gd name="T4" fmla="*/ 271 w 350"/>
                  <a:gd name="T5" fmla="*/ 488 h 656"/>
                  <a:gd name="T6" fmla="*/ 175 w 350"/>
                  <a:gd name="T7" fmla="*/ 580 h 656"/>
                  <a:gd name="T8" fmla="*/ 79 w 350"/>
                  <a:gd name="T9" fmla="*/ 488 h 656"/>
                  <a:gd name="T10" fmla="*/ 39 w 350"/>
                  <a:gd name="T11" fmla="*/ 450 h 656"/>
                  <a:gd name="T12" fmla="*/ 0 w 350"/>
                  <a:gd name="T13" fmla="*/ 488 h 656"/>
                  <a:gd name="T14" fmla="*/ 175 w 350"/>
                  <a:gd name="T15" fmla="*/ 656 h 656"/>
                  <a:gd name="T16" fmla="*/ 350 w 350"/>
                  <a:gd name="T17" fmla="*/ 494 h 656"/>
                  <a:gd name="T18" fmla="*/ 350 w 350"/>
                  <a:gd name="T19" fmla="*/ 491 h 656"/>
                  <a:gd name="T20" fmla="*/ 350 w 350"/>
                  <a:gd name="T21" fmla="*/ 10 h 656"/>
                  <a:gd name="T22" fmla="*/ 310 w 350"/>
                  <a:gd name="T23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0" h="656">
                    <a:moveTo>
                      <a:pt x="310" y="0"/>
                    </a:moveTo>
                    <a:cubicBezTo>
                      <a:pt x="303" y="0"/>
                      <a:pt x="289" y="1"/>
                      <a:pt x="271" y="10"/>
                    </a:cubicBezTo>
                    <a:cubicBezTo>
                      <a:pt x="271" y="488"/>
                      <a:pt x="271" y="488"/>
                      <a:pt x="271" y="488"/>
                    </a:cubicBezTo>
                    <a:cubicBezTo>
                      <a:pt x="271" y="539"/>
                      <a:pt x="228" y="580"/>
                      <a:pt x="175" y="580"/>
                    </a:cubicBezTo>
                    <a:cubicBezTo>
                      <a:pt x="122" y="580"/>
                      <a:pt x="79" y="539"/>
                      <a:pt x="79" y="488"/>
                    </a:cubicBezTo>
                    <a:cubicBezTo>
                      <a:pt x="79" y="467"/>
                      <a:pt x="61" y="450"/>
                      <a:pt x="39" y="450"/>
                    </a:cubicBezTo>
                    <a:cubicBezTo>
                      <a:pt x="17" y="450"/>
                      <a:pt x="0" y="467"/>
                      <a:pt x="0" y="488"/>
                    </a:cubicBezTo>
                    <a:cubicBezTo>
                      <a:pt x="0" y="581"/>
                      <a:pt x="78" y="656"/>
                      <a:pt x="175" y="656"/>
                    </a:cubicBezTo>
                    <a:cubicBezTo>
                      <a:pt x="270" y="656"/>
                      <a:pt x="346" y="585"/>
                      <a:pt x="350" y="494"/>
                    </a:cubicBezTo>
                    <a:cubicBezTo>
                      <a:pt x="350" y="493"/>
                      <a:pt x="350" y="492"/>
                      <a:pt x="350" y="491"/>
                    </a:cubicBezTo>
                    <a:cubicBezTo>
                      <a:pt x="350" y="10"/>
                      <a:pt x="350" y="10"/>
                      <a:pt x="350" y="10"/>
                    </a:cubicBezTo>
                    <a:cubicBezTo>
                      <a:pt x="331" y="1"/>
                      <a:pt x="318" y="0"/>
                      <a:pt x="310" y="0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5" name="Freeform 239"/>
              <p:cNvSpPr>
                <a:spLocks noEditPoints="1"/>
              </p:cNvSpPr>
              <p:nvPr/>
            </p:nvSpPr>
            <p:spPr bwMode="auto">
              <a:xfrm>
                <a:off x="8042276" y="403225"/>
                <a:ext cx="646113" cy="360363"/>
              </a:xfrm>
              <a:custGeom>
                <a:avLst/>
                <a:gdLst>
                  <a:gd name="T0" fmla="*/ 1228 w 1229"/>
                  <a:gd name="T1" fmla="*/ 591 h 685"/>
                  <a:gd name="T2" fmla="*/ 1035 w 1229"/>
                  <a:gd name="T3" fmla="*/ 247 h 685"/>
                  <a:gd name="T4" fmla="*/ 652 w 1229"/>
                  <a:gd name="T5" fmla="*/ 82 h 685"/>
                  <a:gd name="T6" fmla="*/ 652 w 1229"/>
                  <a:gd name="T7" fmla="*/ 37 h 685"/>
                  <a:gd name="T8" fmla="*/ 614 w 1229"/>
                  <a:gd name="T9" fmla="*/ 0 h 685"/>
                  <a:gd name="T10" fmla="*/ 577 w 1229"/>
                  <a:gd name="T11" fmla="*/ 37 h 685"/>
                  <a:gd name="T12" fmla="*/ 577 w 1229"/>
                  <a:gd name="T13" fmla="*/ 82 h 685"/>
                  <a:gd name="T14" fmla="*/ 194 w 1229"/>
                  <a:gd name="T15" fmla="*/ 247 h 685"/>
                  <a:gd name="T16" fmla="*/ 0 w 1229"/>
                  <a:gd name="T17" fmla="*/ 591 h 685"/>
                  <a:gd name="T18" fmla="*/ 6 w 1229"/>
                  <a:gd name="T19" fmla="*/ 608 h 685"/>
                  <a:gd name="T20" fmla="*/ 22 w 1229"/>
                  <a:gd name="T21" fmla="*/ 614 h 685"/>
                  <a:gd name="T22" fmla="*/ 25 w 1229"/>
                  <a:gd name="T23" fmla="*/ 614 h 685"/>
                  <a:gd name="T24" fmla="*/ 30 w 1229"/>
                  <a:gd name="T25" fmla="*/ 613 h 685"/>
                  <a:gd name="T26" fmla="*/ 33 w 1229"/>
                  <a:gd name="T27" fmla="*/ 610 h 685"/>
                  <a:gd name="T28" fmla="*/ 189 w 1229"/>
                  <a:gd name="T29" fmla="*/ 536 h 685"/>
                  <a:gd name="T30" fmla="*/ 247 w 1229"/>
                  <a:gd name="T31" fmla="*/ 543 h 685"/>
                  <a:gd name="T32" fmla="*/ 391 w 1229"/>
                  <a:gd name="T33" fmla="*/ 671 h 685"/>
                  <a:gd name="T34" fmla="*/ 411 w 1229"/>
                  <a:gd name="T35" fmla="*/ 685 h 685"/>
                  <a:gd name="T36" fmla="*/ 416 w 1229"/>
                  <a:gd name="T37" fmla="*/ 685 h 685"/>
                  <a:gd name="T38" fmla="*/ 434 w 1229"/>
                  <a:gd name="T39" fmla="*/ 675 h 685"/>
                  <a:gd name="T40" fmla="*/ 614 w 1229"/>
                  <a:gd name="T41" fmla="*/ 565 h 685"/>
                  <a:gd name="T42" fmla="*/ 794 w 1229"/>
                  <a:gd name="T43" fmla="*/ 675 h 685"/>
                  <a:gd name="T44" fmla="*/ 812 w 1229"/>
                  <a:gd name="T45" fmla="*/ 685 h 685"/>
                  <a:gd name="T46" fmla="*/ 818 w 1229"/>
                  <a:gd name="T47" fmla="*/ 685 h 685"/>
                  <a:gd name="T48" fmla="*/ 837 w 1229"/>
                  <a:gd name="T49" fmla="*/ 671 h 685"/>
                  <a:gd name="T50" fmla="*/ 981 w 1229"/>
                  <a:gd name="T51" fmla="*/ 543 h 685"/>
                  <a:gd name="T52" fmla="*/ 1039 w 1229"/>
                  <a:gd name="T53" fmla="*/ 535 h 685"/>
                  <a:gd name="T54" fmla="*/ 1184 w 1229"/>
                  <a:gd name="T55" fmla="*/ 607 h 685"/>
                  <a:gd name="T56" fmla="*/ 1199 w 1229"/>
                  <a:gd name="T57" fmla="*/ 614 h 685"/>
                  <a:gd name="T58" fmla="*/ 1207 w 1229"/>
                  <a:gd name="T59" fmla="*/ 614 h 685"/>
                  <a:gd name="T60" fmla="*/ 1222 w 1229"/>
                  <a:gd name="T61" fmla="*/ 608 h 685"/>
                  <a:gd name="T62" fmla="*/ 1228 w 1229"/>
                  <a:gd name="T63" fmla="*/ 591 h 685"/>
                  <a:gd name="T64" fmla="*/ 506 w 1229"/>
                  <a:gd name="T65" fmla="*/ 272 h 685"/>
                  <a:gd name="T66" fmla="*/ 311 w 1229"/>
                  <a:gd name="T67" fmla="*/ 379 h 685"/>
                  <a:gd name="T68" fmla="*/ 267 w 1229"/>
                  <a:gd name="T69" fmla="*/ 422 h 685"/>
                  <a:gd name="T70" fmla="*/ 237 w 1229"/>
                  <a:gd name="T71" fmla="*/ 436 h 685"/>
                  <a:gd name="T72" fmla="*/ 211 w 1229"/>
                  <a:gd name="T73" fmla="*/ 426 h 685"/>
                  <a:gd name="T74" fmla="*/ 207 w 1229"/>
                  <a:gd name="T75" fmla="*/ 370 h 685"/>
                  <a:gd name="T76" fmla="*/ 257 w 1229"/>
                  <a:gd name="T77" fmla="*/ 319 h 685"/>
                  <a:gd name="T78" fmla="*/ 486 w 1229"/>
                  <a:gd name="T79" fmla="*/ 194 h 685"/>
                  <a:gd name="T80" fmla="*/ 535 w 1229"/>
                  <a:gd name="T81" fmla="*/ 223 h 685"/>
                  <a:gd name="T82" fmla="*/ 506 w 1229"/>
                  <a:gd name="T83" fmla="*/ 272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" h="685">
                    <a:moveTo>
                      <a:pt x="1228" y="591"/>
                    </a:moveTo>
                    <a:cubicBezTo>
                      <a:pt x="1217" y="474"/>
                      <a:pt x="1145" y="345"/>
                      <a:pt x="1035" y="247"/>
                    </a:cubicBezTo>
                    <a:cubicBezTo>
                      <a:pt x="925" y="150"/>
                      <a:pt x="789" y="91"/>
                      <a:pt x="652" y="82"/>
                    </a:cubicBezTo>
                    <a:cubicBezTo>
                      <a:pt x="652" y="37"/>
                      <a:pt x="652" y="37"/>
                      <a:pt x="652" y="37"/>
                    </a:cubicBezTo>
                    <a:cubicBezTo>
                      <a:pt x="652" y="17"/>
                      <a:pt x="635" y="0"/>
                      <a:pt x="614" y="0"/>
                    </a:cubicBezTo>
                    <a:cubicBezTo>
                      <a:pt x="593" y="0"/>
                      <a:pt x="577" y="17"/>
                      <a:pt x="577" y="37"/>
                    </a:cubicBezTo>
                    <a:cubicBezTo>
                      <a:pt x="577" y="82"/>
                      <a:pt x="577" y="82"/>
                      <a:pt x="577" y="82"/>
                    </a:cubicBezTo>
                    <a:cubicBezTo>
                      <a:pt x="439" y="91"/>
                      <a:pt x="303" y="150"/>
                      <a:pt x="194" y="247"/>
                    </a:cubicBezTo>
                    <a:cubicBezTo>
                      <a:pt x="84" y="345"/>
                      <a:pt x="11" y="474"/>
                      <a:pt x="0" y="591"/>
                    </a:cubicBezTo>
                    <a:cubicBezTo>
                      <a:pt x="0" y="597"/>
                      <a:pt x="2" y="603"/>
                      <a:pt x="6" y="608"/>
                    </a:cubicBezTo>
                    <a:cubicBezTo>
                      <a:pt x="10" y="612"/>
                      <a:pt x="16" y="614"/>
                      <a:pt x="22" y="614"/>
                    </a:cubicBezTo>
                    <a:cubicBezTo>
                      <a:pt x="25" y="614"/>
                      <a:pt x="25" y="614"/>
                      <a:pt x="25" y="614"/>
                    </a:cubicBezTo>
                    <a:cubicBezTo>
                      <a:pt x="27" y="614"/>
                      <a:pt x="29" y="614"/>
                      <a:pt x="30" y="613"/>
                    </a:cubicBezTo>
                    <a:cubicBezTo>
                      <a:pt x="33" y="610"/>
                      <a:pt x="33" y="610"/>
                      <a:pt x="33" y="610"/>
                    </a:cubicBezTo>
                    <a:cubicBezTo>
                      <a:pt x="34" y="610"/>
                      <a:pt x="126" y="536"/>
                      <a:pt x="189" y="536"/>
                    </a:cubicBezTo>
                    <a:cubicBezTo>
                      <a:pt x="208" y="536"/>
                      <a:pt x="228" y="538"/>
                      <a:pt x="247" y="543"/>
                    </a:cubicBezTo>
                    <a:cubicBezTo>
                      <a:pt x="288" y="553"/>
                      <a:pt x="336" y="597"/>
                      <a:pt x="391" y="671"/>
                    </a:cubicBezTo>
                    <a:cubicBezTo>
                      <a:pt x="398" y="681"/>
                      <a:pt x="401" y="685"/>
                      <a:pt x="411" y="685"/>
                    </a:cubicBezTo>
                    <a:cubicBezTo>
                      <a:pt x="416" y="685"/>
                      <a:pt x="416" y="685"/>
                      <a:pt x="416" y="685"/>
                    </a:cubicBezTo>
                    <a:cubicBezTo>
                      <a:pt x="425" y="685"/>
                      <a:pt x="428" y="681"/>
                      <a:pt x="434" y="675"/>
                    </a:cubicBezTo>
                    <a:cubicBezTo>
                      <a:pt x="516" y="584"/>
                      <a:pt x="577" y="565"/>
                      <a:pt x="614" y="565"/>
                    </a:cubicBezTo>
                    <a:cubicBezTo>
                      <a:pt x="651" y="565"/>
                      <a:pt x="712" y="584"/>
                      <a:pt x="794" y="675"/>
                    </a:cubicBezTo>
                    <a:cubicBezTo>
                      <a:pt x="800" y="681"/>
                      <a:pt x="804" y="685"/>
                      <a:pt x="812" y="685"/>
                    </a:cubicBezTo>
                    <a:cubicBezTo>
                      <a:pt x="818" y="685"/>
                      <a:pt x="818" y="685"/>
                      <a:pt x="818" y="685"/>
                    </a:cubicBezTo>
                    <a:cubicBezTo>
                      <a:pt x="827" y="685"/>
                      <a:pt x="830" y="680"/>
                      <a:pt x="837" y="671"/>
                    </a:cubicBezTo>
                    <a:cubicBezTo>
                      <a:pt x="892" y="596"/>
                      <a:pt x="941" y="553"/>
                      <a:pt x="981" y="543"/>
                    </a:cubicBezTo>
                    <a:cubicBezTo>
                      <a:pt x="1000" y="538"/>
                      <a:pt x="1020" y="535"/>
                      <a:pt x="1039" y="535"/>
                    </a:cubicBezTo>
                    <a:cubicBezTo>
                      <a:pt x="1064" y="535"/>
                      <a:pt x="1110" y="548"/>
                      <a:pt x="1184" y="607"/>
                    </a:cubicBezTo>
                    <a:cubicBezTo>
                      <a:pt x="1190" y="612"/>
                      <a:pt x="1193" y="614"/>
                      <a:pt x="1199" y="614"/>
                    </a:cubicBezTo>
                    <a:cubicBezTo>
                      <a:pt x="1207" y="614"/>
                      <a:pt x="1207" y="614"/>
                      <a:pt x="1207" y="614"/>
                    </a:cubicBezTo>
                    <a:cubicBezTo>
                      <a:pt x="1213" y="614"/>
                      <a:pt x="1218" y="612"/>
                      <a:pt x="1222" y="608"/>
                    </a:cubicBezTo>
                    <a:cubicBezTo>
                      <a:pt x="1227" y="603"/>
                      <a:pt x="1229" y="597"/>
                      <a:pt x="1228" y="591"/>
                    </a:cubicBezTo>
                    <a:close/>
                    <a:moveTo>
                      <a:pt x="506" y="272"/>
                    </a:moveTo>
                    <a:cubicBezTo>
                      <a:pt x="436" y="291"/>
                      <a:pt x="368" y="328"/>
                      <a:pt x="311" y="379"/>
                    </a:cubicBezTo>
                    <a:cubicBezTo>
                      <a:pt x="295" y="392"/>
                      <a:pt x="281" y="407"/>
                      <a:pt x="267" y="422"/>
                    </a:cubicBezTo>
                    <a:cubicBezTo>
                      <a:pt x="259" y="431"/>
                      <a:pt x="248" y="436"/>
                      <a:pt x="237" y="436"/>
                    </a:cubicBezTo>
                    <a:cubicBezTo>
                      <a:pt x="228" y="436"/>
                      <a:pt x="218" y="433"/>
                      <a:pt x="211" y="426"/>
                    </a:cubicBezTo>
                    <a:cubicBezTo>
                      <a:pt x="194" y="412"/>
                      <a:pt x="192" y="386"/>
                      <a:pt x="207" y="370"/>
                    </a:cubicBezTo>
                    <a:cubicBezTo>
                      <a:pt x="223" y="352"/>
                      <a:pt x="240" y="335"/>
                      <a:pt x="257" y="319"/>
                    </a:cubicBezTo>
                    <a:cubicBezTo>
                      <a:pt x="324" y="259"/>
                      <a:pt x="403" y="216"/>
                      <a:pt x="486" y="194"/>
                    </a:cubicBezTo>
                    <a:cubicBezTo>
                      <a:pt x="507" y="189"/>
                      <a:pt x="529" y="201"/>
                      <a:pt x="535" y="223"/>
                    </a:cubicBezTo>
                    <a:cubicBezTo>
                      <a:pt x="540" y="244"/>
                      <a:pt x="528" y="266"/>
                      <a:pt x="506" y="272"/>
                    </a:cubicBezTo>
                    <a:close/>
                  </a:path>
                </a:pathLst>
              </a:custGeom>
              <a:grpFill/>
              <a:ln w="2857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46" name="Freeform 179"/>
            <p:cNvSpPr>
              <a:spLocks noEditPoints="1"/>
            </p:cNvSpPr>
            <p:nvPr/>
          </p:nvSpPr>
          <p:spPr bwMode="auto">
            <a:xfrm>
              <a:off x="231170" y="4184427"/>
              <a:ext cx="813854" cy="809231"/>
            </a:xfrm>
            <a:custGeom>
              <a:avLst/>
              <a:gdLst>
                <a:gd name="T0" fmla="*/ 173 w 234"/>
                <a:gd name="T1" fmla="*/ 99 h 234"/>
                <a:gd name="T2" fmla="*/ 234 w 234"/>
                <a:gd name="T3" fmla="*/ 112 h 234"/>
                <a:gd name="T4" fmla="*/ 234 w 234"/>
                <a:gd name="T5" fmla="*/ 111 h 234"/>
                <a:gd name="T6" fmla="*/ 234 w 234"/>
                <a:gd name="T7" fmla="*/ 112 h 234"/>
                <a:gd name="T8" fmla="*/ 151 w 234"/>
                <a:gd name="T9" fmla="*/ 68 h 234"/>
                <a:gd name="T10" fmla="*/ 149 w 234"/>
                <a:gd name="T11" fmla="*/ 63 h 234"/>
                <a:gd name="T12" fmla="*/ 199 w 234"/>
                <a:gd name="T13" fmla="*/ 33 h 234"/>
                <a:gd name="T14" fmla="*/ 199 w 234"/>
                <a:gd name="T15" fmla="*/ 33 h 234"/>
                <a:gd name="T16" fmla="*/ 200 w 234"/>
                <a:gd name="T17" fmla="*/ 33 h 234"/>
                <a:gd name="T18" fmla="*/ 111 w 234"/>
                <a:gd name="T19" fmla="*/ 56 h 234"/>
                <a:gd name="T20" fmla="*/ 107 w 234"/>
                <a:gd name="T21" fmla="*/ 54 h 234"/>
                <a:gd name="T22" fmla="*/ 126 w 234"/>
                <a:gd name="T23" fmla="*/ 0 h 234"/>
                <a:gd name="T24" fmla="*/ 96 w 234"/>
                <a:gd name="T25" fmla="*/ 20 h 234"/>
                <a:gd name="T26" fmla="*/ 73 w 234"/>
                <a:gd name="T27" fmla="*/ 86 h 234"/>
                <a:gd name="T28" fmla="*/ 67 w 234"/>
                <a:gd name="T29" fmla="*/ 88 h 234"/>
                <a:gd name="T30" fmla="*/ 33 w 234"/>
                <a:gd name="T31" fmla="*/ 34 h 234"/>
                <a:gd name="T32" fmla="*/ 60 w 234"/>
                <a:gd name="T33" fmla="*/ 126 h 234"/>
                <a:gd name="T34" fmla="*/ 59 w 234"/>
                <a:gd name="T35" fmla="*/ 133 h 234"/>
                <a:gd name="T36" fmla="*/ 0 w 234"/>
                <a:gd name="T37" fmla="*/ 120 h 234"/>
                <a:gd name="T38" fmla="*/ 1 w 234"/>
                <a:gd name="T39" fmla="*/ 121 h 234"/>
                <a:gd name="T40" fmla="*/ 0 w 234"/>
                <a:gd name="T41" fmla="*/ 120 h 234"/>
                <a:gd name="T42" fmla="*/ 83 w 234"/>
                <a:gd name="T43" fmla="*/ 164 h 234"/>
                <a:gd name="T44" fmla="*/ 85 w 234"/>
                <a:gd name="T45" fmla="*/ 169 h 234"/>
                <a:gd name="T46" fmla="*/ 35 w 234"/>
                <a:gd name="T47" fmla="*/ 199 h 234"/>
                <a:gd name="T48" fmla="*/ 35 w 234"/>
                <a:gd name="T49" fmla="*/ 199 h 234"/>
                <a:gd name="T50" fmla="*/ 34 w 234"/>
                <a:gd name="T51" fmla="*/ 200 h 234"/>
                <a:gd name="T52" fmla="*/ 122 w 234"/>
                <a:gd name="T53" fmla="*/ 178 h 234"/>
                <a:gd name="T54" fmla="*/ 127 w 234"/>
                <a:gd name="T55" fmla="*/ 181 h 234"/>
                <a:gd name="T56" fmla="*/ 109 w 234"/>
                <a:gd name="T57" fmla="*/ 234 h 234"/>
                <a:gd name="T58" fmla="*/ 138 w 234"/>
                <a:gd name="T59" fmla="*/ 213 h 234"/>
                <a:gd name="T60" fmla="*/ 162 w 234"/>
                <a:gd name="T61" fmla="*/ 147 h 234"/>
                <a:gd name="T62" fmla="*/ 168 w 234"/>
                <a:gd name="T63" fmla="*/ 144 h 234"/>
                <a:gd name="T64" fmla="*/ 201 w 234"/>
                <a:gd name="T65" fmla="*/ 198 h 234"/>
                <a:gd name="T66" fmla="*/ 172 w 234"/>
                <a:gd name="T67" fmla="*/ 104 h 234"/>
                <a:gd name="T68" fmla="*/ 173 w 234"/>
                <a:gd name="T69" fmla="*/ 99 h 234"/>
                <a:gd name="T70" fmla="*/ 138 w 234"/>
                <a:gd name="T71" fmla="*/ 97 h 234"/>
                <a:gd name="T72" fmla="*/ 184 w 234"/>
                <a:gd name="T73" fmla="*/ 146 h 234"/>
                <a:gd name="T74" fmla="*/ 145 w 234"/>
                <a:gd name="T75" fmla="*/ 117 h 234"/>
                <a:gd name="T76" fmla="*/ 145 w 234"/>
                <a:gd name="T77" fmla="*/ 118 h 234"/>
                <a:gd name="T78" fmla="*/ 136 w 234"/>
                <a:gd name="T79" fmla="*/ 188 h 234"/>
                <a:gd name="T80" fmla="*/ 134 w 234"/>
                <a:gd name="T81" fmla="*/ 141 h 234"/>
                <a:gd name="T82" fmla="*/ 83 w 234"/>
                <a:gd name="T83" fmla="*/ 185 h 234"/>
                <a:gd name="T84" fmla="*/ 112 w 234"/>
                <a:gd name="T85" fmla="*/ 148 h 234"/>
                <a:gd name="T86" fmla="*/ 43 w 234"/>
                <a:gd name="T87" fmla="*/ 143 h 234"/>
                <a:gd name="T88" fmla="*/ 94 w 234"/>
                <a:gd name="T89" fmla="*/ 135 h 234"/>
                <a:gd name="T90" fmla="*/ 47 w 234"/>
                <a:gd name="T91" fmla="*/ 84 h 234"/>
                <a:gd name="T92" fmla="*/ 87 w 234"/>
                <a:gd name="T93" fmla="*/ 113 h 234"/>
                <a:gd name="T94" fmla="*/ 88 w 234"/>
                <a:gd name="T95" fmla="*/ 112 h 234"/>
                <a:gd name="T96" fmla="*/ 88 w 234"/>
                <a:gd name="T97" fmla="*/ 112 h 234"/>
                <a:gd name="T98" fmla="*/ 96 w 234"/>
                <a:gd name="T99" fmla="*/ 44 h 234"/>
                <a:gd name="T100" fmla="*/ 100 w 234"/>
                <a:gd name="T101" fmla="*/ 92 h 234"/>
                <a:gd name="T102" fmla="*/ 100 w 234"/>
                <a:gd name="T103" fmla="*/ 92 h 234"/>
                <a:gd name="T104" fmla="*/ 146 w 234"/>
                <a:gd name="T105" fmla="*/ 49 h 234"/>
                <a:gd name="T106" fmla="*/ 118 w 234"/>
                <a:gd name="T107" fmla="*/ 86 h 234"/>
                <a:gd name="T108" fmla="*/ 186 w 234"/>
                <a:gd name="T109" fmla="*/ 88 h 234"/>
                <a:gd name="T110" fmla="*/ 138 w 234"/>
                <a:gd name="T111" fmla="*/ 96 h 234"/>
                <a:gd name="T112" fmla="*/ 138 w 234"/>
                <a:gd name="T113" fmla="*/ 9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4" h="234">
                  <a:moveTo>
                    <a:pt x="173" y="99"/>
                  </a:moveTo>
                  <a:cubicBezTo>
                    <a:pt x="208" y="97"/>
                    <a:pt x="234" y="112"/>
                    <a:pt x="234" y="112"/>
                  </a:cubicBezTo>
                  <a:cubicBezTo>
                    <a:pt x="234" y="112"/>
                    <a:pt x="234" y="111"/>
                    <a:pt x="234" y="111"/>
                  </a:cubicBezTo>
                  <a:cubicBezTo>
                    <a:pt x="234" y="111"/>
                    <a:pt x="234" y="112"/>
                    <a:pt x="234" y="112"/>
                  </a:cubicBezTo>
                  <a:cubicBezTo>
                    <a:pt x="213" y="73"/>
                    <a:pt x="179" y="66"/>
                    <a:pt x="151" y="68"/>
                  </a:cubicBezTo>
                  <a:cubicBezTo>
                    <a:pt x="150" y="68"/>
                    <a:pt x="145" y="68"/>
                    <a:pt x="149" y="63"/>
                  </a:cubicBezTo>
                  <a:cubicBezTo>
                    <a:pt x="172" y="40"/>
                    <a:pt x="199" y="33"/>
                    <a:pt x="199" y="33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0" y="33"/>
                    <a:pt x="200" y="33"/>
                  </a:cubicBezTo>
                  <a:cubicBezTo>
                    <a:pt x="159" y="20"/>
                    <a:pt x="130" y="36"/>
                    <a:pt x="111" y="56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10" y="22"/>
                    <a:pt x="126" y="0"/>
                    <a:pt x="126" y="0"/>
                  </a:cubicBezTo>
                  <a:cubicBezTo>
                    <a:pt x="113" y="5"/>
                    <a:pt x="103" y="12"/>
                    <a:pt x="96" y="20"/>
                  </a:cubicBezTo>
                  <a:cubicBezTo>
                    <a:pt x="77" y="39"/>
                    <a:pt x="72" y="65"/>
                    <a:pt x="73" y="86"/>
                  </a:cubicBezTo>
                  <a:cubicBezTo>
                    <a:pt x="73" y="92"/>
                    <a:pt x="69" y="90"/>
                    <a:pt x="67" y="88"/>
                  </a:cubicBezTo>
                  <a:cubicBezTo>
                    <a:pt x="41" y="64"/>
                    <a:pt x="33" y="34"/>
                    <a:pt x="33" y="34"/>
                  </a:cubicBezTo>
                  <a:cubicBezTo>
                    <a:pt x="20" y="77"/>
                    <a:pt x="39" y="107"/>
                    <a:pt x="60" y="126"/>
                  </a:cubicBezTo>
                  <a:cubicBezTo>
                    <a:pt x="67" y="131"/>
                    <a:pt x="62" y="132"/>
                    <a:pt x="59" y="133"/>
                  </a:cubicBezTo>
                  <a:cubicBezTo>
                    <a:pt x="26" y="134"/>
                    <a:pt x="0" y="120"/>
                    <a:pt x="0" y="120"/>
                  </a:cubicBezTo>
                  <a:cubicBezTo>
                    <a:pt x="0" y="120"/>
                    <a:pt x="1" y="120"/>
                    <a:pt x="1" y="12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1" y="158"/>
                    <a:pt x="55" y="166"/>
                    <a:pt x="83" y="164"/>
                  </a:cubicBezTo>
                  <a:cubicBezTo>
                    <a:pt x="90" y="164"/>
                    <a:pt x="86" y="169"/>
                    <a:pt x="85" y="169"/>
                  </a:cubicBezTo>
                  <a:cubicBezTo>
                    <a:pt x="62" y="192"/>
                    <a:pt x="35" y="199"/>
                    <a:pt x="35" y="1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5" y="200"/>
                    <a:pt x="34" y="200"/>
                    <a:pt x="34" y="200"/>
                  </a:cubicBezTo>
                  <a:cubicBezTo>
                    <a:pt x="74" y="212"/>
                    <a:pt x="103" y="197"/>
                    <a:pt x="122" y="178"/>
                  </a:cubicBezTo>
                  <a:cubicBezTo>
                    <a:pt x="123" y="177"/>
                    <a:pt x="128" y="173"/>
                    <a:pt x="127" y="181"/>
                  </a:cubicBezTo>
                  <a:cubicBezTo>
                    <a:pt x="124" y="212"/>
                    <a:pt x="109" y="234"/>
                    <a:pt x="109" y="234"/>
                  </a:cubicBezTo>
                  <a:cubicBezTo>
                    <a:pt x="121" y="228"/>
                    <a:pt x="131" y="221"/>
                    <a:pt x="138" y="213"/>
                  </a:cubicBezTo>
                  <a:cubicBezTo>
                    <a:pt x="158" y="194"/>
                    <a:pt x="162" y="168"/>
                    <a:pt x="162" y="147"/>
                  </a:cubicBezTo>
                  <a:cubicBezTo>
                    <a:pt x="162" y="144"/>
                    <a:pt x="163" y="139"/>
                    <a:pt x="168" y="144"/>
                  </a:cubicBezTo>
                  <a:cubicBezTo>
                    <a:pt x="193" y="168"/>
                    <a:pt x="201" y="198"/>
                    <a:pt x="201" y="198"/>
                  </a:cubicBezTo>
                  <a:cubicBezTo>
                    <a:pt x="214" y="154"/>
                    <a:pt x="194" y="123"/>
                    <a:pt x="172" y="104"/>
                  </a:cubicBezTo>
                  <a:cubicBezTo>
                    <a:pt x="170" y="103"/>
                    <a:pt x="168" y="99"/>
                    <a:pt x="173" y="99"/>
                  </a:cubicBezTo>
                  <a:close/>
                  <a:moveTo>
                    <a:pt x="138" y="97"/>
                  </a:moveTo>
                  <a:cubicBezTo>
                    <a:pt x="180" y="110"/>
                    <a:pt x="184" y="146"/>
                    <a:pt x="184" y="146"/>
                  </a:cubicBezTo>
                  <a:cubicBezTo>
                    <a:pt x="172" y="130"/>
                    <a:pt x="152" y="120"/>
                    <a:pt x="145" y="117"/>
                  </a:cubicBezTo>
                  <a:cubicBezTo>
                    <a:pt x="145" y="117"/>
                    <a:pt x="145" y="118"/>
                    <a:pt x="145" y="118"/>
                  </a:cubicBezTo>
                  <a:cubicBezTo>
                    <a:pt x="162" y="166"/>
                    <a:pt x="136" y="188"/>
                    <a:pt x="136" y="188"/>
                  </a:cubicBezTo>
                  <a:cubicBezTo>
                    <a:pt x="141" y="170"/>
                    <a:pt x="137" y="151"/>
                    <a:pt x="134" y="141"/>
                  </a:cubicBezTo>
                  <a:cubicBezTo>
                    <a:pt x="116" y="182"/>
                    <a:pt x="83" y="185"/>
                    <a:pt x="83" y="185"/>
                  </a:cubicBezTo>
                  <a:cubicBezTo>
                    <a:pt x="102" y="172"/>
                    <a:pt x="109" y="157"/>
                    <a:pt x="112" y="148"/>
                  </a:cubicBezTo>
                  <a:cubicBezTo>
                    <a:pt x="69" y="164"/>
                    <a:pt x="43" y="143"/>
                    <a:pt x="43" y="143"/>
                  </a:cubicBezTo>
                  <a:cubicBezTo>
                    <a:pt x="70" y="145"/>
                    <a:pt x="86" y="139"/>
                    <a:pt x="94" y="135"/>
                  </a:cubicBezTo>
                  <a:cubicBezTo>
                    <a:pt x="48" y="119"/>
                    <a:pt x="47" y="84"/>
                    <a:pt x="47" y="84"/>
                  </a:cubicBezTo>
                  <a:cubicBezTo>
                    <a:pt x="60" y="102"/>
                    <a:pt x="78" y="110"/>
                    <a:pt x="87" y="113"/>
                  </a:cubicBezTo>
                  <a:cubicBezTo>
                    <a:pt x="87" y="113"/>
                    <a:pt x="88" y="112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71" y="71"/>
                    <a:pt x="96" y="44"/>
                  </a:cubicBezTo>
                  <a:cubicBezTo>
                    <a:pt x="96" y="44"/>
                    <a:pt x="90" y="70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9" y="52"/>
                    <a:pt x="146" y="49"/>
                    <a:pt x="146" y="49"/>
                  </a:cubicBezTo>
                  <a:cubicBezTo>
                    <a:pt x="129" y="62"/>
                    <a:pt x="121" y="79"/>
                    <a:pt x="118" y="86"/>
                  </a:cubicBezTo>
                  <a:cubicBezTo>
                    <a:pt x="159" y="65"/>
                    <a:pt x="186" y="88"/>
                    <a:pt x="186" y="88"/>
                  </a:cubicBezTo>
                  <a:cubicBezTo>
                    <a:pt x="163" y="84"/>
                    <a:pt x="143" y="93"/>
                    <a:pt x="138" y="96"/>
                  </a:cubicBezTo>
                  <a:cubicBezTo>
                    <a:pt x="138" y="97"/>
                    <a:pt x="138" y="97"/>
                    <a:pt x="138" y="9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47" name="组合 446"/>
            <p:cNvGrpSpPr/>
            <p:nvPr/>
          </p:nvGrpSpPr>
          <p:grpSpPr>
            <a:xfrm>
              <a:off x="10906544" y="6199009"/>
              <a:ext cx="380031" cy="582176"/>
              <a:chOff x="7904549" y="4661785"/>
              <a:chExt cx="380031" cy="582176"/>
            </a:xfrm>
            <a:grpFill/>
          </p:grpSpPr>
          <p:sp>
            <p:nvSpPr>
              <p:cNvPr id="750" name="Freeform 160"/>
              <p:cNvSpPr>
                <a:spLocks noEditPoints="1"/>
              </p:cNvSpPr>
              <p:nvPr/>
            </p:nvSpPr>
            <p:spPr bwMode="auto">
              <a:xfrm>
                <a:off x="7904549" y="4661785"/>
                <a:ext cx="380031" cy="582176"/>
              </a:xfrm>
              <a:custGeom>
                <a:avLst/>
                <a:gdLst>
                  <a:gd name="T0" fmla="*/ 122 w 125"/>
                  <a:gd name="T1" fmla="*/ 117 h 192"/>
                  <a:gd name="T2" fmla="*/ 59 w 125"/>
                  <a:gd name="T3" fmla="*/ 0 h 192"/>
                  <a:gd name="T4" fmla="*/ 2 w 125"/>
                  <a:gd name="T5" fmla="*/ 120 h 192"/>
                  <a:gd name="T6" fmla="*/ 0 w 125"/>
                  <a:gd name="T7" fmla="*/ 135 h 192"/>
                  <a:gd name="T8" fmla="*/ 64 w 125"/>
                  <a:gd name="T9" fmla="*/ 191 h 192"/>
                  <a:gd name="T10" fmla="*/ 124 w 125"/>
                  <a:gd name="T11" fmla="*/ 132 h 192"/>
                  <a:gd name="T12" fmla="*/ 122 w 125"/>
                  <a:gd name="T13" fmla="*/ 117 h 192"/>
                  <a:gd name="T14" fmla="*/ 63 w 125"/>
                  <a:gd name="T15" fmla="*/ 175 h 192"/>
                  <a:gd name="T16" fmla="*/ 16 w 125"/>
                  <a:gd name="T17" fmla="*/ 134 h 192"/>
                  <a:gd name="T18" fmla="*/ 18 w 125"/>
                  <a:gd name="T19" fmla="*/ 122 h 192"/>
                  <a:gd name="T20" fmla="*/ 60 w 125"/>
                  <a:gd name="T21" fmla="*/ 33 h 192"/>
                  <a:gd name="T22" fmla="*/ 107 w 125"/>
                  <a:gd name="T23" fmla="*/ 120 h 192"/>
                  <a:gd name="T24" fmla="*/ 108 w 125"/>
                  <a:gd name="T25" fmla="*/ 132 h 192"/>
                  <a:gd name="T26" fmla="*/ 63 w 125"/>
                  <a:gd name="T27" fmla="*/ 17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192">
                    <a:moveTo>
                      <a:pt x="122" y="117"/>
                    </a:moveTo>
                    <a:cubicBezTo>
                      <a:pt x="113" y="67"/>
                      <a:pt x="59" y="0"/>
                      <a:pt x="59" y="0"/>
                    </a:cubicBezTo>
                    <a:cubicBezTo>
                      <a:pt x="59" y="0"/>
                      <a:pt x="10" y="69"/>
                      <a:pt x="2" y="120"/>
                    </a:cubicBezTo>
                    <a:cubicBezTo>
                      <a:pt x="1" y="126"/>
                      <a:pt x="0" y="130"/>
                      <a:pt x="0" y="135"/>
                    </a:cubicBezTo>
                    <a:cubicBezTo>
                      <a:pt x="1" y="167"/>
                      <a:pt x="29" y="192"/>
                      <a:pt x="64" y="191"/>
                    </a:cubicBezTo>
                    <a:cubicBezTo>
                      <a:pt x="98" y="190"/>
                      <a:pt x="125" y="164"/>
                      <a:pt x="124" y="132"/>
                    </a:cubicBezTo>
                    <a:cubicBezTo>
                      <a:pt x="124" y="127"/>
                      <a:pt x="124" y="123"/>
                      <a:pt x="122" y="117"/>
                    </a:cubicBezTo>
                    <a:close/>
                    <a:moveTo>
                      <a:pt x="63" y="175"/>
                    </a:moveTo>
                    <a:cubicBezTo>
                      <a:pt x="38" y="176"/>
                      <a:pt x="17" y="157"/>
                      <a:pt x="16" y="134"/>
                    </a:cubicBezTo>
                    <a:cubicBezTo>
                      <a:pt x="16" y="130"/>
                      <a:pt x="17" y="127"/>
                      <a:pt x="18" y="122"/>
                    </a:cubicBezTo>
                    <a:cubicBezTo>
                      <a:pt x="23" y="85"/>
                      <a:pt x="60" y="33"/>
                      <a:pt x="60" y="33"/>
                    </a:cubicBezTo>
                    <a:cubicBezTo>
                      <a:pt x="60" y="33"/>
                      <a:pt x="100" y="83"/>
                      <a:pt x="107" y="120"/>
                    </a:cubicBezTo>
                    <a:cubicBezTo>
                      <a:pt x="108" y="125"/>
                      <a:pt x="108" y="128"/>
                      <a:pt x="108" y="132"/>
                    </a:cubicBezTo>
                    <a:cubicBezTo>
                      <a:pt x="109" y="155"/>
                      <a:pt x="89" y="175"/>
                      <a:pt x="63" y="1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1" name="Freeform 254"/>
              <p:cNvSpPr>
                <a:spLocks noEditPoints="1"/>
              </p:cNvSpPr>
              <p:nvPr/>
            </p:nvSpPr>
            <p:spPr bwMode="auto">
              <a:xfrm>
                <a:off x="8122864" y="5025645"/>
                <a:ext cx="80858" cy="92988"/>
              </a:xfrm>
              <a:custGeom>
                <a:avLst/>
                <a:gdLst>
                  <a:gd name="T0" fmla="*/ 14 w 27"/>
                  <a:gd name="T1" fmla="*/ 0 h 30"/>
                  <a:gd name="T2" fmla="*/ 0 w 27"/>
                  <a:gd name="T3" fmla="*/ 15 h 30"/>
                  <a:gd name="T4" fmla="*/ 14 w 27"/>
                  <a:gd name="T5" fmla="*/ 30 h 30"/>
                  <a:gd name="T6" fmla="*/ 27 w 27"/>
                  <a:gd name="T7" fmla="*/ 14 h 30"/>
                  <a:gd name="T8" fmla="*/ 14 w 27"/>
                  <a:gd name="T9" fmla="*/ 0 h 30"/>
                  <a:gd name="T10" fmla="*/ 14 w 27"/>
                  <a:gd name="T11" fmla="*/ 24 h 30"/>
                  <a:gd name="T12" fmla="*/ 9 w 27"/>
                  <a:gd name="T13" fmla="*/ 15 h 30"/>
                  <a:gd name="T14" fmla="*/ 14 w 27"/>
                  <a:gd name="T15" fmla="*/ 6 h 30"/>
                  <a:gd name="T16" fmla="*/ 19 w 27"/>
                  <a:gd name="T17" fmla="*/ 15 h 30"/>
                  <a:gd name="T18" fmla="*/ 14 w 27"/>
                  <a:gd name="T1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0">
                    <a:moveTo>
                      <a:pt x="14" y="0"/>
                    </a:moveTo>
                    <a:cubicBezTo>
                      <a:pt x="5" y="0"/>
                      <a:pt x="0" y="6"/>
                      <a:pt x="0" y="15"/>
                    </a:cubicBezTo>
                    <a:cubicBezTo>
                      <a:pt x="0" y="24"/>
                      <a:pt x="6" y="30"/>
                      <a:pt x="14" y="30"/>
                    </a:cubicBezTo>
                    <a:cubicBezTo>
                      <a:pt x="21" y="30"/>
                      <a:pt x="27" y="25"/>
                      <a:pt x="27" y="14"/>
                    </a:cubicBezTo>
                    <a:cubicBezTo>
                      <a:pt x="27" y="6"/>
                      <a:pt x="22" y="0"/>
                      <a:pt x="14" y="0"/>
                    </a:cubicBezTo>
                    <a:close/>
                    <a:moveTo>
                      <a:pt x="14" y="24"/>
                    </a:moveTo>
                    <a:cubicBezTo>
                      <a:pt x="10" y="24"/>
                      <a:pt x="9" y="20"/>
                      <a:pt x="9" y="15"/>
                    </a:cubicBezTo>
                    <a:cubicBezTo>
                      <a:pt x="9" y="10"/>
                      <a:pt x="10" y="6"/>
                      <a:pt x="14" y="6"/>
                    </a:cubicBezTo>
                    <a:cubicBezTo>
                      <a:pt x="17" y="6"/>
                      <a:pt x="19" y="10"/>
                      <a:pt x="19" y="15"/>
                    </a:cubicBezTo>
                    <a:cubicBezTo>
                      <a:pt x="19" y="20"/>
                      <a:pt x="17" y="24"/>
                      <a:pt x="14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2" name="Freeform 255"/>
              <p:cNvSpPr>
                <a:spLocks noEditPoints="1"/>
              </p:cNvSpPr>
              <p:nvPr/>
            </p:nvSpPr>
            <p:spPr bwMode="auto">
              <a:xfrm>
                <a:off x="7993492" y="4952873"/>
                <a:ext cx="80858" cy="92988"/>
              </a:xfrm>
              <a:custGeom>
                <a:avLst/>
                <a:gdLst>
                  <a:gd name="T0" fmla="*/ 13 w 27"/>
                  <a:gd name="T1" fmla="*/ 0 h 30"/>
                  <a:gd name="T2" fmla="*/ 0 w 27"/>
                  <a:gd name="T3" fmla="*/ 15 h 30"/>
                  <a:gd name="T4" fmla="*/ 13 w 27"/>
                  <a:gd name="T5" fmla="*/ 30 h 30"/>
                  <a:gd name="T6" fmla="*/ 27 w 27"/>
                  <a:gd name="T7" fmla="*/ 14 h 30"/>
                  <a:gd name="T8" fmla="*/ 13 w 27"/>
                  <a:gd name="T9" fmla="*/ 0 h 30"/>
                  <a:gd name="T10" fmla="*/ 13 w 27"/>
                  <a:gd name="T11" fmla="*/ 24 h 30"/>
                  <a:gd name="T12" fmla="*/ 8 w 27"/>
                  <a:gd name="T13" fmla="*/ 15 h 30"/>
                  <a:gd name="T14" fmla="*/ 13 w 27"/>
                  <a:gd name="T15" fmla="*/ 6 h 30"/>
                  <a:gd name="T16" fmla="*/ 18 w 27"/>
                  <a:gd name="T17" fmla="*/ 15 h 30"/>
                  <a:gd name="T18" fmla="*/ 13 w 27"/>
                  <a:gd name="T1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0">
                    <a:moveTo>
                      <a:pt x="13" y="0"/>
                    </a:moveTo>
                    <a:cubicBezTo>
                      <a:pt x="5" y="0"/>
                      <a:pt x="0" y="6"/>
                      <a:pt x="0" y="15"/>
                    </a:cubicBezTo>
                    <a:cubicBezTo>
                      <a:pt x="0" y="24"/>
                      <a:pt x="6" y="30"/>
                      <a:pt x="13" y="30"/>
                    </a:cubicBezTo>
                    <a:cubicBezTo>
                      <a:pt x="20" y="30"/>
                      <a:pt x="27" y="25"/>
                      <a:pt x="27" y="14"/>
                    </a:cubicBezTo>
                    <a:cubicBezTo>
                      <a:pt x="27" y="6"/>
                      <a:pt x="22" y="0"/>
                      <a:pt x="13" y="0"/>
                    </a:cubicBezTo>
                    <a:close/>
                    <a:moveTo>
                      <a:pt x="13" y="24"/>
                    </a:moveTo>
                    <a:cubicBezTo>
                      <a:pt x="10" y="24"/>
                      <a:pt x="8" y="20"/>
                      <a:pt x="8" y="15"/>
                    </a:cubicBezTo>
                    <a:cubicBezTo>
                      <a:pt x="8" y="10"/>
                      <a:pt x="10" y="6"/>
                      <a:pt x="13" y="6"/>
                    </a:cubicBezTo>
                    <a:cubicBezTo>
                      <a:pt x="17" y="6"/>
                      <a:pt x="18" y="10"/>
                      <a:pt x="18" y="15"/>
                    </a:cubicBezTo>
                    <a:cubicBezTo>
                      <a:pt x="18" y="20"/>
                      <a:pt x="17" y="24"/>
                      <a:pt x="13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3" name="Freeform 256"/>
              <p:cNvSpPr>
                <a:spLocks/>
              </p:cNvSpPr>
              <p:nvPr/>
            </p:nvSpPr>
            <p:spPr bwMode="auto">
              <a:xfrm>
                <a:off x="8037963" y="4944787"/>
                <a:ext cx="125331" cy="181931"/>
              </a:xfrm>
              <a:custGeom>
                <a:avLst/>
                <a:gdLst>
                  <a:gd name="T0" fmla="*/ 25 w 31"/>
                  <a:gd name="T1" fmla="*/ 0 h 45"/>
                  <a:gd name="T2" fmla="*/ 0 w 31"/>
                  <a:gd name="T3" fmla="*/ 45 h 45"/>
                  <a:gd name="T4" fmla="*/ 6 w 31"/>
                  <a:gd name="T5" fmla="*/ 45 h 45"/>
                  <a:gd name="T6" fmla="*/ 31 w 31"/>
                  <a:gd name="T7" fmla="*/ 0 h 45"/>
                  <a:gd name="T8" fmla="*/ 25 w 31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5">
                    <a:moveTo>
                      <a:pt x="25" y="0"/>
                    </a:moveTo>
                    <a:lnTo>
                      <a:pt x="0" y="45"/>
                    </a:lnTo>
                    <a:lnTo>
                      <a:pt x="6" y="45"/>
                    </a:lnTo>
                    <a:lnTo>
                      <a:pt x="31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8" name="组合 447"/>
            <p:cNvGrpSpPr/>
            <p:nvPr/>
          </p:nvGrpSpPr>
          <p:grpSpPr>
            <a:xfrm>
              <a:off x="1735088" y="2850446"/>
              <a:ext cx="839711" cy="873299"/>
              <a:chOff x="2348323" y="3987294"/>
              <a:chExt cx="968344" cy="1007078"/>
            </a:xfrm>
            <a:grpFill/>
          </p:grpSpPr>
          <p:sp>
            <p:nvSpPr>
              <p:cNvPr id="745" name="Freeform 161"/>
              <p:cNvSpPr>
                <a:spLocks/>
              </p:cNvSpPr>
              <p:nvPr/>
            </p:nvSpPr>
            <p:spPr bwMode="auto">
              <a:xfrm>
                <a:off x="2936164" y="4322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6" name="Freeform 162"/>
              <p:cNvSpPr>
                <a:spLocks/>
              </p:cNvSpPr>
              <p:nvPr/>
            </p:nvSpPr>
            <p:spPr bwMode="auto">
              <a:xfrm>
                <a:off x="2348323" y="3987294"/>
                <a:ext cx="968344" cy="542272"/>
              </a:xfrm>
              <a:custGeom>
                <a:avLst/>
                <a:gdLst>
                  <a:gd name="T0" fmla="*/ 223 w 223"/>
                  <a:gd name="T1" fmla="*/ 74 h 125"/>
                  <a:gd name="T2" fmla="*/ 179 w 223"/>
                  <a:gd name="T3" fmla="*/ 30 h 125"/>
                  <a:gd name="T4" fmla="*/ 165 w 223"/>
                  <a:gd name="T5" fmla="*/ 33 h 125"/>
                  <a:gd name="T6" fmla="*/ 135 w 223"/>
                  <a:gd name="T7" fmla="*/ 77 h 125"/>
                  <a:gd name="T8" fmla="*/ 135 w 223"/>
                  <a:gd name="T9" fmla="*/ 77 h 125"/>
                  <a:gd name="T10" fmla="*/ 135 w 223"/>
                  <a:gd name="T11" fmla="*/ 77 h 125"/>
                  <a:gd name="T12" fmla="*/ 135 w 223"/>
                  <a:gd name="T13" fmla="*/ 79 h 125"/>
                  <a:gd name="T14" fmla="*/ 131 w 223"/>
                  <a:gd name="T15" fmla="*/ 84 h 125"/>
                  <a:gd name="T16" fmla="*/ 130 w 223"/>
                  <a:gd name="T17" fmla="*/ 84 h 125"/>
                  <a:gd name="T18" fmla="*/ 125 w 223"/>
                  <a:gd name="T19" fmla="*/ 79 h 125"/>
                  <a:gd name="T20" fmla="*/ 153 w 223"/>
                  <a:gd name="T21" fmla="*/ 28 h 125"/>
                  <a:gd name="T22" fmla="*/ 101 w 223"/>
                  <a:gd name="T23" fmla="*/ 0 h 125"/>
                  <a:gd name="T24" fmla="*/ 46 w 223"/>
                  <a:gd name="T25" fmla="*/ 35 h 125"/>
                  <a:gd name="T26" fmla="*/ 74 w 223"/>
                  <a:gd name="T27" fmla="*/ 50 h 125"/>
                  <a:gd name="T28" fmla="*/ 72 w 223"/>
                  <a:gd name="T29" fmla="*/ 57 h 125"/>
                  <a:gd name="T30" fmla="*/ 69 w 223"/>
                  <a:gd name="T31" fmla="*/ 58 h 125"/>
                  <a:gd name="T32" fmla="*/ 65 w 223"/>
                  <a:gd name="T33" fmla="*/ 56 h 125"/>
                  <a:gd name="T34" fmla="*/ 62 w 223"/>
                  <a:gd name="T35" fmla="*/ 53 h 125"/>
                  <a:gd name="T36" fmla="*/ 33 w 223"/>
                  <a:gd name="T37" fmla="*/ 45 h 125"/>
                  <a:gd name="T38" fmla="*/ 0 w 223"/>
                  <a:gd name="T39" fmla="*/ 83 h 125"/>
                  <a:gd name="T40" fmla="*/ 0 w 223"/>
                  <a:gd name="T41" fmla="*/ 84 h 125"/>
                  <a:gd name="T42" fmla="*/ 0 w 223"/>
                  <a:gd name="T43" fmla="*/ 86 h 125"/>
                  <a:gd name="T44" fmla="*/ 36 w 223"/>
                  <a:gd name="T45" fmla="*/ 125 h 125"/>
                  <a:gd name="T46" fmla="*/ 188 w 223"/>
                  <a:gd name="T47" fmla="*/ 125 h 125"/>
                  <a:gd name="T48" fmla="*/ 223 w 223"/>
                  <a:gd name="T49" fmla="*/ 87 h 125"/>
                  <a:gd name="T50" fmla="*/ 223 w 223"/>
                  <a:gd name="T51" fmla="*/ 7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125">
                    <a:moveTo>
                      <a:pt x="223" y="74"/>
                    </a:moveTo>
                    <a:cubicBezTo>
                      <a:pt x="223" y="50"/>
                      <a:pt x="204" y="30"/>
                      <a:pt x="179" y="30"/>
                    </a:cubicBezTo>
                    <a:cubicBezTo>
                      <a:pt x="174" y="30"/>
                      <a:pt x="169" y="31"/>
                      <a:pt x="165" y="33"/>
                    </a:cubicBezTo>
                    <a:cubicBezTo>
                      <a:pt x="138" y="45"/>
                      <a:pt x="135" y="69"/>
                      <a:pt x="135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35" y="78"/>
                      <a:pt x="135" y="79"/>
                      <a:pt x="135" y="79"/>
                    </a:cubicBezTo>
                    <a:cubicBezTo>
                      <a:pt x="136" y="81"/>
                      <a:pt x="133" y="84"/>
                      <a:pt x="131" y="84"/>
                    </a:cubicBezTo>
                    <a:cubicBezTo>
                      <a:pt x="130" y="84"/>
                      <a:pt x="130" y="84"/>
                      <a:pt x="130" y="84"/>
                    </a:cubicBezTo>
                    <a:cubicBezTo>
                      <a:pt x="128" y="84"/>
                      <a:pt x="125" y="82"/>
                      <a:pt x="125" y="79"/>
                    </a:cubicBezTo>
                    <a:cubicBezTo>
                      <a:pt x="125" y="79"/>
                      <a:pt x="123" y="46"/>
                      <a:pt x="153" y="28"/>
                    </a:cubicBezTo>
                    <a:cubicBezTo>
                      <a:pt x="142" y="11"/>
                      <a:pt x="123" y="0"/>
                      <a:pt x="101" y="0"/>
                    </a:cubicBezTo>
                    <a:cubicBezTo>
                      <a:pt x="77" y="0"/>
                      <a:pt x="56" y="14"/>
                      <a:pt x="46" y="35"/>
                    </a:cubicBezTo>
                    <a:cubicBezTo>
                      <a:pt x="65" y="38"/>
                      <a:pt x="73" y="50"/>
                      <a:pt x="74" y="50"/>
                    </a:cubicBezTo>
                    <a:cubicBezTo>
                      <a:pt x="75" y="53"/>
                      <a:pt x="75" y="56"/>
                      <a:pt x="72" y="57"/>
                    </a:cubicBezTo>
                    <a:cubicBezTo>
                      <a:pt x="71" y="58"/>
                      <a:pt x="70" y="58"/>
                      <a:pt x="69" y="58"/>
                    </a:cubicBezTo>
                    <a:cubicBezTo>
                      <a:pt x="68" y="58"/>
                      <a:pt x="66" y="58"/>
                      <a:pt x="65" y="56"/>
                    </a:cubicBezTo>
                    <a:cubicBezTo>
                      <a:pt x="65" y="56"/>
                      <a:pt x="64" y="55"/>
                      <a:pt x="62" y="53"/>
                    </a:cubicBezTo>
                    <a:cubicBezTo>
                      <a:pt x="52" y="45"/>
                      <a:pt x="39" y="45"/>
                      <a:pt x="33" y="45"/>
                    </a:cubicBezTo>
                    <a:cubicBezTo>
                      <a:pt x="14" y="48"/>
                      <a:pt x="0" y="64"/>
                      <a:pt x="0" y="83"/>
                    </a:cubicBezTo>
                    <a:cubicBezTo>
                      <a:pt x="0" y="83"/>
                      <a:pt x="0" y="84"/>
                      <a:pt x="0" y="84"/>
                    </a:cubicBezTo>
                    <a:cubicBezTo>
                      <a:pt x="0" y="85"/>
                      <a:pt x="0" y="85"/>
                      <a:pt x="0" y="86"/>
                    </a:cubicBezTo>
                    <a:cubicBezTo>
                      <a:pt x="0" y="107"/>
                      <a:pt x="16" y="125"/>
                      <a:pt x="36" y="125"/>
                    </a:cubicBezTo>
                    <a:cubicBezTo>
                      <a:pt x="188" y="125"/>
                      <a:pt x="188" y="125"/>
                      <a:pt x="188" y="125"/>
                    </a:cubicBezTo>
                    <a:cubicBezTo>
                      <a:pt x="208" y="125"/>
                      <a:pt x="223" y="108"/>
                      <a:pt x="223" y="87"/>
                    </a:cubicBezTo>
                    <a:cubicBezTo>
                      <a:pt x="223" y="83"/>
                      <a:pt x="223" y="75"/>
                      <a:pt x="223" y="74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7" name="Freeform 163"/>
              <p:cNvSpPr>
                <a:spLocks/>
              </p:cNvSpPr>
              <p:nvPr/>
            </p:nvSpPr>
            <p:spPr bwMode="auto">
              <a:xfrm>
                <a:off x="2931607" y="4577414"/>
                <a:ext cx="168606" cy="205061"/>
              </a:xfrm>
              <a:custGeom>
                <a:avLst/>
                <a:gdLst>
                  <a:gd name="T0" fmla="*/ 38 w 39"/>
                  <a:gd name="T1" fmla="*/ 34 h 47"/>
                  <a:gd name="T2" fmla="*/ 24 w 39"/>
                  <a:gd name="T3" fmla="*/ 23 h 47"/>
                  <a:gd name="T4" fmla="*/ 38 w 39"/>
                  <a:gd name="T5" fmla="*/ 13 h 47"/>
                  <a:gd name="T6" fmla="*/ 38 w 39"/>
                  <a:gd name="T7" fmla="*/ 9 h 47"/>
                  <a:gd name="T8" fmla="*/ 35 w 39"/>
                  <a:gd name="T9" fmla="*/ 9 h 47"/>
                  <a:gd name="T10" fmla="*/ 22 w 39"/>
                  <a:gd name="T11" fmla="*/ 18 h 47"/>
                  <a:gd name="T12" fmla="*/ 22 w 39"/>
                  <a:gd name="T13" fmla="*/ 3 h 47"/>
                  <a:gd name="T14" fmla="*/ 20 w 39"/>
                  <a:gd name="T15" fmla="*/ 0 h 47"/>
                  <a:gd name="T16" fmla="*/ 17 w 39"/>
                  <a:gd name="T17" fmla="*/ 3 h 47"/>
                  <a:gd name="T18" fmla="*/ 17 w 39"/>
                  <a:gd name="T19" fmla="*/ 19 h 47"/>
                  <a:gd name="T20" fmla="*/ 4 w 39"/>
                  <a:gd name="T21" fmla="*/ 9 h 47"/>
                  <a:gd name="T22" fmla="*/ 1 w 39"/>
                  <a:gd name="T23" fmla="*/ 10 h 47"/>
                  <a:gd name="T24" fmla="*/ 1 w 39"/>
                  <a:gd name="T25" fmla="*/ 14 h 47"/>
                  <a:gd name="T26" fmla="*/ 15 w 39"/>
                  <a:gd name="T27" fmla="*/ 24 h 47"/>
                  <a:gd name="T28" fmla="*/ 1 w 39"/>
                  <a:gd name="T29" fmla="*/ 34 h 47"/>
                  <a:gd name="T30" fmla="*/ 1 w 39"/>
                  <a:gd name="T31" fmla="*/ 38 h 47"/>
                  <a:gd name="T32" fmla="*/ 3 w 39"/>
                  <a:gd name="T33" fmla="*/ 39 h 47"/>
                  <a:gd name="T34" fmla="*/ 4 w 39"/>
                  <a:gd name="T35" fmla="*/ 38 h 47"/>
                  <a:gd name="T36" fmla="*/ 17 w 39"/>
                  <a:gd name="T37" fmla="*/ 29 h 47"/>
                  <a:gd name="T38" fmla="*/ 17 w 39"/>
                  <a:gd name="T39" fmla="*/ 44 h 47"/>
                  <a:gd name="T40" fmla="*/ 20 w 39"/>
                  <a:gd name="T41" fmla="*/ 47 h 47"/>
                  <a:gd name="T42" fmla="*/ 22 w 39"/>
                  <a:gd name="T43" fmla="*/ 44 h 47"/>
                  <a:gd name="T44" fmla="*/ 22 w 39"/>
                  <a:gd name="T45" fmla="*/ 28 h 47"/>
                  <a:gd name="T46" fmla="*/ 35 w 39"/>
                  <a:gd name="T47" fmla="*/ 38 h 47"/>
                  <a:gd name="T48" fmla="*/ 37 w 39"/>
                  <a:gd name="T49" fmla="*/ 38 h 47"/>
                  <a:gd name="T50" fmla="*/ 39 w 39"/>
                  <a:gd name="T51" fmla="*/ 37 h 47"/>
                  <a:gd name="T52" fmla="*/ 38 w 39"/>
                  <a:gd name="T53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47">
                    <a:moveTo>
                      <a:pt x="38" y="34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2"/>
                      <a:pt x="39" y="11"/>
                      <a:pt x="38" y="9"/>
                    </a:cubicBezTo>
                    <a:cubicBezTo>
                      <a:pt x="37" y="8"/>
                      <a:pt x="36" y="8"/>
                      <a:pt x="35" y="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1" y="9"/>
                      <a:pt x="1" y="10"/>
                    </a:cubicBezTo>
                    <a:cubicBezTo>
                      <a:pt x="0" y="11"/>
                      <a:pt x="0" y="13"/>
                      <a:pt x="1" y="1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1" y="38"/>
                      <a:pt x="2" y="39"/>
                      <a:pt x="3" y="39"/>
                    </a:cubicBezTo>
                    <a:cubicBezTo>
                      <a:pt x="3" y="39"/>
                      <a:pt x="4" y="38"/>
                      <a:pt x="4" y="3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6"/>
                      <a:pt x="18" y="47"/>
                      <a:pt x="20" y="47"/>
                    </a:cubicBezTo>
                    <a:cubicBezTo>
                      <a:pt x="21" y="47"/>
                      <a:pt x="22" y="46"/>
                      <a:pt x="22" y="44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8" y="38"/>
                      <a:pt x="39" y="37"/>
                    </a:cubicBezTo>
                    <a:cubicBezTo>
                      <a:pt x="39" y="36"/>
                      <a:pt x="39" y="34"/>
                      <a:pt x="38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8" name="Freeform 164"/>
              <p:cNvSpPr>
                <a:spLocks/>
              </p:cNvSpPr>
              <p:nvPr/>
            </p:nvSpPr>
            <p:spPr bwMode="auto">
              <a:xfrm>
                <a:off x="2567055" y="4577414"/>
                <a:ext cx="173162" cy="205061"/>
              </a:xfrm>
              <a:custGeom>
                <a:avLst/>
                <a:gdLst>
                  <a:gd name="T0" fmla="*/ 38 w 40"/>
                  <a:gd name="T1" fmla="*/ 34 h 47"/>
                  <a:gd name="T2" fmla="*/ 24 w 40"/>
                  <a:gd name="T3" fmla="*/ 23 h 47"/>
                  <a:gd name="T4" fmla="*/ 38 w 40"/>
                  <a:gd name="T5" fmla="*/ 13 h 47"/>
                  <a:gd name="T6" fmla="*/ 38 w 40"/>
                  <a:gd name="T7" fmla="*/ 9 h 47"/>
                  <a:gd name="T8" fmla="*/ 35 w 40"/>
                  <a:gd name="T9" fmla="*/ 9 h 47"/>
                  <a:gd name="T10" fmla="*/ 22 w 40"/>
                  <a:gd name="T11" fmla="*/ 18 h 47"/>
                  <a:gd name="T12" fmla="*/ 22 w 40"/>
                  <a:gd name="T13" fmla="*/ 3 h 47"/>
                  <a:gd name="T14" fmla="*/ 20 w 40"/>
                  <a:gd name="T15" fmla="*/ 0 h 47"/>
                  <a:gd name="T16" fmla="*/ 17 w 40"/>
                  <a:gd name="T17" fmla="*/ 3 h 47"/>
                  <a:gd name="T18" fmla="*/ 17 w 40"/>
                  <a:gd name="T19" fmla="*/ 19 h 47"/>
                  <a:gd name="T20" fmla="*/ 4 w 40"/>
                  <a:gd name="T21" fmla="*/ 9 h 47"/>
                  <a:gd name="T22" fmla="*/ 1 w 40"/>
                  <a:gd name="T23" fmla="*/ 10 h 47"/>
                  <a:gd name="T24" fmla="*/ 1 w 40"/>
                  <a:gd name="T25" fmla="*/ 14 h 47"/>
                  <a:gd name="T26" fmla="*/ 15 w 40"/>
                  <a:gd name="T27" fmla="*/ 24 h 47"/>
                  <a:gd name="T28" fmla="*/ 1 w 40"/>
                  <a:gd name="T29" fmla="*/ 34 h 47"/>
                  <a:gd name="T30" fmla="*/ 1 w 40"/>
                  <a:gd name="T31" fmla="*/ 38 h 47"/>
                  <a:gd name="T32" fmla="*/ 3 w 40"/>
                  <a:gd name="T33" fmla="*/ 39 h 47"/>
                  <a:gd name="T34" fmla="*/ 5 w 40"/>
                  <a:gd name="T35" fmla="*/ 38 h 47"/>
                  <a:gd name="T36" fmla="*/ 17 w 40"/>
                  <a:gd name="T37" fmla="*/ 29 h 47"/>
                  <a:gd name="T38" fmla="*/ 17 w 40"/>
                  <a:gd name="T39" fmla="*/ 44 h 47"/>
                  <a:gd name="T40" fmla="*/ 20 w 40"/>
                  <a:gd name="T41" fmla="*/ 47 h 47"/>
                  <a:gd name="T42" fmla="*/ 22 w 40"/>
                  <a:gd name="T43" fmla="*/ 44 h 47"/>
                  <a:gd name="T44" fmla="*/ 22 w 40"/>
                  <a:gd name="T45" fmla="*/ 28 h 47"/>
                  <a:gd name="T46" fmla="*/ 35 w 40"/>
                  <a:gd name="T47" fmla="*/ 38 h 47"/>
                  <a:gd name="T48" fmla="*/ 37 w 40"/>
                  <a:gd name="T49" fmla="*/ 38 h 47"/>
                  <a:gd name="T50" fmla="*/ 39 w 40"/>
                  <a:gd name="T51" fmla="*/ 37 h 47"/>
                  <a:gd name="T52" fmla="*/ 38 w 40"/>
                  <a:gd name="T53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47">
                    <a:moveTo>
                      <a:pt x="38" y="34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2"/>
                      <a:pt x="39" y="11"/>
                      <a:pt x="38" y="9"/>
                    </a:cubicBezTo>
                    <a:cubicBezTo>
                      <a:pt x="38" y="8"/>
                      <a:pt x="36" y="8"/>
                      <a:pt x="35" y="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1" y="9"/>
                      <a:pt x="1" y="10"/>
                    </a:cubicBezTo>
                    <a:cubicBezTo>
                      <a:pt x="0" y="11"/>
                      <a:pt x="0" y="13"/>
                      <a:pt x="1" y="1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1" y="38"/>
                      <a:pt x="2" y="39"/>
                      <a:pt x="3" y="39"/>
                    </a:cubicBezTo>
                    <a:cubicBezTo>
                      <a:pt x="4" y="39"/>
                      <a:pt x="4" y="38"/>
                      <a:pt x="5" y="3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6"/>
                      <a:pt x="18" y="47"/>
                      <a:pt x="20" y="47"/>
                    </a:cubicBezTo>
                    <a:cubicBezTo>
                      <a:pt x="21" y="47"/>
                      <a:pt x="22" y="46"/>
                      <a:pt x="22" y="44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8" y="38"/>
                      <a:pt x="39" y="37"/>
                    </a:cubicBezTo>
                    <a:cubicBezTo>
                      <a:pt x="40" y="36"/>
                      <a:pt x="39" y="34"/>
                      <a:pt x="38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9" name="Freeform 165"/>
              <p:cNvSpPr>
                <a:spLocks/>
              </p:cNvSpPr>
              <p:nvPr/>
            </p:nvSpPr>
            <p:spPr bwMode="auto">
              <a:xfrm>
                <a:off x="2749331" y="4791589"/>
                <a:ext cx="173162" cy="202783"/>
              </a:xfrm>
              <a:custGeom>
                <a:avLst/>
                <a:gdLst>
                  <a:gd name="T0" fmla="*/ 38 w 40"/>
                  <a:gd name="T1" fmla="*/ 33 h 47"/>
                  <a:gd name="T2" fmla="*/ 24 w 40"/>
                  <a:gd name="T3" fmla="*/ 23 h 47"/>
                  <a:gd name="T4" fmla="*/ 38 w 40"/>
                  <a:gd name="T5" fmla="*/ 13 h 47"/>
                  <a:gd name="T6" fmla="*/ 38 w 40"/>
                  <a:gd name="T7" fmla="*/ 9 h 47"/>
                  <a:gd name="T8" fmla="*/ 35 w 40"/>
                  <a:gd name="T9" fmla="*/ 9 h 47"/>
                  <a:gd name="T10" fmla="*/ 22 w 40"/>
                  <a:gd name="T11" fmla="*/ 18 h 47"/>
                  <a:gd name="T12" fmla="*/ 22 w 40"/>
                  <a:gd name="T13" fmla="*/ 2 h 47"/>
                  <a:gd name="T14" fmla="*/ 20 w 40"/>
                  <a:gd name="T15" fmla="*/ 0 h 47"/>
                  <a:gd name="T16" fmla="*/ 17 w 40"/>
                  <a:gd name="T17" fmla="*/ 2 h 47"/>
                  <a:gd name="T18" fmla="*/ 17 w 40"/>
                  <a:gd name="T19" fmla="*/ 18 h 47"/>
                  <a:gd name="T20" fmla="*/ 4 w 40"/>
                  <a:gd name="T21" fmla="*/ 9 h 47"/>
                  <a:gd name="T22" fmla="*/ 1 w 40"/>
                  <a:gd name="T23" fmla="*/ 10 h 47"/>
                  <a:gd name="T24" fmla="*/ 1 w 40"/>
                  <a:gd name="T25" fmla="*/ 13 h 47"/>
                  <a:gd name="T26" fmla="*/ 15 w 40"/>
                  <a:gd name="T27" fmla="*/ 23 h 47"/>
                  <a:gd name="T28" fmla="*/ 1 w 40"/>
                  <a:gd name="T29" fmla="*/ 34 h 47"/>
                  <a:gd name="T30" fmla="*/ 1 w 40"/>
                  <a:gd name="T31" fmla="*/ 37 h 47"/>
                  <a:gd name="T32" fmla="*/ 3 w 40"/>
                  <a:gd name="T33" fmla="*/ 38 h 47"/>
                  <a:gd name="T34" fmla="*/ 4 w 40"/>
                  <a:gd name="T35" fmla="*/ 38 h 47"/>
                  <a:gd name="T36" fmla="*/ 17 w 40"/>
                  <a:gd name="T37" fmla="*/ 28 h 47"/>
                  <a:gd name="T38" fmla="*/ 17 w 40"/>
                  <a:gd name="T39" fmla="*/ 44 h 47"/>
                  <a:gd name="T40" fmla="*/ 20 w 40"/>
                  <a:gd name="T41" fmla="*/ 47 h 47"/>
                  <a:gd name="T42" fmla="*/ 22 w 40"/>
                  <a:gd name="T43" fmla="*/ 44 h 47"/>
                  <a:gd name="T44" fmla="*/ 22 w 40"/>
                  <a:gd name="T45" fmla="*/ 28 h 47"/>
                  <a:gd name="T46" fmla="*/ 35 w 40"/>
                  <a:gd name="T47" fmla="*/ 37 h 47"/>
                  <a:gd name="T48" fmla="*/ 37 w 40"/>
                  <a:gd name="T49" fmla="*/ 38 h 47"/>
                  <a:gd name="T50" fmla="*/ 39 w 40"/>
                  <a:gd name="T51" fmla="*/ 37 h 47"/>
                  <a:gd name="T52" fmla="*/ 38 w 40"/>
                  <a:gd name="T53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47">
                    <a:moveTo>
                      <a:pt x="38" y="33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2"/>
                      <a:pt x="39" y="10"/>
                      <a:pt x="38" y="9"/>
                    </a:cubicBezTo>
                    <a:cubicBezTo>
                      <a:pt x="37" y="8"/>
                      <a:pt x="36" y="8"/>
                      <a:pt x="35" y="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1" y="8"/>
                      <a:pt x="1" y="10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6"/>
                      <a:pt x="1" y="37"/>
                    </a:cubicBezTo>
                    <a:cubicBezTo>
                      <a:pt x="1" y="38"/>
                      <a:pt x="2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5"/>
                      <a:pt x="18" y="47"/>
                      <a:pt x="20" y="47"/>
                    </a:cubicBezTo>
                    <a:cubicBezTo>
                      <a:pt x="21" y="47"/>
                      <a:pt x="22" y="45"/>
                      <a:pt x="22" y="44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8" y="37"/>
                      <a:pt x="39" y="37"/>
                    </a:cubicBezTo>
                    <a:cubicBezTo>
                      <a:pt x="40" y="36"/>
                      <a:pt x="39" y="34"/>
                      <a:pt x="38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9" name="组合 448"/>
            <p:cNvGrpSpPr/>
            <p:nvPr/>
          </p:nvGrpSpPr>
          <p:grpSpPr>
            <a:xfrm>
              <a:off x="5412110" y="4736215"/>
              <a:ext cx="1029861" cy="941002"/>
              <a:chOff x="2318704" y="5732590"/>
              <a:chExt cx="1029861" cy="941002"/>
            </a:xfrm>
            <a:grpFill/>
          </p:grpSpPr>
          <p:sp>
            <p:nvSpPr>
              <p:cNvPr id="741" name="Freeform 117"/>
              <p:cNvSpPr>
                <a:spLocks/>
              </p:cNvSpPr>
              <p:nvPr/>
            </p:nvSpPr>
            <p:spPr bwMode="auto">
              <a:xfrm>
                <a:off x="2936164" y="57325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2" name="Freeform 175"/>
              <p:cNvSpPr>
                <a:spLocks noEditPoints="1"/>
              </p:cNvSpPr>
              <p:nvPr/>
            </p:nvSpPr>
            <p:spPr bwMode="auto">
              <a:xfrm>
                <a:off x="2318704" y="5746261"/>
                <a:ext cx="1029861" cy="599234"/>
              </a:xfrm>
              <a:custGeom>
                <a:avLst/>
                <a:gdLst>
                  <a:gd name="T0" fmla="*/ 186 w 237"/>
                  <a:gd name="T1" fmla="*/ 31 h 138"/>
                  <a:gd name="T2" fmla="*/ 169 w 237"/>
                  <a:gd name="T3" fmla="*/ 34 h 138"/>
                  <a:gd name="T4" fmla="*/ 165 w 237"/>
                  <a:gd name="T5" fmla="*/ 31 h 138"/>
                  <a:gd name="T6" fmla="*/ 47 w 237"/>
                  <a:gd name="T7" fmla="*/ 39 h 138"/>
                  <a:gd name="T8" fmla="*/ 43 w 237"/>
                  <a:gd name="T9" fmla="*/ 45 h 138"/>
                  <a:gd name="T10" fmla="*/ 39 w 237"/>
                  <a:gd name="T11" fmla="*/ 45 h 138"/>
                  <a:gd name="T12" fmla="*/ 35 w 237"/>
                  <a:gd name="T13" fmla="*/ 46 h 138"/>
                  <a:gd name="T14" fmla="*/ 32 w 237"/>
                  <a:gd name="T15" fmla="*/ 47 h 138"/>
                  <a:gd name="T16" fmla="*/ 0 w 237"/>
                  <a:gd name="T17" fmla="*/ 90 h 138"/>
                  <a:gd name="T18" fmla="*/ 0 w 237"/>
                  <a:gd name="T19" fmla="*/ 91 h 138"/>
                  <a:gd name="T20" fmla="*/ 0 w 237"/>
                  <a:gd name="T21" fmla="*/ 93 h 138"/>
                  <a:gd name="T22" fmla="*/ 195 w 237"/>
                  <a:gd name="T23" fmla="*/ 138 h 138"/>
                  <a:gd name="T24" fmla="*/ 237 w 237"/>
                  <a:gd name="T25" fmla="*/ 81 h 138"/>
                  <a:gd name="T26" fmla="*/ 43 w 237"/>
                  <a:gd name="T27" fmla="*/ 125 h 138"/>
                  <a:gd name="T28" fmla="*/ 14 w 237"/>
                  <a:gd name="T29" fmla="*/ 91 h 138"/>
                  <a:gd name="T30" fmla="*/ 37 w 237"/>
                  <a:gd name="T31" fmla="*/ 59 h 138"/>
                  <a:gd name="T32" fmla="*/ 48 w 237"/>
                  <a:gd name="T33" fmla="*/ 59 h 138"/>
                  <a:gd name="T34" fmla="*/ 51 w 237"/>
                  <a:gd name="T35" fmla="*/ 59 h 138"/>
                  <a:gd name="T36" fmla="*/ 52 w 237"/>
                  <a:gd name="T37" fmla="*/ 59 h 138"/>
                  <a:gd name="T38" fmla="*/ 79 w 237"/>
                  <a:gd name="T39" fmla="*/ 74 h 138"/>
                  <a:gd name="T40" fmla="*/ 84 w 237"/>
                  <a:gd name="T41" fmla="*/ 63 h 138"/>
                  <a:gd name="T42" fmla="*/ 61 w 237"/>
                  <a:gd name="T43" fmla="*/ 40 h 138"/>
                  <a:gd name="T44" fmla="*/ 62 w 237"/>
                  <a:gd name="T45" fmla="*/ 39 h 138"/>
                  <a:gd name="T46" fmla="*/ 151 w 237"/>
                  <a:gd name="T47" fmla="*/ 33 h 138"/>
                  <a:gd name="T48" fmla="*/ 152 w 237"/>
                  <a:gd name="T49" fmla="*/ 35 h 138"/>
                  <a:gd name="T50" fmla="*/ 131 w 237"/>
                  <a:gd name="T51" fmla="*/ 91 h 138"/>
                  <a:gd name="T52" fmla="*/ 138 w 237"/>
                  <a:gd name="T53" fmla="*/ 99 h 138"/>
                  <a:gd name="T54" fmla="*/ 163 w 237"/>
                  <a:gd name="T55" fmla="*/ 53 h 138"/>
                  <a:gd name="T56" fmla="*/ 168 w 237"/>
                  <a:gd name="T57" fmla="*/ 49 h 138"/>
                  <a:gd name="T58" fmla="*/ 181 w 237"/>
                  <a:gd name="T59" fmla="*/ 44 h 138"/>
                  <a:gd name="T60" fmla="*/ 224 w 237"/>
                  <a:gd name="T61" fmla="*/ 81 h 138"/>
                  <a:gd name="T62" fmla="*/ 195 w 237"/>
                  <a:gd name="T63" fmla="*/ 12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7" h="138">
                    <a:moveTo>
                      <a:pt x="237" y="81"/>
                    </a:moveTo>
                    <a:cubicBezTo>
                      <a:pt x="237" y="53"/>
                      <a:pt x="214" y="31"/>
                      <a:pt x="186" y="31"/>
                    </a:cubicBezTo>
                    <a:cubicBezTo>
                      <a:pt x="181" y="31"/>
                      <a:pt x="175" y="32"/>
                      <a:pt x="170" y="33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69" y="34"/>
                      <a:pt x="168" y="34"/>
                      <a:pt x="168" y="34"/>
                    </a:cubicBezTo>
                    <a:cubicBezTo>
                      <a:pt x="165" y="31"/>
                      <a:pt x="165" y="31"/>
                      <a:pt x="165" y="31"/>
                    </a:cubicBezTo>
                    <a:cubicBezTo>
                      <a:pt x="153" y="11"/>
                      <a:pt x="131" y="0"/>
                      <a:pt x="108" y="0"/>
                    </a:cubicBezTo>
                    <a:cubicBezTo>
                      <a:pt x="82" y="0"/>
                      <a:pt x="58" y="15"/>
                      <a:pt x="47" y="39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3" y="44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1" y="45"/>
                      <a:pt x="40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7" y="45"/>
                      <a:pt x="36" y="46"/>
                      <a:pt x="35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2" y="47"/>
                    </a:cubicBezTo>
                    <a:cubicBezTo>
                      <a:pt x="13" y="52"/>
                      <a:pt x="0" y="7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118"/>
                      <a:pt x="19" y="138"/>
                      <a:pt x="4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19" y="138"/>
                      <a:pt x="237" y="118"/>
                      <a:pt x="237" y="94"/>
                    </a:cubicBezTo>
                    <a:cubicBezTo>
                      <a:pt x="237" y="91"/>
                      <a:pt x="237" y="81"/>
                      <a:pt x="237" y="81"/>
                    </a:cubicBezTo>
                    <a:close/>
                    <a:moveTo>
                      <a:pt x="195" y="125"/>
                    </a:moveTo>
                    <a:cubicBezTo>
                      <a:pt x="43" y="125"/>
                      <a:pt x="43" y="125"/>
                      <a:pt x="43" y="125"/>
                    </a:cubicBezTo>
                    <a:cubicBezTo>
                      <a:pt x="27" y="125"/>
                      <a:pt x="13" y="110"/>
                      <a:pt x="13" y="93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3" y="90"/>
                      <a:pt x="13" y="90"/>
                    </a:cubicBezTo>
                    <a:cubicBezTo>
                      <a:pt x="13" y="75"/>
                      <a:pt x="24" y="62"/>
                      <a:pt x="37" y="59"/>
                    </a:cubicBezTo>
                    <a:cubicBezTo>
                      <a:pt x="38" y="59"/>
                      <a:pt x="41" y="58"/>
                      <a:pt x="44" y="58"/>
                    </a:cubicBezTo>
                    <a:cubicBezTo>
                      <a:pt x="45" y="58"/>
                      <a:pt x="47" y="58"/>
                      <a:pt x="48" y="59"/>
                    </a:cubicBezTo>
                    <a:cubicBezTo>
                      <a:pt x="49" y="59"/>
                      <a:pt x="50" y="59"/>
                      <a:pt x="51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61" y="61"/>
                      <a:pt x="68" y="65"/>
                      <a:pt x="74" y="72"/>
                    </a:cubicBezTo>
                    <a:cubicBezTo>
                      <a:pt x="76" y="73"/>
                      <a:pt x="78" y="74"/>
                      <a:pt x="79" y="74"/>
                    </a:cubicBezTo>
                    <a:cubicBezTo>
                      <a:pt x="81" y="74"/>
                      <a:pt x="83" y="73"/>
                      <a:pt x="84" y="72"/>
                    </a:cubicBezTo>
                    <a:cubicBezTo>
                      <a:pt x="86" y="70"/>
                      <a:pt x="87" y="66"/>
                      <a:pt x="84" y="63"/>
                    </a:cubicBezTo>
                    <a:cubicBezTo>
                      <a:pt x="77" y="55"/>
                      <a:pt x="68" y="49"/>
                      <a:pt x="58" y="47"/>
                    </a:cubicBezTo>
                    <a:cubicBezTo>
                      <a:pt x="59" y="44"/>
                      <a:pt x="60" y="41"/>
                      <a:pt x="61" y="40"/>
                    </a:cubicBezTo>
                    <a:cubicBezTo>
                      <a:pt x="62" y="40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72" y="23"/>
                      <a:pt x="90" y="13"/>
                      <a:pt x="108" y="13"/>
                    </a:cubicBezTo>
                    <a:cubicBezTo>
                      <a:pt x="125" y="13"/>
                      <a:pt x="141" y="21"/>
                      <a:pt x="151" y="33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52" y="34"/>
                      <a:pt x="152" y="35"/>
                      <a:pt x="152" y="35"/>
                    </a:cubicBezTo>
                    <a:cubicBezTo>
                      <a:pt x="153" y="37"/>
                      <a:pt x="155" y="39"/>
                      <a:pt x="156" y="42"/>
                    </a:cubicBezTo>
                    <a:cubicBezTo>
                      <a:pt x="147" y="49"/>
                      <a:pt x="135" y="64"/>
                      <a:pt x="131" y="91"/>
                    </a:cubicBezTo>
                    <a:cubicBezTo>
                      <a:pt x="131" y="95"/>
                      <a:pt x="133" y="98"/>
                      <a:pt x="137" y="99"/>
                    </a:cubicBezTo>
                    <a:cubicBezTo>
                      <a:pt x="137" y="99"/>
                      <a:pt x="137" y="99"/>
                      <a:pt x="138" y="99"/>
                    </a:cubicBezTo>
                    <a:cubicBezTo>
                      <a:pt x="141" y="99"/>
                      <a:pt x="144" y="96"/>
                      <a:pt x="144" y="93"/>
                    </a:cubicBezTo>
                    <a:cubicBezTo>
                      <a:pt x="146" y="75"/>
                      <a:pt x="153" y="61"/>
                      <a:pt x="163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5" y="51"/>
                      <a:pt x="166" y="50"/>
                      <a:pt x="168" y="49"/>
                    </a:cubicBezTo>
                    <a:cubicBezTo>
                      <a:pt x="173" y="46"/>
                      <a:pt x="177" y="45"/>
                      <a:pt x="179" y="45"/>
                    </a:cubicBezTo>
                    <a:cubicBezTo>
                      <a:pt x="179" y="45"/>
                      <a:pt x="180" y="45"/>
                      <a:pt x="181" y="44"/>
                    </a:cubicBezTo>
                    <a:cubicBezTo>
                      <a:pt x="182" y="44"/>
                      <a:pt x="184" y="44"/>
                      <a:pt x="186" y="44"/>
                    </a:cubicBezTo>
                    <a:cubicBezTo>
                      <a:pt x="207" y="44"/>
                      <a:pt x="224" y="61"/>
                      <a:pt x="224" y="81"/>
                    </a:cubicBezTo>
                    <a:cubicBezTo>
                      <a:pt x="224" y="81"/>
                      <a:pt x="224" y="91"/>
                      <a:pt x="224" y="94"/>
                    </a:cubicBezTo>
                    <a:cubicBezTo>
                      <a:pt x="224" y="111"/>
                      <a:pt x="212" y="125"/>
                      <a:pt x="195" y="1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3" name="Freeform 176"/>
              <p:cNvSpPr>
                <a:spLocks/>
              </p:cNvSpPr>
              <p:nvPr/>
            </p:nvSpPr>
            <p:spPr bwMode="auto">
              <a:xfrm>
                <a:off x="2428070" y="6356886"/>
                <a:ext cx="806573" cy="200504"/>
              </a:xfrm>
              <a:custGeom>
                <a:avLst/>
                <a:gdLst>
                  <a:gd name="T0" fmla="*/ 149 w 186"/>
                  <a:gd name="T1" fmla="*/ 40 h 46"/>
                  <a:gd name="T2" fmla="*/ 113 w 186"/>
                  <a:gd name="T3" fmla="*/ 28 h 46"/>
                  <a:gd name="T4" fmla="*/ 64 w 186"/>
                  <a:gd name="T5" fmla="*/ 29 h 46"/>
                  <a:gd name="T6" fmla="*/ 64 w 186"/>
                  <a:gd name="T7" fmla="*/ 29 h 46"/>
                  <a:gd name="T8" fmla="*/ 3 w 186"/>
                  <a:gd name="T9" fmla="*/ 29 h 46"/>
                  <a:gd name="T10" fmla="*/ 2 w 186"/>
                  <a:gd name="T11" fmla="*/ 21 h 46"/>
                  <a:gd name="T12" fmla="*/ 9 w 186"/>
                  <a:gd name="T13" fmla="*/ 20 h 46"/>
                  <a:gd name="T14" fmla="*/ 59 w 186"/>
                  <a:gd name="T15" fmla="*/ 19 h 46"/>
                  <a:gd name="T16" fmla="*/ 119 w 186"/>
                  <a:gd name="T17" fmla="*/ 19 h 46"/>
                  <a:gd name="T18" fmla="*/ 120 w 186"/>
                  <a:gd name="T19" fmla="*/ 19 h 46"/>
                  <a:gd name="T20" fmla="*/ 177 w 186"/>
                  <a:gd name="T21" fmla="*/ 20 h 46"/>
                  <a:gd name="T22" fmla="*/ 185 w 186"/>
                  <a:gd name="T23" fmla="*/ 21 h 46"/>
                  <a:gd name="T24" fmla="*/ 183 w 186"/>
                  <a:gd name="T25" fmla="*/ 29 h 46"/>
                  <a:gd name="T26" fmla="*/ 149 w 186"/>
                  <a:gd name="T2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46">
                    <a:moveTo>
                      <a:pt x="149" y="40"/>
                    </a:moveTo>
                    <a:cubicBezTo>
                      <a:pt x="129" y="40"/>
                      <a:pt x="115" y="29"/>
                      <a:pt x="113" y="28"/>
                    </a:cubicBezTo>
                    <a:cubicBezTo>
                      <a:pt x="91" y="13"/>
                      <a:pt x="65" y="28"/>
                      <a:pt x="64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28" y="46"/>
                      <a:pt x="4" y="29"/>
                      <a:pt x="3" y="29"/>
                    </a:cubicBezTo>
                    <a:cubicBezTo>
                      <a:pt x="1" y="27"/>
                      <a:pt x="0" y="23"/>
                      <a:pt x="2" y="21"/>
                    </a:cubicBezTo>
                    <a:cubicBezTo>
                      <a:pt x="4" y="18"/>
                      <a:pt x="7" y="18"/>
                      <a:pt x="9" y="20"/>
                    </a:cubicBezTo>
                    <a:cubicBezTo>
                      <a:pt x="10" y="20"/>
                      <a:pt x="29" y="33"/>
                      <a:pt x="59" y="19"/>
                    </a:cubicBezTo>
                    <a:cubicBezTo>
                      <a:pt x="62" y="17"/>
                      <a:pt x="92" y="0"/>
                      <a:pt x="119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1" y="20"/>
                      <a:pt x="147" y="41"/>
                      <a:pt x="177" y="20"/>
                    </a:cubicBezTo>
                    <a:cubicBezTo>
                      <a:pt x="179" y="18"/>
                      <a:pt x="183" y="18"/>
                      <a:pt x="185" y="21"/>
                    </a:cubicBezTo>
                    <a:cubicBezTo>
                      <a:pt x="186" y="23"/>
                      <a:pt x="186" y="27"/>
                      <a:pt x="183" y="29"/>
                    </a:cubicBezTo>
                    <a:cubicBezTo>
                      <a:pt x="171" y="37"/>
                      <a:pt x="159" y="40"/>
                      <a:pt x="149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4" name="Freeform 177"/>
              <p:cNvSpPr>
                <a:spLocks/>
              </p:cNvSpPr>
              <p:nvPr/>
            </p:nvSpPr>
            <p:spPr bwMode="auto">
              <a:xfrm>
                <a:off x="2428070" y="6475366"/>
                <a:ext cx="806573" cy="198226"/>
              </a:xfrm>
              <a:custGeom>
                <a:avLst/>
                <a:gdLst>
                  <a:gd name="T0" fmla="*/ 149 w 186"/>
                  <a:gd name="T1" fmla="*/ 40 h 46"/>
                  <a:gd name="T2" fmla="*/ 113 w 186"/>
                  <a:gd name="T3" fmla="*/ 28 h 46"/>
                  <a:gd name="T4" fmla="*/ 64 w 186"/>
                  <a:gd name="T5" fmla="*/ 29 h 46"/>
                  <a:gd name="T6" fmla="*/ 64 w 186"/>
                  <a:gd name="T7" fmla="*/ 29 h 46"/>
                  <a:gd name="T8" fmla="*/ 3 w 186"/>
                  <a:gd name="T9" fmla="*/ 29 h 46"/>
                  <a:gd name="T10" fmla="*/ 2 w 186"/>
                  <a:gd name="T11" fmla="*/ 21 h 46"/>
                  <a:gd name="T12" fmla="*/ 9 w 186"/>
                  <a:gd name="T13" fmla="*/ 20 h 46"/>
                  <a:gd name="T14" fmla="*/ 59 w 186"/>
                  <a:gd name="T15" fmla="*/ 19 h 46"/>
                  <a:gd name="T16" fmla="*/ 119 w 186"/>
                  <a:gd name="T17" fmla="*/ 19 h 46"/>
                  <a:gd name="T18" fmla="*/ 120 w 186"/>
                  <a:gd name="T19" fmla="*/ 19 h 46"/>
                  <a:gd name="T20" fmla="*/ 177 w 186"/>
                  <a:gd name="T21" fmla="*/ 20 h 46"/>
                  <a:gd name="T22" fmla="*/ 185 w 186"/>
                  <a:gd name="T23" fmla="*/ 21 h 46"/>
                  <a:gd name="T24" fmla="*/ 183 w 186"/>
                  <a:gd name="T25" fmla="*/ 29 h 46"/>
                  <a:gd name="T26" fmla="*/ 149 w 186"/>
                  <a:gd name="T2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46">
                    <a:moveTo>
                      <a:pt x="149" y="40"/>
                    </a:moveTo>
                    <a:cubicBezTo>
                      <a:pt x="129" y="40"/>
                      <a:pt x="115" y="29"/>
                      <a:pt x="113" y="28"/>
                    </a:cubicBezTo>
                    <a:cubicBezTo>
                      <a:pt x="91" y="13"/>
                      <a:pt x="65" y="28"/>
                      <a:pt x="64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28" y="46"/>
                      <a:pt x="4" y="29"/>
                      <a:pt x="3" y="29"/>
                    </a:cubicBezTo>
                    <a:cubicBezTo>
                      <a:pt x="1" y="27"/>
                      <a:pt x="0" y="23"/>
                      <a:pt x="2" y="21"/>
                    </a:cubicBezTo>
                    <a:cubicBezTo>
                      <a:pt x="4" y="18"/>
                      <a:pt x="7" y="18"/>
                      <a:pt x="9" y="20"/>
                    </a:cubicBezTo>
                    <a:cubicBezTo>
                      <a:pt x="10" y="20"/>
                      <a:pt x="29" y="33"/>
                      <a:pt x="59" y="19"/>
                    </a:cubicBezTo>
                    <a:cubicBezTo>
                      <a:pt x="62" y="17"/>
                      <a:pt x="92" y="0"/>
                      <a:pt x="119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1" y="20"/>
                      <a:pt x="147" y="41"/>
                      <a:pt x="177" y="20"/>
                    </a:cubicBezTo>
                    <a:cubicBezTo>
                      <a:pt x="179" y="18"/>
                      <a:pt x="183" y="18"/>
                      <a:pt x="185" y="21"/>
                    </a:cubicBezTo>
                    <a:cubicBezTo>
                      <a:pt x="186" y="23"/>
                      <a:pt x="186" y="27"/>
                      <a:pt x="183" y="29"/>
                    </a:cubicBezTo>
                    <a:cubicBezTo>
                      <a:pt x="171" y="37"/>
                      <a:pt x="159" y="40"/>
                      <a:pt x="149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0" name="组合 449"/>
            <p:cNvGrpSpPr/>
            <p:nvPr/>
          </p:nvGrpSpPr>
          <p:grpSpPr>
            <a:xfrm>
              <a:off x="10016534" y="3830"/>
              <a:ext cx="2216649" cy="1182847"/>
              <a:chOff x="6235365" y="5798666"/>
              <a:chExt cx="1592641" cy="849864"/>
            </a:xfrm>
            <a:grpFill/>
          </p:grpSpPr>
          <p:sp>
            <p:nvSpPr>
              <p:cNvPr id="736" name="Freeform 186"/>
              <p:cNvSpPr>
                <a:spLocks noEditPoints="1"/>
              </p:cNvSpPr>
              <p:nvPr/>
            </p:nvSpPr>
            <p:spPr bwMode="auto">
              <a:xfrm>
                <a:off x="6235365" y="6240686"/>
                <a:ext cx="699486" cy="407844"/>
              </a:xfrm>
              <a:custGeom>
                <a:avLst/>
                <a:gdLst>
                  <a:gd name="T0" fmla="*/ 126 w 161"/>
                  <a:gd name="T1" fmla="*/ 21 h 94"/>
                  <a:gd name="T2" fmla="*/ 115 w 161"/>
                  <a:gd name="T3" fmla="*/ 23 h 94"/>
                  <a:gd name="T4" fmla="*/ 112 w 161"/>
                  <a:gd name="T5" fmla="*/ 21 h 94"/>
                  <a:gd name="T6" fmla="*/ 32 w 161"/>
                  <a:gd name="T7" fmla="*/ 27 h 94"/>
                  <a:gd name="T8" fmla="*/ 29 w 161"/>
                  <a:gd name="T9" fmla="*/ 31 h 94"/>
                  <a:gd name="T10" fmla="*/ 26 w 161"/>
                  <a:gd name="T11" fmla="*/ 31 h 94"/>
                  <a:gd name="T12" fmla="*/ 23 w 161"/>
                  <a:gd name="T13" fmla="*/ 32 h 94"/>
                  <a:gd name="T14" fmla="*/ 22 w 161"/>
                  <a:gd name="T15" fmla="*/ 32 h 94"/>
                  <a:gd name="T16" fmla="*/ 0 w 161"/>
                  <a:gd name="T17" fmla="*/ 62 h 94"/>
                  <a:gd name="T18" fmla="*/ 0 w 161"/>
                  <a:gd name="T19" fmla="*/ 62 h 94"/>
                  <a:gd name="T20" fmla="*/ 0 w 161"/>
                  <a:gd name="T21" fmla="*/ 63 h 94"/>
                  <a:gd name="T22" fmla="*/ 133 w 161"/>
                  <a:gd name="T23" fmla="*/ 94 h 94"/>
                  <a:gd name="T24" fmla="*/ 161 w 161"/>
                  <a:gd name="T25" fmla="*/ 56 h 94"/>
                  <a:gd name="T26" fmla="*/ 29 w 161"/>
                  <a:gd name="T27" fmla="*/ 85 h 94"/>
                  <a:gd name="T28" fmla="*/ 9 w 161"/>
                  <a:gd name="T29" fmla="*/ 62 h 94"/>
                  <a:gd name="T30" fmla="*/ 25 w 161"/>
                  <a:gd name="T31" fmla="*/ 40 h 94"/>
                  <a:gd name="T32" fmla="*/ 32 w 161"/>
                  <a:gd name="T33" fmla="*/ 40 h 94"/>
                  <a:gd name="T34" fmla="*/ 35 w 161"/>
                  <a:gd name="T35" fmla="*/ 40 h 94"/>
                  <a:gd name="T36" fmla="*/ 35 w 161"/>
                  <a:gd name="T37" fmla="*/ 40 h 94"/>
                  <a:gd name="T38" fmla="*/ 54 w 161"/>
                  <a:gd name="T39" fmla="*/ 51 h 94"/>
                  <a:gd name="T40" fmla="*/ 57 w 161"/>
                  <a:gd name="T41" fmla="*/ 43 h 94"/>
                  <a:gd name="T42" fmla="*/ 41 w 161"/>
                  <a:gd name="T43" fmla="*/ 27 h 94"/>
                  <a:gd name="T44" fmla="*/ 42 w 161"/>
                  <a:gd name="T45" fmla="*/ 27 h 94"/>
                  <a:gd name="T46" fmla="*/ 102 w 161"/>
                  <a:gd name="T47" fmla="*/ 23 h 94"/>
                  <a:gd name="T48" fmla="*/ 103 w 161"/>
                  <a:gd name="T49" fmla="*/ 24 h 94"/>
                  <a:gd name="T50" fmla="*/ 89 w 161"/>
                  <a:gd name="T51" fmla="*/ 62 h 94"/>
                  <a:gd name="T52" fmla="*/ 93 w 161"/>
                  <a:gd name="T53" fmla="*/ 67 h 94"/>
                  <a:gd name="T54" fmla="*/ 110 w 161"/>
                  <a:gd name="T55" fmla="*/ 36 h 94"/>
                  <a:gd name="T56" fmla="*/ 114 w 161"/>
                  <a:gd name="T57" fmla="*/ 34 h 94"/>
                  <a:gd name="T58" fmla="*/ 122 w 161"/>
                  <a:gd name="T59" fmla="*/ 30 h 94"/>
                  <a:gd name="T60" fmla="*/ 152 w 161"/>
                  <a:gd name="T61" fmla="*/ 56 h 94"/>
                  <a:gd name="T62" fmla="*/ 133 w 161"/>
                  <a:gd name="T63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94">
                    <a:moveTo>
                      <a:pt x="161" y="56"/>
                    </a:moveTo>
                    <a:cubicBezTo>
                      <a:pt x="161" y="37"/>
                      <a:pt x="145" y="21"/>
                      <a:pt x="126" y="21"/>
                    </a:cubicBezTo>
                    <a:cubicBezTo>
                      <a:pt x="123" y="21"/>
                      <a:pt x="119" y="22"/>
                      <a:pt x="115" y="23"/>
                    </a:cubicBezTo>
                    <a:cubicBezTo>
                      <a:pt x="115" y="23"/>
                      <a:pt x="115" y="23"/>
                      <a:pt x="115" y="23"/>
                    </a:cubicBezTo>
                    <a:cubicBezTo>
                      <a:pt x="114" y="23"/>
                      <a:pt x="114" y="23"/>
                      <a:pt x="114" y="24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04" y="8"/>
                      <a:pt x="89" y="0"/>
                      <a:pt x="73" y="0"/>
                    </a:cubicBezTo>
                    <a:cubicBezTo>
                      <a:pt x="56" y="0"/>
                      <a:pt x="39" y="11"/>
                      <a:pt x="32" y="27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29" y="30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8" y="31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4" y="31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9" y="36"/>
                      <a:pt x="0" y="48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80"/>
                      <a:pt x="13" y="94"/>
                      <a:pt x="29" y="94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48" y="94"/>
                      <a:pt x="161" y="81"/>
                      <a:pt x="161" y="64"/>
                    </a:cubicBezTo>
                    <a:cubicBezTo>
                      <a:pt x="161" y="62"/>
                      <a:pt x="161" y="56"/>
                      <a:pt x="161" y="56"/>
                    </a:cubicBezTo>
                    <a:close/>
                    <a:moveTo>
                      <a:pt x="133" y="8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18" y="85"/>
                      <a:pt x="9" y="75"/>
                      <a:pt x="9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9" y="52"/>
                      <a:pt x="16" y="43"/>
                      <a:pt x="25" y="40"/>
                    </a:cubicBezTo>
                    <a:cubicBezTo>
                      <a:pt x="26" y="40"/>
                      <a:pt x="27" y="40"/>
                      <a:pt x="30" y="40"/>
                    </a:cubicBezTo>
                    <a:cubicBezTo>
                      <a:pt x="30" y="40"/>
                      <a:pt x="31" y="40"/>
                      <a:pt x="32" y="40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41" y="42"/>
                      <a:pt x="46" y="44"/>
                      <a:pt x="50" y="49"/>
                    </a:cubicBezTo>
                    <a:cubicBezTo>
                      <a:pt x="51" y="50"/>
                      <a:pt x="52" y="51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8" y="48"/>
                      <a:pt x="59" y="45"/>
                      <a:pt x="57" y="43"/>
                    </a:cubicBezTo>
                    <a:cubicBezTo>
                      <a:pt x="52" y="38"/>
                      <a:pt x="46" y="34"/>
                      <a:pt x="39" y="32"/>
                    </a:cubicBezTo>
                    <a:cubicBezTo>
                      <a:pt x="40" y="30"/>
                      <a:pt x="41" y="28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9" y="16"/>
                      <a:pt x="61" y="9"/>
                      <a:pt x="73" y="9"/>
                    </a:cubicBezTo>
                    <a:cubicBezTo>
                      <a:pt x="85" y="9"/>
                      <a:pt x="95" y="14"/>
                      <a:pt x="102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5"/>
                      <a:pt x="105" y="27"/>
                      <a:pt x="106" y="29"/>
                    </a:cubicBezTo>
                    <a:cubicBezTo>
                      <a:pt x="99" y="34"/>
                      <a:pt x="91" y="44"/>
                      <a:pt x="89" y="62"/>
                    </a:cubicBezTo>
                    <a:cubicBezTo>
                      <a:pt x="88" y="65"/>
                      <a:pt x="90" y="67"/>
                      <a:pt x="93" y="67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5" y="67"/>
                      <a:pt x="97" y="66"/>
                      <a:pt x="98" y="64"/>
                    </a:cubicBezTo>
                    <a:cubicBezTo>
                      <a:pt x="99" y="51"/>
                      <a:pt x="104" y="42"/>
                      <a:pt x="110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2" y="35"/>
                      <a:pt x="113" y="34"/>
                      <a:pt x="114" y="34"/>
                    </a:cubicBezTo>
                    <a:cubicBezTo>
                      <a:pt x="117" y="32"/>
                      <a:pt x="120" y="31"/>
                      <a:pt x="121" y="31"/>
                    </a:cubicBezTo>
                    <a:cubicBezTo>
                      <a:pt x="122" y="31"/>
                      <a:pt x="122" y="31"/>
                      <a:pt x="122" y="30"/>
                    </a:cubicBezTo>
                    <a:cubicBezTo>
                      <a:pt x="124" y="30"/>
                      <a:pt x="125" y="30"/>
                      <a:pt x="126" y="30"/>
                    </a:cubicBezTo>
                    <a:cubicBezTo>
                      <a:pt x="140" y="30"/>
                      <a:pt x="152" y="41"/>
                      <a:pt x="152" y="56"/>
                    </a:cubicBezTo>
                    <a:cubicBezTo>
                      <a:pt x="152" y="56"/>
                      <a:pt x="152" y="62"/>
                      <a:pt x="152" y="64"/>
                    </a:cubicBezTo>
                    <a:cubicBezTo>
                      <a:pt x="152" y="76"/>
                      <a:pt x="144" y="85"/>
                      <a:pt x="133" y="85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7" name="Freeform 187"/>
              <p:cNvSpPr>
                <a:spLocks noEditPoints="1"/>
              </p:cNvSpPr>
              <p:nvPr/>
            </p:nvSpPr>
            <p:spPr bwMode="auto">
              <a:xfrm>
                <a:off x="7130799" y="6240686"/>
                <a:ext cx="697207" cy="407844"/>
              </a:xfrm>
              <a:custGeom>
                <a:avLst/>
                <a:gdLst>
                  <a:gd name="T0" fmla="*/ 127 w 161"/>
                  <a:gd name="T1" fmla="*/ 21 h 94"/>
                  <a:gd name="T2" fmla="*/ 115 w 161"/>
                  <a:gd name="T3" fmla="*/ 23 h 94"/>
                  <a:gd name="T4" fmla="*/ 113 w 161"/>
                  <a:gd name="T5" fmla="*/ 21 h 94"/>
                  <a:gd name="T6" fmla="*/ 32 w 161"/>
                  <a:gd name="T7" fmla="*/ 27 h 94"/>
                  <a:gd name="T8" fmla="*/ 29 w 161"/>
                  <a:gd name="T9" fmla="*/ 31 h 94"/>
                  <a:gd name="T10" fmla="*/ 27 w 161"/>
                  <a:gd name="T11" fmla="*/ 31 h 94"/>
                  <a:gd name="T12" fmla="*/ 24 w 161"/>
                  <a:gd name="T13" fmla="*/ 32 h 94"/>
                  <a:gd name="T14" fmla="*/ 22 w 161"/>
                  <a:gd name="T15" fmla="*/ 32 h 94"/>
                  <a:gd name="T16" fmla="*/ 0 w 161"/>
                  <a:gd name="T17" fmla="*/ 62 h 94"/>
                  <a:gd name="T18" fmla="*/ 0 w 161"/>
                  <a:gd name="T19" fmla="*/ 62 h 94"/>
                  <a:gd name="T20" fmla="*/ 0 w 161"/>
                  <a:gd name="T21" fmla="*/ 63 h 94"/>
                  <a:gd name="T22" fmla="*/ 133 w 161"/>
                  <a:gd name="T23" fmla="*/ 94 h 94"/>
                  <a:gd name="T24" fmla="*/ 161 w 161"/>
                  <a:gd name="T25" fmla="*/ 56 h 94"/>
                  <a:gd name="T26" fmla="*/ 29 w 161"/>
                  <a:gd name="T27" fmla="*/ 85 h 94"/>
                  <a:gd name="T28" fmla="*/ 9 w 161"/>
                  <a:gd name="T29" fmla="*/ 62 h 94"/>
                  <a:gd name="T30" fmla="*/ 25 w 161"/>
                  <a:gd name="T31" fmla="*/ 40 h 94"/>
                  <a:gd name="T32" fmla="*/ 33 w 161"/>
                  <a:gd name="T33" fmla="*/ 40 h 94"/>
                  <a:gd name="T34" fmla="*/ 35 w 161"/>
                  <a:gd name="T35" fmla="*/ 40 h 94"/>
                  <a:gd name="T36" fmla="*/ 35 w 161"/>
                  <a:gd name="T37" fmla="*/ 40 h 94"/>
                  <a:gd name="T38" fmla="*/ 54 w 161"/>
                  <a:gd name="T39" fmla="*/ 51 h 94"/>
                  <a:gd name="T40" fmla="*/ 57 w 161"/>
                  <a:gd name="T41" fmla="*/ 43 h 94"/>
                  <a:gd name="T42" fmla="*/ 42 w 161"/>
                  <a:gd name="T43" fmla="*/ 27 h 94"/>
                  <a:gd name="T44" fmla="*/ 42 w 161"/>
                  <a:gd name="T45" fmla="*/ 27 h 94"/>
                  <a:gd name="T46" fmla="*/ 103 w 161"/>
                  <a:gd name="T47" fmla="*/ 23 h 94"/>
                  <a:gd name="T48" fmla="*/ 103 w 161"/>
                  <a:gd name="T49" fmla="*/ 24 h 94"/>
                  <a:gd name="T50" fmla="*/ 89 w 161"/>
                  <a:gd name="T51" fmla="*/ 62 h 94"/>
                  <a:gd name="T52" fmla="*/ 94 w 161"/>
                  <a:gd name="T53" fmla="*/ 67 h 94"/>
                  <a:gd name="T54" fmla="*/ 111 w 161"/>
                  <a:gd name="T55" fmla="*/ 36 h 94"/>
                  <a:gd name="T56" fmla="*/ 114 w 161"/>
                  <a:gd name="T57" fmla="*/ 34 h 94"/>
                  <a:gd name="T58" fmla="*/ 123 w 161"/>
                  <a:gd name="T59" fmla="*/ 30 h 94"/>
                  <a:gd name="T60" fmla="*/ 152 w 161"/>
                  <a:gd name="T61" fmla="*/ 56 h 94"/>
                  <a:gd name="T62" fmla="*/ 133 w 161"/>
                  <a:gd name="T63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94">
                    <a:moveTo>
                      <a:pt x="161" y="56"/>
                    </a:moveTo>
                    <a:cubicBezTo>
                      <a:pt x="161" y="37"/>
                      <a:pt x="146" y="21"/>
                      <a:pt x="127" y="21"/>
                    </a:cubicBezTo>
                    <a:cubicBezTo>
                      <a:pt x="123" y="21"/>
                      <a:pt x="119" y="22"/>
                      <a:pt x="115" y="23"/>
                    </a:cubicBezTo>
                    <a:cubicBezTo>
                      <a:pt x="115" y="23"/>
                      <a:pt x="115" y="23"/>
                      <a:pt x="115" y="23"/>
                    </a:cubicBezTo>
                    <a:cubicBezTo>
                      <a:pt x="115" y="23"/>
                      <a:pt x="114" y="23"/>
                      <a:pt x="114" y="24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04" y="8"/>
                      <a:pt x="89" y="0"/>
                      <a:pt x="74" y="0"/>
                    </a:cubicBezTo>
                    <a:cubicBezTo>
                      <a:pt x="56" y="0"/>
                      <a:pt x="39" y="11"/>
                      <a:pt x="32" y="27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8" y="31"/>
                      <a:pt x="27" y="31"/>
                      <a:pt x="27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4" y="31"/>
                      <a:pt x="2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2" y="32"/>
                      <a:pt x="22" y="32"/>
                    </a:cubicBezTo>
                    <a:cubicBezTo>
                      <a:pt x="9" y="36"/>
                      <a:pt x="0" y="48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80"/>
                      <a:pt x="13" y="94"/>
                      <a:pt x="29" y="94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49" y="94"/>
                      <a:pt x="161" y="81"/>
                      <a:pt x="161" y="64"/>
                    </a:cubicBezTo>
                    <a:cubicBezTo>
                      <a:pt x="161" y="62"/>
                      <a:pt x="161" y="56"/>
                      <a:pt x="161" y="56"/>
                    </a:cubicBezTo>
                    <a:close/>
                    <a:moveTo>
                      <a:pt x="133" y="8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18" y="85"/>
                      <a:pt x="9" y="75"/>
                      <a:pt x="9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9" y="52"/>
                      <a:pt x="16" y="43"/>
                      <a:pt x="25" y="40"/>
                    </a:cubicBezTo>
                    <a:cubicBezTo>
                      <a:pt x="26" y="40"/>
                      <a:pt x="28" y="40"/>
                      <a:pt x="30" y="40"/>
                    </a:cubicBezTo>
                    <a:cubicBezTo>
                      <a:pt x="31" y="40"/>
                      <a:pt x="32" y="40"/>
                      <a:pt x="33" y="40"/>
                    </a:cubicBezTo>
                    <a:cubicBezTo>
                      <a:pt x="33" y="40"/>
                      <a:pt x="34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41" y="42"/>
                      <a:pt x="47" y="44"/>
                      <a:pt x="51" y="49"/>
                    </a:cubicBezTo>
                    <a:cubicBezTo>
                      <a:pt x="52" y="50"/>
                      <a:pt x="53" y="51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9" y="48"/>
                      <a:pt x="59" y="45"/>
                      <a:pt x="57" y="43"/>
                    </a:cubicBezTo>
                    <a:cubicBezTo>
                      <a:pt x="52" y="38"/>
                      <a:pt x="46" y="34"/>
                      <a:pt x="39" y="32"/>
                    </a:cubicBezTo>
                    <a:cubicBezTo>
                      <a:pt x="40" y="30"/>
                      <a:pt x="41" y="28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9" y="16"/>
                      <a:pt x="61" y="9"/>
                      <a:pt x="74" y="9"/>
                    </a:cubicBezTo>
                    <a:cubicBezTo>
                      <a:pt x="85" y="9"/>
                      <a:pt x="96" y="14"/>
                      <a:pt x="103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5"/>
                      <a:pt x="105" y="27"/>
                      <a:pt x="106" y="29"/>
                    </a:cubicBezTo>
                    <a:cubicBezTo>
                      <a:pt x="100" y="34"/>
                      <a:pt x="92" y="44"/>
                      <a:pt x="89" y="62"/>
                    </a:cubicBezTo>
                    <a:cubicBezTo>
                      <a:pt x="89" y="65"/>
                      <a:pt x="91" y="67"/>
                      <a:pt x="93" y="67"/>
                    </a:cubicBezTo>
                    <a:cubicBezTo>
                      <a:pt x="93" y="67"/>
                      <a:pt x="93" y="67"/>
                      <a:pt x="94" y="67"/>
                    </a:cubicBezTo>
                    <a:cubicBezTo>
                      <a:pt x="96" y="67"/>
                      <a:pt x="98" y="66"/>
                      <a:pt x="98" y="64"/>
                    </a:cubicBezTo>
                    <a:cubicBezTo>
                      <a:pt x="100" y="51"/>
                      <a:pt x="104" y="42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2" y="35"/>
                      <a:pt x="113" y="34"/>
                      <a:pt x="114" y="34"/>
                    </a:cubicBezTo>
                    <a:cubicBezTo>
                      <a:pt x="118" y="32"/>
                      <a:pt x="121" y="31"/>
                      <a:pt x="121" y="31"/>
                    </a:cubicBezTo>
                    <a:cubicBezTo>
                      <a:pt x="122" y="31"/>
                      <a:pt x="122" y="31"/>
                      <a:pt x="123" y="30"/>
                    </a:cubicBezTo>
                    <a:cubicBezTo>
                      <a:pt x="124" y="30"/>
                      <a:pt x="125" y="30"/>
                      <a:pt x="127" y="30"/>
                    </a:cubicBezTo>
                    <a:cubicBezTo>
                      <a:pt x="141" y="30"/>
                      <a:pt x="152" y="41"/>
                      <a:pt x="152" y="56"/>
                    </a:cubicBezTo>
                    <a:cubicBezTo>
                      <a:pt x="152" y="56"/>
                      <a:pt x="152" y="62"/>
                      <a:pt x="152" y="64"/>
                    </a:cubicBezTo>
                    <a:cubicBezTo>
                      <a:pt x="152" y="76"/>
                      <a:pt x="144" y="85"/>
                      <a:pt x="133" y="85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8" name="Freeform 188"/>
              <p:cNvSpPr>
                <a:spLocks/>
              </p:cNvSpPr>
              <p:nvPr/>
            </p:nvSpPr>
            <p:spPr bwMode="auto">
              <a:xfrm>
                <a:off x="6713841" y="6006004"/>
                <a:ext cx="610626" cy="259744"/>
              </a:xfrm>
              <a:custGeom>
                <a:avLst/>
                <a:gdLst>
                  <a:gd name="T0" fmla="*/ 71 w 141"/>
                  <a:gd name="T1" fmla="*/ 0 h 60"/>
                  <a:gd name="T2" fmla="*/ 0 w 141"/>
                  <a:gd name="T3" fmla="*/ 50 h 60"/>
                  <a:gd name="T4" fmla="*/ 10 w 141"/>
                  <a:gd name="T5" fmla="*/ 60 h 60"/>
                  <a:gd name="T6" fmla="*/ 12 w 141"/>
                  <a:gd name="T7" fmla="*/ 60 h 60"/>
                  <a:gd name="T8" fmla="*/ 71 w 141"/>
                  <a:gd name="T9" fmla="*/ 15 h 60"/>
                  <a:gd name="T10" fmla="*/ 129 w 141"/>
                  <a:gd name="T11" fmla="*/ 54 h 60"/>
                  <a:gd name="T12" fmla="*/ 141 w 141"/>
                  <a:gd name="T13" fmla="*/ 46 h 60"/>
                  <a:gd name="T14" fmla="*/ 71 w 141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60">
                    <a:moveTo>
                      <a:pt x="71" y="0"/>
                    </a:moveTo>
                    <a:cubicBezTo>
                      <a:pt x="38" y="0"/>
                      <a:pt x="10" y="21"/>
                      <a:pt x="0" y="50"/>
                    </a:cubicBezTo>
                    <a:cubicBezTo>
                      <a:pt x="3" y="53"/>
                      <a:pt x="7" y="56"/>
                      <a:pt x="10" y="60"/>
                    </a:cubicBezTo>
                    <a:cubicBezTo>
                      <a:pt x="11" y="60"/>
                      <a:pt x="11" y="60"/>
                      <a:pt x="12" y="60"/>
                    </a:cubicBezTo>
                    <a:cubicBezTo>
                      <a:pt x="19" y="34"/>
                      <a:pt x="43" y="15"/>
                      <a:pt x="71" y="15"/>
                    </a:cubicBezTo>
                    <a:cubicBezTo>
                      <a:pt x="97" y="15"/>
                      <a:pt x="120" y="31"/>
                      <a:pt x="129" y="54"/>
                    </a:cubicBezTo>
                    <a:cubicBezTo>
                      <a:pt x="132" y="51"/>
                      <a:pt x="137" y="48"/>
                      <a:pt x="141" y="46"/>
                    </a:cubicBezTo>
                    <a:cubicBezTo>
                      <a:pt x="129" y="19"/>
                      <a:pt x="102" y="0"/>
                      <a:pt x="71" y="0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9" name="Freeform 189"/>
              <p:cNvSpPr>
                <a:spLocks/>
              </p:cNvSpPr>
              <p:nvPr/>
            </p:nvSpPr>
            <p:spPr bwMode="auto">
              <a:xfrm>
                <a:off x="6613589" y="5901195"/>
                <a:ext cx="815686" cy="300756"/>
              </a:xfrm>
              <a:custGeom>
                <a:avLst/>
                <a:gdLst>
                  <a:gd name="T0" fmla="*/ 94 w 188"/>
                  <a:gd name="T1" fmla="*/ 0 h 69"/>
                  <a:gd name="T2" fmla="*/ 0 w 188"/>
                  <a:gd name="T3" fmla="*/ 64 h 69"/>
                  <a:gd name="T4" fmla="*/ 14 w 188"/>
                  <a:gd name="T5" fmla="*/ 69 h 69"/>
                  <a:gd name="T6" fmla="*/ 94 w 188"/>
                  <a:gd name="T7" fmla="*/ 15 h 69"/>
                  <a:gd name="T8" fmla="*/ 173 w 188"/>
                  <a:gd name="T9" fmla="*/ 66 h 69"/>
                  <a:gd name="T10" fmla="*/ 188 w 188"/>
                  <a:gd name="T11" fmla="*/ 63 h 69"/>
                  <a:gd name="T12" fmla="*/ 94 w 188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69">
                    <a:moveTo>
                      <a:pt x="94" y="0"/>
                    </a:moveTo>
                    <a:cubicBezTo>
                      <a:pt x="51" y="0"/>
                      <a:pt x="15" y="26"/>
                      <a:pt x="0" y="64"/>
                    </a:cubicBezTo>
                    <a:cubicBezTo>
                      <a:pt x="5" y="65"/>
                      <a:pt x="10" y="67"/>
                      <a:pt x="14" y="69"/>
                    </a:cubicBezTo>
                    <a:cubicBezTo>
                      <a:pt x="27" y="37"/>
                      <a:pt x="58" y="15"/>
                      <a:pt x="94" y="15"/>
                    </a:cubicBezTo>
                    <a:cubicBezTo>
                      <a:pt x="129" y="15"/>
                      <a:pt x="160" y="36"/>
                      <a:pt x="173" y="66"/>
                    </a:cubicBezTo>
                    <a:cubicBezTo>
                      <a:pt x="178" y="64"/>
                      <a:pt x="183" y="63"/>
                      <a:pt x="188" y="63"/>
                    </a:cubicBezTo>
                    <a:cubicBezTo>
                      <a:pt x="173" y="26"/>
                      <a:pt x="136" y="0"/>
                      <a:pt x="94" y="0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0" name="Freeform 190"/>
              <p:cNvSpPr>
                <a:spLocks/>
              </p:cNvSpPr>
              <p:nvPr/>
            </p:nvSpPr>
            <p:spPr bwMode="auto">
              <a:xfrm>
                <a:off x="6508780" y="5798666"/>
                <a:ext cx="1034418" cy="389616"/>
              </a:xfrm>
              <a:custGeom>
                <a:avLst/>
                <a:gdLst>
                  <a:gd name="T0" fmla="*/ 15 w 238"/>
                  <a:gd name="T1" fmla="*/ 87 h 90"/>
                  <a:gd name="T2" fmla="*/ 118 w 238"/>
                  <a:gd name="T3" fmla="*/ 15 h 90"/>
                  <a:gd name="T4" fmla="*/ 221 w 238"/>
                  <a:gd name="T5" fmla="*/ 87 h 90"/>
                  <a:gd name="T6" fmla="*/ 238 w 238"/>
                  <a:gd name="T7" fmla="*/ 90 h 90"/>
                  <a:gd name="T8" fmla="*/ 118 w 238"/>
                  <a:gd name="T9" fmla="*/ 0 h 90"/>
                  <a:gd name="T10" fmla="*/ 0 w 238"/>
                  <a:gd name="T11" fmla="*/ 88 h 90"/>
                  <a:gd name="T12" fmla="*/ 10 w 238"/>
                  <a:gd name="T13" fmla="*/ 87 h 90"/>
                  <a:gd name="T14" fmla="*/ 15 w 238"/>
                  <a:gd name="T15" fmla="*/ 8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8" h="90">
                    <a:moveTo>
                      <a:pt x="15" y="87"/>
                    </a:moveTo>
                    <a:cubicBezTo>
                      <a:pt x="31" y="45"/>
                      <a:pt x="71" y="15"/>
                      <a:pt x="118" y="15"/>
                    </a:cubicBezTo>
                    <a:cubicBezTo>
                      <a:pt x="165" y="15"/>
                      <a:pt x="206" y="45"/>
                      <a:pt x="221" y="87"/>
                    </a:cubicBezTo>
                    <a:cubicBezTo>
                      <a:pt x="227" y="87"/>
                      <a:pt x="232" y="88"/>
                      <a:pt x="238" y="90"/>
                    </a:cubicBezTo>
                    <a:cubicBezTo>
                      <a:pt x="223" y="38"/>
                      <a:pt x="175" y="0"/>
                      <a:pt x="118" y="0"/>
                    </a:cubicBezTo>
                    <a:cubicBezTo>
                      <a:pt x="63" y="0"/>
                      <a:pt x="15" y="37"/>
                      <a:pt x="0" y="88"/>
                    </a:cubicBezTo>
                    <a:cubicBezTo>
                      <a:pt x="3" y="87"/>
                      <a:pt x="7" y="87"/>
                      <a:pt x="10" y="87"/>
                    </a:cubicBezTo>
                    <a:cubicBezTo>
                      <a:pt x="12" y="87"/>
                      <a:pt x="14" y="87"/>
                      <a:pt x="15" y="87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1" name="组合 450"/>
            <p:cNvGrpSpPr/>
            <p:nvPr/>
          </p:nvGrpSpPr>
          <p:grpSpPr>
            <a:xfrm>
              <a:off x="-16091" y="3426648"/>
              <a:ext cx="879475" cy="590550"/>
              <a:chOff x="4437063" y="4735513"/>
              <a:chExt cx="879475" cy="590550"/>
            </a:xfrm>
            <a:grpFill/>
          </p:grpSpPr>
          <p:sp>
            <p:nvSpPr>
              <p:cNvPr id="731" name="Freeform 87"/>
              <p:cNvSpPr>
                <a:spLocks/>
              </p:cNvSpPr>
              <p:nvPr/>
            </p:nvSpPr>
            <p:spPr bwMode="auto">
              <a:xfrm>
                <a:off x="5143501" y="4879975"/>
                <a:ext cx="95250" cy="90488"/>
              </a:xfrm>
              <a:custGeom>
                <a:avLst/>
                <a:gdLst>
                  <a:gd name="T0" fmla="*/ 178 w 182"/>
                  <a:gd name="T1" fmla="*/ 63 h 173"/>
                  <a:gd name="T2" fmla="*/ 121 w 182"/>
                  <a:gd name="T3" fmla="*/ 54 h 173"/>
                  <a:gd name="T4" fmla="*/ 96 w 182"/>
                  <a:gd name="T5" fmla="*/ 3 h 173"/>
                  <a:gd name="T6" fmla="*/ 91 w 182"/>
                  <a:gd name="T7" fmla="*/ 0 h 173"/>
                  <a:gd name="T8" fmla="*/ 87 w 182"/>
                  <a:gd name="T9" fmla="*/ 3 h 173"/>
                  <a:gd name="T10" fmla="*/ 62 w 182"/>
                  <a:gd name="T11" fmla="*/ 54 h 173"/>
                  <a:gd name="T12" fmla="*/ 5 w 182"/>
                  <a:gd name="T13" fmla="*/ 63 h 173"/>
                  <a:gd name="T14" fmla="*/ 1 w 182"/>
                  <a:gd name="T15" fmla="*/ 66 h 173"/>
                  <a:gd name="T16" fmla="*/ 2 w 182"/>
                  <a:gd name="T17" fmla="*/ 71 h 173"/>
                  <a:gd name="T18" fmla="*/ 43 w 182"/>
                  <a:gd name="T19" fmla="*/ 111 h 173"/>
                  <a:gd name="T20" fmla="*/ 34 w 182"/>
                  <a:gd name="T21" fmla="*/ 167 h 173"/>
                  <a:gd name="T22" fmla="*/ 36 w 182"/>
                  <a:gd name="T23" fmla="*/ 172 h 173"/>
                  <a:gd name="T24" fmla="*/ 38 w 182"/>
                  <a:gd name="T25" fmla="*/ 173 h 173"/>
                  <a:gd name="T26" fmla="*/ 41 w 182"/>
                  <a:gd name="T27" fmla="*/ 172 h 173"/>
                  <a:gd name="T28" fmla="*/ 91 w 182"/>
                  <a:gd name="T29" fmla="*/ 146 h 173"/>
                  <a:gd name="T30" fmla="*/ 142 w 182"/>
                  <a:gd name="T31" fmla="*/ 172 h 173"/>
                  <a:gd name="T32" fmla="*/ 144 w 182"/>
                  <a:gd name="T33" fmla="*/ 173 h 173"/>
                  <a:gd name="T34" fmla="*/ 147 w 182"/>
                  <a:gd name="T35" fmla="*/ 172 h 173"/>
                  <a:gd name="T36" fmla="*/ 149 w 182"/>
                  <a:gd name="T37" fmla="*/ 167 h 173"/>
                  <a:gd name="T38" fmla="*/ 139 w 182"/>
                  <a:gd name="T39" fmla="*/ 111 h 173"/>
                  <a:gd name="T40" fmla="*/ 181 w 182"/>
                  <a:gd name="T41" fmla="*/ 71 h 173"/>
                  <a:gd name="T42" fmla="*/ 182 w 182"/>
                  <a:gd name="T43" fmla="*/ 66 h 173"/>
                  <a:gd name="T44" fmla="*/ 178 w 182"/>
                  <a:gd name="T45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2" h="173">
                    <a:moveTo>
                      <a:pt x="178" y="63"/>
                    </a:moveTo>
                    <a:cubicBezTo>
                      <a:pt x="121" y="54"/>
                      <a:pt x="121" y="54"/>
                      <a:pt x="121" y="54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5" y="1"/>
                      <a:pt x="93" y="0"/>
                      <a:pt x="91" y="0"/>
                    </a:cubicBezTo>
                    <a:cubicBezTo>
                      <a:pt x="90" y="0"/>
                      <a:pt x="88" y="1"/>
                      <a:pt x="87" y="3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2" y="64"/>
                      <a:pt x="1" y="66"/>
                    </a:cubicBezTo>
                    <a:cubicBezTo>
                      <a:pt x="0" y="68"/>
                      <a:pt x="1" y="70"/>
                      <a:pt x="2" y="7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9"/>
                      <a:pt x="34" y="171"/>
                      <a:pt x="36" y="172"/>
                    </a:cubicBezTo>
                    <a:cubicBezTo>
                      <a:pt x="36" y="173"/>
                      <a:pt x="37" y="173"/>
                      <a:pt x="38" y="173"/>
                    </a:cubicBezTo>
                    <a:cubicBezTo>
                      <a:pt x="39" y="173"/>
                      <a:pt x="40" y="173"/>
                      <a:pt x="41" y="172"/>
                    </a:cubicBezTo>
                    <a:cubicBezTo>
                      <a:pt x="91" y="146"/>
                      <a:pt x="91" y="146"/>
                      <a:pt x="91" y="146"/>
                    </a:cubicBezTo>
                    <a:cubicBezTo>
                      <a:pt x="142" y="172"/>
                      <a:pt x="142" y="172"/>
                      <a:pt x="142" y="172"/>
                    </a:cubicBezTo>
                    <a:cubicBezTo>
                      <a:pt x="143" y="173"/>
                      <a:pt x="144" y="173"/>
                      <a:pt x="144" y="173"/>
                    </a:cubicBezTo>
                    <a:cubicBezTo>
                      <a:pt x="145" y="173"/>
                      <a:pt x="146" y="173"/>
                      <a:pt x="147" y="172"/>
                    </a:cubicBezTo>
                    <a:cubicBezTo>
                      <a:pt x="149" y="171"/>
                      <a:pt x="149" y="169"/>
                      <a:pt x="149" y="167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2" y="70"/>
                      <a:pt x="182" y="68"/>
                      <a:pt x="182" y="66"/>
                    </a:cubicBezTo>
                    <a:cubicBezTo>
                      <a:pt x="181" y="64"/>
                      <a:pt x="180" y="63"/>
                      <a:pt x="178" y="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2" name="Freeform 88"/>
              <p:cNvSpPr>
                <a:spLocks/>
              </p:cNvSpPr>
              <p:nvPr/>
            </p:nvSpPr>
            <p:spPr bwMode="auto">
              <a:xfrm>
                <a:off x="5135563" y="4786313"/>
                <a:ext cx="57150" cy="53975"/>
              </a:xfrm>
              <a:custGeom>
                <a:avLst/>
                <a:gdLst>
                  <a:gd name="T0" fmla="*/ 83 w 109"/>
                  <a:gd name="T1" fmla="*/ 103 h 103"/>
                  <a:gd name="T2" fmla="*/ 85 w 109"/>
                  <a:gd name="T3" fmla="*/ 103 h 103"/>
                  <a:gd name="T4" fmla="*/ 88 w 109"/>
                  <a:gd name="T5" fmla="*/ 102 h 103"/>
                  <a:gd name="T6" fmla="*/ 90 w 109"/>
                  <a:gd name="T7" fmla="*/ 97 h 103"/>
                  <a:gd name="T8" fmla="*/ 85 w 109"/>
                  <a:gd name="T9" fmla="*/ 66 h 103"/>
                  <a:gd name="T10" fmla="*/ 107 w 109"/>
                  <a:gd name="T11" fmla="*/ 44 h 103"/>
                  <a:gd name="T12" fmla="*/ 109 w 109"/>
                  <a:gd name="T13" fmla="*/ 39 h 103"/>
                  <a:gd name="T14" fmla="*/ 105 w 109"/>
                  <a:gd name="T15" fmla="*/ 35 h 103"/>
                  <a:gd name="T16" fmla="*/ 73 w 109"/>
                  <a:gd name="T17" fmla="*/ 31 h 103"/>
                  <a:gd name="T18" fmla="*/ 59 w 109"/>
                  <a:gd name="T19" fmla="*/ 3 h 103"/>
                  <a:gd name="T20" fmla="*/ 55 w 109"/>
                  <a:gd name="T21" fmla="*/ 0 h 103"/>
                  <a:gd name="T22" fmla="*/ 50 w 109"/>
                  <a:gd name="T23" fmla="*/ 3 h 103"/>
                  <a:gd name="T24" fmla="*/ 36 w 109"/>
                  <a:gd name="T25" fmla="*/ 31 h 103"/>
                  <a:gd name="T26" fmla="*/ 5 w 109"/>
                  <a:gd name="T27" fmla="*/ 35 h 103"/>
                  <a:gd name="T28" fmla="*/ 1 w 109"/>
                  <a:gd name="T29" fmla="*/ 39 h 103"/>
                  <a:gd name="T30" fmla="*/ 2 w 109"/>
                  <a:gd name="T31" fmla="*/ 44 h 103"/>
                  <a:gd name="T32" fmla="*/ 25 w 109"/>
                  <a:gd name="T33" fmla="*/ 66 h 103"/>
                  <a:gd name="T34" fmla="*/ 20 w 109"/>
                  <a:gd name="T35" fmla="*/ 97 h 103"/>
                  <a:gd name="T36" fmla="*/ 22 w 109"/>
                  <a:gd name="T37" fmla="*/ 102 h 103"/>
                  <a:gd name="T38" fmla="*/ 25 w 109"/>
                  <a:gd name="T39" fmla="*/ 103 h 103"/>
                  <a:gd name="T40" fmla="*/ 27 w 109"/>
                  <a:gd name="T41" fmla="*/ 103 h 103"/>
                  <a:gd name="T42" fmla="*/ 55 w 109"/>
                  <a:gd name="T43" fmla="*/ 88 h 103"/>
                  <a:gd name="T44" fmla="*/ 83 w 109"/>
                  <a:gd name="T4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103">
                    <a:moveTo>
                      <a:pt x="83" y="103"/>
                    </a:moveTo>
                    <a:cubicBezTo>
                      <a:pt x="84" y="103"/>
                      <a:pt x="84" y="103"/>
                      <a:pt x="85" y="103"/>
                    </a:cubicBezTo>
                    <a:cubicBezTo>
                      <a:pt x="86" y="103"/>
                      <a:pt x="87" y="103"/>
                      <a:pt x="88" y="102"/>
                    </a:cubicBezTo>
                    <a:cubicBezTo>
                      <a:pt x="90" y="101"/>
                      <a:pt x="90" y="99"/>
                      <a:pt x="90" y="9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9" y="43"/>
                      <a:pt x="109" y="41"/>
                      <a:pt x="109" y="39"/>
                    </a:cubicBezTo>
                    <a:cubicBezTo>
                      <a:pt x="108" y="37"/>
                      <a:pt x="107" y="36"/>
                      <a:pt x="105" y="35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1"/>
                      <a:pt x="57" y="0"/>
                      <a:pt x="55" y="0"/>
                    </a:cubicBezTo>
                    <a:cubicBezTo>
                      <a:pt x="53" y="0"/>
                      <a:pt x="51" y="1"/>
                      <a:pt x="50" y="3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6"/>
                      <a:pt x="2" y="37"/>
                      <a:pt x="1" y="39"/>
                    </a:cubicBezTo>
                    <a:cubicBezTo>
                      <a:pt x="0" y="41"/>
                      <a:pt x="1" y="43"/>
                      <a:pt x="2" y="44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19" y="99"/>
                      <a:pt x="20" y="101"/>
                      <a:pt x="22" y="102"/>
                    </a:cubicBezTo>
                    <a:cubicBezTo>
                      <a:pt x="22" y="103"/>
                      <a:pt x="24" y="103"/>
                      <a:pt x="25" y="103"/>
                    </a:cubicBezTo>
                    <a:cubicBezTo>
                      <a:pt x="25" y="103"/>
                      <a:pt x="26" y="103"/>
                      <a:pt x="27" y="103"/>
                    </a:cubicBezTo>
                    <a:cubicBezTo>
                      <a:pt x="55" y="88"/>
                      <a:pt x="55" y="88"/>
                      <a:pt x="55" y="88"/>
                    </a:cubicBezTo>
                    <a:lnTo>
                      <a:pt x="83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3" name="Freeform 89"/>
              <p:cNvSpPr>
                <a:spLocks/>
              </p:cNvSpPr>
              <p:nvPr/>
            </p:nvSpPr>
            <p:spPr bwMode="auto">
              <a:xfrm>
                <a:off x="5259388" y="4864100"/>
                <a:ext cx="57150" cy="53975"/>
              </a:xfrm>
              <a:custGeom>
                <a:avLst/>
                <a:gdLst>
                  <a:gd name="T0" fmla="*/ 108 w 109"/>
                  <a:gd name="T1" fmla="*/ 39 h 103"/>
                  <a:gd name="T2" fmla="*/ 104 w 109"/>
                  <a:gd name="T3" fmla="*/ 35 h 103"/>
                  <a:gd name="T4" fmla="*/ 73 w 109"/>
                  <a:gd name="T5" fmla="*/ 31 h 103"/>
                  <a:gd name="T6" fmla="*/ 59 w 109"/>
                  <a:gd name="T7" fmla="*/ 2 h 103"/>
                  <a:gd name="T8" fmla="*/ 54 w 109"/>
                  <a:gd name="T9" fmla="*/ 0 h 103"/>
                  <a:gd name="T10" fmla="*/ 50 w 109"/>
                  <a:gd name="T11" fmla="*/ 2 h 103"/>
                  <a:gd name="T12" fmla="*/ 36 w 109"/>
                  <a:gd name="T13" fmla="*/ 31 h 103"/>
                  <a:gd name="T14" fmla="*/ 5 w 109"/>
                  <a:gd name="T15" fmla="*/ 35 h 103"/>
                  <a:gd name="T16" fmla="*/ 0 w 109"/>
                  <a:gd name="T17" fmla="*/ 39 h 103"/>
                  <a:gd name="T18" fmla="*/ 2 w 109"/>
                  <a:gd name="T19" fmla="*/ 44 h 103"/>
                  <a:gd name="T20" fmla="*/ 24 w 109"/>
                  <a:gd name="T21" fmla="*/ 66 h 103"/>
                  <a:gd name="T22" fmla="*/ 19 w 109"/>
                  <a:gd name="T23" fmla="*/ 97 h 103"/>
                  <a:gd name="T24" fmla="*/ 21 w 109"/>
                  <a:gd name="T25" fmla="*/ 102 h 103"/>
                  <a:gd name="T26" fmla="*/ 24 w 109"/>
                  <a:gd name="T27" fmla="*/ 103 h 103"/>
                  <a:gd name="T28" fmla="*/ 26 w 109"/>
                  <a:gd name="T29" fmla="*/ 102 h 103"/>
                  <a:gd name="T30" fmla="*/ 54 w 109"/>
                  <a:gd name="T31" fmla="*/ 88 h 103"/>
                  <a:gd name="T32" fmla="*/ 82 w 109"/>
                  <a:gd name="T33" fmla="*/ 102 h 103"/>
                  <a:gd name="T34" fmla="*/ 85 w 109"/>
                  <a:gd name="T35" fmla="*/ 103 h 103"/>
                  <a:gd name="T36" fmla="*/ 88 w 109"/>
                  <a:gd name="T37" fmla="*/ 102 h 103"/>
                  <a:gd name="T38" fmla="*/ 90 w 109"/>
                  <a:gd name="T39" fmla="*/ 97 h 103"/>
                  <a:gd name="T40" fmla="*/ 84 w 109"/>
                  <a:gd name="T41" fmla="*/ 66 h 103"/>
                  <a:gd name="T42" fmla="*/ 107 w 109"/>
                  <a:gd name="T43" fmla="*/ 44 h 103"/>
                  <a:gd name="T44" fmla="*/ 108 w 109"/>
                  <a:gd name="T45" fmla="*/ 3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103">
                    <a:moveTo>
                      <a:pt x="108" y="39"/>
                    </a:moveTo>
                    <a:cubicBezTo>
                      <a:pt x="108" y="37"/>
                      <a:pt x="106" y="36"/>
                      <a:pt x="104" y="35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6" y="0"/>
                      <a:pt x="54" y="0"/>
                    </a:cubicBezTo>
                    <a:cubicBezTo>
                      <a:pt x="52" y="0"/>
                      <a:pt x="51" y="1"/>
                      <a:pt x="50" y="2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6"/>
                      <a:pt x="1" y="37"/>
                      <a:pt x="0" y="39"/>
                    </a:cubicBezTo>
                    <a:cubicBezTo>
                      <a:pt x="0" y="41"/>
                      <a:pt x="0" y="43"/>
                      <a:pt x="2" y="44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99"/>
                      <a:pt x="19" y="101"/>
                      <a:pt x="21" y="102"/>
                    </a:cubicBezTo>
                    <a:cubicBezTo>
                      <a:pt x="22" y="103"/>
                      <a:pt x="23" y="103"/>
                      <a:pt x="24" y="103"/>
                    </a:cubicBezTo>
                    <a:cubicBezTo>
                      <a:pt x="25" y="103"/>
                      <a:pt x="26" y="103"/>
                      <a:pt x="26" y="102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3"/>
                      <a:pt x="84" y="103"/>
                      <a:pt x="85" y="103"/>
                    </a:cubicBezTo>
                    <a:cubicBezTo>
                      <a:pt x="86" y="103"/>
                      <a:pt x="87" y="103"/>
                      <a:pt x="88" y="102"/>
                    </a:cubicBezTo>
                    <a:cubicBezTo>
                      <a:pt x="89" y="101"/>
                      <a:pt x="90" y="99"/>
                      <a:pt x="90" y="97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8" y="43"/>
                      <a:pt x="109" y="41"/>
                      <a:pt x="10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4" name="Freeform 90"/>
              <p:cNvSpPr>
                <a:spLocks noEditPoints="1"/>
              </p:cNvSpPr>
              <p:nvPr/>
            </p:nvSpPr>
            <p:spPr bwMode="auto">
              <a:xfrm>
                <a:off x="4437063" y="4884738"/>
                <a:ext cx="749300" cy="441325"/>
              </a:xfrm>
              <a:custGeom>
                <a:avLst/>
                <a:gdLst>
                  <a:gd name="T0" fmla="*/ 1206 w 1424"/>
                  <a:gd name="T1" fmla="*/ 403 h 838"/>
                  <a:gd name="T2" fmla="*/ 1172 w 1424"/>
                  <a:gd name="T3" fmla="*/ 403 h 838"/>
                  <a:gd name="T4" fmla="*/ 929 w 1424"/>
                  <a:gd name="T5" fmla="*/ 173 h 838"/>
                  <a:gd name="T6" fmla="*/ 852 w 1424"/>
                  <a:gd name="T7" fmla="*/ 186 h 838"/>
                  <a:gd name="T8" fmla="*/ 552 w 1424"/>
                  <a:gd name="T9" fmla="*/ 0 h 838"/>
                  <a:gd name="T10" fmla="*/ 220 w 1424"/>
                  <a:gd name="T11" fmla="*/ 305 h 838"/>
                  <a:gd name="T12" fmla="*/ 75 w 1424"/>
                  <a:gd name="T13" fmla="*/ 381 h 838"/>
                  <a:gd name="T14" fmla="*/ 0 w 1424"/>
                  <a:gd name="T15" fmla="*/ 567 h 838"/>
                  <a:gd name="T16" fmla="*/ 115 w 1424"/>
                  <a:gd name="T17" fmla="*/ 787 h 838"/>
                  <a:gd name="T18" fmla="*/ 255 w 1424"/>
                  <a:gd name="T19" fmla="*/ 838 h 838"/>
                  <a:gd name="T20" fmla="*/ 1206 w 1424"/>
                  <a:gd name="T21" fmla="*/ 838 h 838"/>
                  <a:gd name="T22" fmla="*/ 1424 w 1424"/>
                  <a:gd name="T23" fmla="*/ 621 h 838"/>
                  <a:gd name="T24" fmla="*/ 1206 w 1424"/>
                  <a:gd name="T25" fmla="*/ 403 h 838"/>
                  <a:gd name="T26" fmla="*/ 1206 w 1424"/>
                  <a:gd name="T27" fmla="*/ 758 h 838"/>
                  <a:gd name="T28" fmla="*/ 255 w 1424"/>
                  <a:gd name="T29" fmla="*/ 758 h 838"/>
                  <a:gd name="T30" fmla="*/ 165 w 1424"/>
                  <a:gd name="T31" fmla="*/ 725 h 838"/>
                  <a:gd name="T32" fmla="*/ 163 w 1424"/>
                  <a:gd name="T33" fmla="*/ 723 h 838"/>
                  <a:gd name="T34" fmla="*/ 161 w 1424"/>
                  <a:gd name="T35" fmla="*/ 722 h 838"/>
                  <a:gd name="T36" fmla="*/ 80 w 1424"/>
                  <a:gd name="T37" fmla="*/ 567 h 838"/>
                  <a:gd name="T38" fmla="*/ 259 w 1424"/>
                  <a:gd name="T39" fmla="*/ 381 h 838"/>
                  <a:gd name="T40" fmla="*/ 300 w 1424"/>
                  <a:gd name="T41" fmla="*/ 381 h 838"/>
                  <a:gd name="T42" fmla="*/ 299 w 1424"/>
                  <a:gd name="T43" fmla="*/ 340 h 838"/>
                  <a:gd name="T44" fmla="*/ 298 w 1424"/>
                  <a:gd name="T45" fmla="*/ 334 h 838"/>
                  <a:gd name="T46" fmla="*/ 552 w 1424"/>
                  <a:gd name="T47" fmla="*/ 80 h 838"/>
                  <a:gd name="T48" fmla="*/ 792 w 1424"/>
                  <a:gd name="T49" fmla="*/ 252 h 838"/>
                  <a:gd name="T50" fmla="*/ 808 w 1424"/>
                  <a:gd name="T51" fmla="*/ 297 h 838"/>
                  <a:gd name="T52" fmla="*/ 850 w 1424"/>
                  <a:gd name="T53" fmla="*/ 274 h 838"/>
                  <a:gd name="T54" fmla="*/ 929 w 1424"/>
                  <a:gd name="T55" fmla="*/ 253 h 838"/>
                  <a:gd name="T56" fmla="*/ 1093 w 1424"/>
                  <a:gd name="T57" fmla="*/ 417 h 838"/>
                  <a:gd name="T58" fmla="*/ 1091 w 1424"/>
                  <a:gd name="T59" fmla="*/ 438 h 838"/>
                  <a:gd name="T60" fmla="*/ 1086 w 1424"/>
                  <a:gd name="T61" fmla="*/ 483 h 838"/>
                  <a:gd name="T62" fmla="*/ 1206 w 1424"/>
                  <a:gd name="T63" fmla="*/ 483 h 838"/>
                  <a:gd name="T64" fmla="*/ 1344 w 1424"/>
                  <a:gd name="T65" fmla="*/ 621 h 838"/>
                  <a:gd name="T66" fmla="*/ 1206 w 1424"/>
                  <a:gd name="T67" fmla="*/ 758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4" h="838">
                    <a:moveTo>
                      <a:pt x="1206" y="403"/>
                    </a:moveTo>
                    <a:cubicBezTo>
                      <a:pt x="1172" y="403"/>
                      <a:pt x="1172" y="403"/>
                      <a:pt x="1172" y="403"/>
                    </a:cubicBezTo>
                    <a:cubicBezTo>
                      <a:pt x="1165" y="275"/>
                      <a:pt x="1059" y="173"/>
                      <a:pt x="929" y="173"/>
                    </a:cubicBezTo>
                    <a:cubicBezTo>
                      <a:pt x="902" y="173"/>
                      <a:pt x="876" y="178"/>
                      <a:pt x="852" y="186"/>
                    </a:cubicBezTo>
                    <a:cubicBezTo>
                      <a:pt x="796" y="73"/>
                      <a:pt x="680" y="0"/>
                      <a:pt x="552" y="0"/>
                    </a:cubicBezTo>
                    <a:cubicBezTo>
                      <a:pt x="378" y="0"/>
                      <a:pt x="235" y="134"/>
                      <a:pt x="220" y="305"/>
                    </a:cubicBezTo>
                    <a:cubicBezTo>
                      <a:pt x="165" y="314"/>
                      <a:pt x="115" y="340"/>
                      <a:pt x="75" y="381"/>
                    </a:cubicBezTo>
                    <a:cubicBezTo>
                      <a:pt x="26" y="431"/>
                      <a:pt x="0" y="497"/>
                      <a:pt x="0" y="567"/>
                    </a:cubicBezTo>
                    <a:cubicBezTo>
                      <a:pt x="0" y="655"/>
                      <a:pt x="43" y="737"/>
                      <a:pt x="115" y="787"/>
                    </a:cubicBezTo>
                    <a:cubicBezTo>
                      <a:pt x="154" y="820"/>
                      <a:pt x="203" y="838"/>
                      <a:pt x="255" y="838"/>
                    </a:cubicBezTo>
                    <a:cubicBezTo>
                      <a:pt x="1206" y="838"/>
                      <a:pt x="1206" y="838"/>
                      <a:pt x="1206" y="838"/>
                    </a:cubicBezTo>
                    <a:cubicBezTo>
                      <a:pt x="1326" y="838"/>
                      <a:pt x="1424" y="740"/>
                      <a:pt x="1424" y="621"/>
                    </a:cubicBezTo>
                    <a:cubicBezTo>
                      <a:pt x="1424" y="501"/>
                      <a:pt x="1326" y="403"/>
                      <a:pt x="1206" y="403"/>
                    </a:cubicBezTo>
                    <a:close/>
                    <a:moveTo>
                      <a:pt x="1206" y="758"/>
                    </a:moveTo>
                    <a:cubicBezTo>
                      <a:pt x="255" y="758"/>
                      <a:pt x="255" y="758"/>
                      <a:pt x="255" y="758"/>
                    </a:cubicBezTo>
                    <a:cubicBezTo>
                      <a:pt x="222" y="758"/>
                      <a:pt x="190" y="746"/>
                      <a:pt x="165" y="725"/>
                    </a:cubicBezTo>
                    <a:cubicBezTo>
                      <a:pt x="163" y="723"/>
                      <a:pt x="163" y="723"/>
                      <a:pt x="163" y="723"/>
                    </a:cubicBezTo>
                    <a:cubicBezTo>
                      <a:pt x="161" y="722"/>
                      <a:pt x="161" y="722"/>
                      <a:pt x="161" y="722"/>
                    </a:cubicBezTo>
                    <a:cubicBezTo>
                      <a:pt x="110" y="687"/>
                      <a:pt x="80" y="629"/>
                      <a:pt x="80" y="567"/>
                    </a:cubicBezTo>
                    <a:cubicBezTo>
                      <a:pt x="80" y="467"/>
                      <a:pt x="160" y="383"/>
                      <a:pt x="259" y="381"/>
                    </a:cubicBezTo>
                    <a:cubicBezTo>
                      <a:pt x="300" y="381"/>
                      <a:pt x="300" y="381"/>
                      <a:pt x="300" y="381"/>
                    </a:cubicBezTo>
                    <a:cubicBezTo>
                      <a:pt x="299" y="340"/>
                      <a:pt x="299" y="340"/>
                      <a:pt x="299" y="340"/>
                    </a:cubicBezTo>
                    <a:cubicBezTo>
                      <a:pt x="299" y="338"/>
                      <a:pt x="298" y="336"/>
                      <a:pt x="298" y="334"/>
                    </a:cubicBezTo>
                    <a:cubicBezTo>
                      <a:pt x="298" y="194"/>
                      <a:pt x="412" y="80"/>
                      <a:pt x="552" y="80"/>
                    </a:cubicBezTo>
                    <a:cubicBezTo>
                      <a:pt x="661" y="80"/>
                      <a:pt x="757" y="149"/>
                      <a:pt x="792" y="252"/>
                    </a:cubicBezTo>
                    <a:cubicBezTo>
                      <a:pt x="808" y="297"/>
                      <a:pt x="808" y="297"/>
                      <a:pt x="808" y="297"/>
                    </a:cubicBezTo>
                    <a:cubicBezTo>
                      <a:pt x="850" y="274"/>
                      <a:pt x="850" y="274"/>
                      <a:pt x="850" y="274"/>
                    </a:cubicBezTo>
                    <a:cubicBezTo>
                      <a:pt x="874" y="260"/>
                      <a:pt x="901" y="253"/>
                      <a:pt x="929" y="253"/>
                    </a:cubicBezTo>
                    <a:cubicBezTo>
                      <a:pt x="1019" y="253"/>
                      <a:pt x="1093" y="327"/>
                      <a:pt x="1093" y="417"/>
                    </a:cubicBezTo>
                    <a:cubicBezTo>
                      <a:pt x="1093" y="424"/>
                      <a:pt x="1092" y="431"/>
                      <a:pt x="1091" y="438"/>
                    </a:cubicBezTo>
                    <a:cubicBezTo>
                      <a:pt x="1086" y="483"/>
                      <a:pt x="1086" y="483"/>
                      <a:pt x="1086" y="483"/>
                    </a:cubicBezTo>
                    <a:cubicBezTo>
                      <a:pt x="1206" y="483"/>
                      <a:pt x="1206" y="483"/>
                      <a:pt x="1206" y="483"/>
                    </a:cubicBezTo>
                    <a:cubicBezTo>
                      <a:pt x="1282" y="483"/>
                      <a:pt x="1344" y="545"/>
                      <a:pt x="1344" y="621"/>
                    </a:cubicBezTo>
                    <a:cubicBezTo>
                      <a:pt x="1344" y="696"/>
                      <a:pt x="1282" y="758"/>
                      <a:pt x="1206" y="7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5" name="Freeform 92"/>
              <p:cNvSpPr>
                <a:spLocks/>
              </p:cNvSpPr>
              <p:nvPr/>
            </p:nvSpPr>
            <p:spPr bwMode="auto">
              <a:xfrm>
                <a:off x="4937126" y="4735513"/>
                <a:ext cx="363538" cy="374650"/>
              </a:xfrm>
              <a:custGeom>
                <a:avLst/>
                <a:gdLst>
                  <a:gd name="T0" fmla="*/ 310 w 690"/>
                  <a:gd name="T1" fmla="*/ 397 h 712"/>
                  <a:gd name="T2" fmla="*/ 385 w 690"/>
                  <a:gd name="T3" fmla="*/ 2 h 712"/>
                  <a:gd name="T4" fmla="*/ 196 w 690"/>
                  <a:gd name="T5" fmla="*/ 50 h 712"/>
                  <a:gd name="T6" fmla="*/ 20 w 690"/>
                  <a:gd name="T7" fmla="*/ 412 h 712"/>
                  <a:gd name="T8" fmla="*/ 263 w 690"/>
                  <a:gd name="T9" fmla="*/ 638 h 712"/>
                  <a:gd name="T10" fmla="*/ 439 w 690"/>
                  <a:gd name="T11" fmla="*/ 712 h 712"/>
                  <a:gd name="T12" fmla="*/ 554 w 690"/>
                  <a:gd name="T13" fmla="*/ 670 h 712"/>
                  <a:gd name="T14" fmla="*/ 690 w 690"/>
                  <a:gd name="T15" fmla="*/ 530 h 712"/>
                  <a:gd name="T16" fmla="*/ 310 w 690"/>
                  <a:gd name="T17" fmla="*/ 397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0" h="712">
                    <a:moveTo>
                      <a:pt x="310" y="397"/>
                    </a:moveTo>
                    <a:cubicBezTo>
                      <a:pt x="232" y="263"/>
                      <a:pt x="267" y="95"/>
                      <a:pt x="385" y="2"/>
                    </a:cubicBezTo>
                    <a:cubicBezTo>
                      <a:pt x="321" y="0"/>
                      <a:pt x="255" y="15"/>
                      <a:pt x="196" y="50"/>
                    </a:cubicBezTo>
                    <a:cubicBezTo>
                      <a:pt x="65" y="125"/>
                      <a:pt x="0" y="271"/>
                      <a:pt x="20" y="412"/>
                    </a:cubicBezTo>
                    <a:cubicBezTo>
                      <a:pt x="140" y="429"/>
                      <a:pt x="238" y="520"/>
                      <a:pt x="263" y="638"/>
                    </a:cubicBezTo>
                    <a:cubicBezTo>
                      <a:pt x="331" y="640"/>
                      <a:pt x="393" y="668"/>
                      <a:pt x="439" y="712"/>
                    </a:cubicBezTo>
                    <a:cubicBezTo>
                      <a:pt x="478" y="705"/>
                      <a:pt x="517" y="691"/>
                      <a:pt x="554" y="670"/>
                    </a:cubicBezTo>
                    <a:cubicBezTo>
                      <a:pt x="613" y="636"/>
                      <a:pt x="659" y="587"/>
                      <a:pt x="690" y="530"/>
                    </a:cubicBezTo>
                    <a:cubicBezTo>
                      <a:pt x="550" y="585"/>
                      <a:pt x="387" y="531"/>
                      <a:pt x="310" y="3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52" name="Freeform 182"/>
            <p:cNvSpPr>
              <a:spLocks noEditPoints="1"/>
            </p:cNvSpPr>
            <p:nvPr/>
          </p:nvSpPr>
          <p:spPr bwMode="auto">
            <a:xfrm>
              <a:off x="5416964" y="2700479"/>
              <a:ext cx="547679" cy="628226"/>
            </a:xfrm>
            <a:custGeom>
              <a:avLst/>
              <a:gdLst>
                <a:gd name="T0" fmla="*/ 45 w 46"/>
                <a:gd name="T1" fmla="*/ 32 h 52"/>
                <a:gd name="T2" fmla="*/ 35 w 46"/>
                <a:gd name="T3" fmla="*/ 31 h 52"/>
                <a:gd name="T4" fmla="*/ 41 w 46"/>
                <a:gd name="T5" fmla="*/ 26 h 52"/>
                <a:gd name="T6" fmla="*/ 35 w 46"/>
                <a:gd name="T7" fmla="*/ 21 h 52"/>
                <a:gd name="T8" fmla="*/ 45 w 46"/>
                <a:gd name="T9" fmla="*/ 20 h 52"/>
                <a:gd name="T10" fmla="*/ 45 w 46"/>
                <a:gd name="T11" fmla="*/ 13 h 52"/>
                <a:gd name="T12" fmla="*/ 39 w 46"/>
                <a:gd name="T13" fmla="*/ 9 h 52"/>
                <a:gd name="T14" fmla="*/ 34 w 46"/>
                <a:gd name="T15" fmla="*/ 18 h 52"/>
                <a:gd name="T16" fmla="*/ 32 w 46"/>
                <a:gd name="T17" fmla="*/ 10 h 52"/>
                <a:gd name="T18" fmla="*/ 24 w 46"/>
                <a:gd name="T19" fmla="*/ 12 h 52"/>
                <a:gd name="T20" fmla="*/ 29 w 46"/>
                <a:gd name="T21" fmla="*/ 3 h 52"/>
                <a:gd name="T22" fmla="*/ 23 w 46"/>
                <a:gd name="T23" fmla="*/ 0 h 52"/>
                <a:gd name="T24" fmla="*/ 16 w 46"/>
                <a:gd name="T25" fmla="*/ 3 h 52"/>
                <a:gd name="T26" fmla="*/ 21 w 46"/>
                <a:gd name="T27" fmla="*/ 12 h 52"/>
                <a:gd name="T28" fmla="*/ 14 w 46"/>
                <a:gd name="T29" fmla="*/ 10 h 52"/>
                <a:gd name="T30" fmla="*/ 12 w 46"/>
                <a:gd name="T31" fmla="*/ 17 h 52"/>
                <a:gd name="T32" fmla="*/ 7 w 46"/>
                <a:gd name="T33" fmla="*/ 9 h 52"/>
                <a:gd name="T34" fmla="*/ 0 w 46"/>
                <a:gd name="T35" fmla="*/ 12 h 52"/>
                <a:gd name="T36" fmla="*/ 0 w 46"/>
                <a:gd name="T37" fmla="*/ 20 h 52"/>
                <a:gd name="T38" fmla="*/ 10 w 46"/>
                <a:gd name="T39" fmla="*/ 20 h 52"/>
                <a:gd name="T40" fmla="*/ 4 w 46"/>
                <a:gd name="T41" fmla="*/ 25 h 52"/>
                <a:gd name="T42" fmla="*/ 10 w 46"/>
                <a:gd name="T43" fmla="*/ 31 h 52"/>
                <a:gd name="T44" fmla="*/ 0 w 46"/>
                <a:gd name="T45" fmla="*/ 31 h 52"/>
                <a:gd name="T46" fmla="*/ 0 w 46"/>
                <a:gd name="T47" fmla="*/ 38 h 52"/>
                <a:gd name="T48" fmla="*/ 6 w 46"/>
                <a:gd name="T49" fmla="*/ 42 h 52"/>
                <a:gd name="T50" fmla="*/ 12 w 46"/>
                <a:gd name="T51" fmla="*/ 34 h 52"/>
                <a:gd name="T52" fmla="*/ 14 w 46"/>
                <a:gd name="T53" fmla="*/ 41 h 52"/>
                <a:gd name="T54" fmla="*/ 21 w 46"/>
                <a:gd name="T55" fmla="*/ 39 h 52"/>
                <a:gd name="T56" fmla="*/ 17 w 46"/>
                <a:gd name="T57" fmla="*/ 48 h 52"/>
                <a:gd name="T58" fmla="*/ 23 w 46"/>
                <a:gd name="T59" fmla="*/ 52 h 52"/>
                <a:gd name="T60" fmla="*/ 29 w 46"/>
                <a:gd name="T61" fmla="*/ 48 h 52"/>
                <a:gd name="T62" fmla="*/ 24 w 46"/>
                <a:gd name="T63" fmla="*/ 39 h 52"/>
                <a:gd name="T64" fmla="*/ 32 w 46"/>
                <a:gd name="T65" fmla="*/ 42 h 52"/>
                <a:gd name="T66" fmla="*/ 33 w 46"/>
                <a:gd name="T67" fmla="*/ 34 h 52"/>
                <a:gd name="T68" fmla="*/ 39 w 46"/>
                <a:gd name="T69" fmla="*/ 42 h 52"/>
                <a:gd name="T70" fmla="*/ 45 w 46"/>
                <a:gd name="T71" fmla="*/ 39 h 52"/>
                <a:gd name="T72" fmla="*/ 35 w 46"/>
                <a:gd name="T73" fmla="*/ 27 h 52"/>
                <a:gd name="T74" fmla="*/ 31 w 46"/>
                <a:gd name="T75" fmla="*/ 22 h 52"/>
                <a:gd name="T76" fmla="*/ 28 w 46"/>
                <a:gd name="T77" fmla="*/ 14 h 52"/>
                <a:gd name="T78" fmla="*/ 30 w 46"/>
                <a:gd name="T79" fmla="*/ 20 h 52"/>
                <a:gd name="T80" fmla="*/ 28 w 46"/>
                <a:gd name="T81" fmla="*/ 14 h 52"/>
                <a:gd name="T82" fmla="*/ 22 w 46"/>
                <a:gd name="T83" fmla="*/ 24 h 52"/>
                <a:gd name="T84" fmla="*/ 15 w 46"/>
                <a:gd name="T85" fmla="*/ 13 h 52"/>
                <a:gd name="T86" fmla="*/ 10 w 46"/>
                <a:gd name="T87" fmla="*/ 25 h 52"/>
                <a:gd name="T88" fmla="*/ 14 w 46"/>
                <a:gd name="T89" fmla="*/ 29 h 52"/>
                <a:gd name="T90" fmla="*/ 17 w 46"/>
                <a:gd name="T91" fmla="*/ 37 h 52"/>
                <a:gd name="T92" fmla="*/ 15 w 46"/>
                <a:gd name="T93" fmla="*/ 32 h 52"/>
                <a:gd name="T94" fmla="*/ 17 w 46"/>
                <a:gd name="T95" fmla="*/ 37 h 52"/>
                <a:gd name="T96" fmla="*/ 23 w 46"/>
                <a:gd name="T97" fmla="*/ 27 h 52"/>
                <a:gd name="T98" fmla="*/ 30 w 46"/>
                <a:gd name="T99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" h="52">
                  <a:moveTo>
                    <a:pt x="41" y="35"/>
                  </a:moveTo>
                  <a:cubicBezTo>
                    <a:pt x="41" y="35"/>
                    <a:pt x="42" y="35"/>
                    <a:pt x="42" y="35"/>
                  </a:cubicBezTo>
                  <a:cubicBezTo>
                    <a:pt x="44" y="34"/>
                    <a:pt x="46" y="32"/>
                    <a:pt x="45" y="32"/>
                  </a:cubicBezTo>
                  <a:cubicBezTo>
                    <a:pt x="45" y="31"/>
                    <a:pt x="43" y="31"/>
                    <a:pt x="41" y="32"/>
                  </a:cubicBezTo>
                  <a:cubicBezTo>
                    <a:pt x="40" y="32"/>
                    <a:pt x="39" y="33"/>
                    <a:pt x="39" y="33"/>
                  </a:cubicBezTo>
                  <a:cubicBezTo>
                    <a:pt x="38" y="33"/>
                    <a:pt x="36" y="32"/>
                    <a:pt x="35" y="31"/>
                  </a:cubicBezTo>
                  <a:cubicBezTo>
                    <a:pt x="36" y="31"/>
                    <a:pt x="36" y="31"/>
                    <a:pt x="37" y="30"/>
                  </a:cubicBezTo>
                  <a:cubicBezTo>
                    <a:pt x="40" y="29"/>
                    <a:pt x="42" y="27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2" y="24"/>
                    <a:pt x="40" y="23"/>
                    <a:pt x="37" y="21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6" y="20"/>
                    <a:pt x="38" y="19"/>
                    <a:pt x="39" y="18"/>
                  </a:cubicBezTo>
                  <a:cubicBezTo>
                    <a:pt x="39" y="19"/>
                    <a:pt x="40" y="19"/>
                    <a:pt x="41" y="20"/>
                  </a:cubicBezTo>
                  <a:cubicBezTo>
                    <a:pt x="43" y="21"/>
                    <a:pt x="45" y="21"/>
                    <a:pt x="45" y="20"/>
                  </a:cubicBezTo>
                  <a:cubicBezTo>
                    <a:pt x="45" y="19"/>
                    <a:pt x="44" y="18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4" y="15"/>
                    <a:pt x="46" y="13"/>
                    <a:pt x="45" y="13"/>
                  </a:cubicBezTo>
                  <a:cubicBezTo>
                    <a:pt x="45" y="12"/>
                    <a:pt x="43" y="13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1"/>
                    <a:pt x="40" y="9"/>
                    <a:pt x="39" y="9"/>
                  </a:cubicBezTo>
                  <a:cubicBezTo>
                    <a:pt x="38" y="9"/>
                    <a:pt x="38" y="11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7"/>
                    <a:pt x="34" y="17"/>
                    <a:pt x="34" y="16"/>
                  </a:cubicBezTo>
                  <a:cubicBezTo>
                    <a:pt x="34" y="13"/>
                    <a:pt x="34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1" y="8"/>
                    <a:pt x="28" y="9"/>
                    <a:pt x="26" y="11"/>
                  </a:cubicBezTo>
                  <a:cubicBezTo>
                    <a:pt x="25" y="11"/>
                    <a:pt x="25" y="12"/>
                    <a:pt x="24" y="12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5" y="8"/>
                    <a:pt x="25" y="7"/>
                    <a:pt x="26" y="7"/>
                  </a:cubicBezTo>
                  <a:cubicBezTo>
                    <a:pt x="28" y="6"/>
                    <a:pt x="29" y="4"/>
                    <a:pt x="29" y="3"/>
                  </a:cubicBezTo>
                  <a:cubicBezTo>
                    <a:pt x="28" y="3"/>
                    <a:pt x="26" y="3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3" y="0"/>
                    <a:pt x="23" y="0"/>
                  </a:cubicBezTo>
                  <a:cubicBezTo>
                    <a:pt x="22" y="0"/>
                    <a:pt x="22" y="2"/>
                    <a:pt x="21" y="5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6" y="4"/>
                    <a:pt x="17" y="5"/>
                    <a:pt x="19" y="7"/>
                  </a:cubicBezTo>
                  <a:cubicBezTo>
                    <a:pt x="20" y="7"/>
                    <a:pt x="20" y="8"/>
                    <a:pt x="21" y="8"/>
                  </a:cubicBezTo>
                  <a:cubicBezTo>
                    <a:pt x="21" y="9"/>
                    <a:pt x="21" y="11"/>
                    <a:pt x="21" y="12"/>
                  </a:cubicBezTo>
                  <a:cubicBezTo>
                    <a:pt x="21" y="12"/>
                    <a:pt x="20" y="11"/>
                    <a:pt x="20" y="11"/>
                  </a:cubicBezTo>
                  <a:cubicBezTo>
                    <a:pt x="17" y="9"/>
                    <a:pt x="14" y="8"/>
                    <a:pt x="14" y="9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1" y="12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1" y="17"/>
                    <a:pt x="10" y="16"/>
                    <a:pt x="8" y="15"/>
                  </a:cubicBezTo>
                  <a:cubicBezTo>
                    <a:pt x="9" y="15"/>
                    <a:pt x="9" y="14"/>
                    <a:pt x="8" y="13"/>
                  </a:cubicBezTo>
                  <a:cubicBezTo>
                    <a:pt x="8" y="11"/>
                    <a:pt x="7" y="9"/>
                    <a:pt x="7" y="9"/>
                  </a:cubicBezTo>
                  <a:cubicBezTo>
                    <a:pt x="6" y="9"/>
                    <a:pt x="5" y="11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3"/>
                    <a:pt x="1" y="12"/>
                    <a:pt x="0" y="12"/>
                  </a:cubicBezTo>
                  <a:cubicBezTo>
                    <a:pt x="0" y="13"/>
                    <a:pt x="2" y="14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2" y="20"/>
                    <a:pt x="4" y="19"/>
                  </a:cubicBezTo>
                  <a:cubicBezTo>
                    <a:pt x="5" y="19"/>
                    <a:pt x="6" y="18"/>
                    <a:pt x="7" y="18"/>
                  </a:cubicBezTo>
                  <a:cubicBezTo>
                    <a:pt x="8" y="19"/>
                    <a:pt x="9" y="19"/>
                    <a:pt x="10" y="20"/>
                  </a:cubicBezTo>
                  <a:cubicBezTo>
                    <a:pt x="10" y="20"/>
                    <a:pt x="9" y="21"/>
                    <a:pt x="9" y="21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3" y="27"/>
                    <a:pt x="5" y="29"/>
                    <a:pt x="8" y="30"/>
                  </a:cubicBezTo>
                  <a:cubicBezTo>
                    <a:pt x="9" y="30"/>
                    <a:pt x="10" y="31"/>
                    <a:pt x="10" y="31"/>
                  </a:cubicBezTo>
                  <a:cubicBezTo>
                    <a:pt x="9" y="31"/>
                    <a:pt x="8" y="32"/>
                    <a:pt x="7" y="33"/>
                  </a:cubicBezTo>
                  <a:cubicBezTo>
                    <a:pt x="6" y="32"/>
                    <a:pt x="5" y="32"/>
                    <a:pt x="5" y="32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2"/>
                    <a:pt x="1" y="33"/>
                    <a:pt x="3" y="34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0" y="38"/>
                    <a:pt x="0" y="38"/>
                  </a:cubicBezTo>
                  <a:cubicBezTo>
                    <a:pt x="0" y="39"/>
                    <a:pt x="2" y="38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5" y="40"/>
                    <a:pt x="5" y="42"/>
                    <a:pt x="6" y="42"/>
                  </a:cubicBezTo>
                  <a:cubicBezTo>
                    <a:pt x="7" y="42"/>
                    <a:pt x="8" y="40"/>
                    <a:pt x="8" y="38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9" y="35"/>
                    <a:pt x="10" y="34"/>
                    <a:pt x="12" y="34"/>
                  </a:cubicBezTo>
                  <a:cubicBezTo>
                    <a:pt x="12" y="34"/>
                    <a:pt x="11" y="35"/>
                    <a:pt x="11" y="35"/>
                  </a:cubicBezTo>
                  <a:cubicBezTo>
                    <a:pt x="11" y="39"/>
                    <a:pt x="12" y="41"/>
                    <a:pt x="13" y="41"/>
                  </a:cubicBezTo>
                  <a:cubicBezTo>
                    <a:pt x="13" y="42"/>
                    <a:pt x="13" y="41"/>
                    <a:pt x="14" y="41"/>
                  </a:cubicBezTo>
                  <a:cubicBezTo>
                    <a:pt x="13" y="41"/>
                    <a:pt x="13" y="42"/>
                    <a:pt x="14" y="42"/>
                  </a:cubicBezTo>
                  <a:cubicBezTo>
                    <a:pt x="14" y="43"/>
                    <a:pt x="17" y="42"/>
                    <a:pt x="20" y="40"/>
                  </a:cubicBezTo>
                  <a:cubicBezTo>
                    <a:pt x="20" y="40"/>
                    <a:pt x="21" y="39"/>
                    <a:pt x="21" y="39"/>
                  </a:cubicBezTo>
                  <a:cubicBezTo>
                    <a:pt x="21" y="40"/>
                    <a:pt x="21" y="42"/>
                    <a:pt x="21" y="43"/>
                  </a:cubicBezTo>
                  <a:cubicBezTo>
                    <a:pt x="21" y="43"/>
                    <a:pt x="20" y="44"/>
                    <a:pt x="19" y="44"/>
                  </a:cubicBezTo>
                  <a:cubicBezTo>
                    <a:pt x="17" y="46"/>
                    <a:pt x="16" y="47"/>
                    <a:pt x="17" y="48"/>
                  </a:cubicBezTo>
                  <a:cubicBezTo>
                    <a:pt x="17" y="49"/>
                    <a:pt x="19" y="48"/>
                    <a:pt x="21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2" y="49"/>
                    <a:pt x="22" y="52"/>
                    <a:pt x="23" y="52"/>
                  </a:cubicBezTo>
                  <a:cubicBezTo>
                    <a:pt x="23" y="52"/>
                    <a:pt x="24" y="49"/>
                    <a:pt x="24" y="46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7" y="48"/>
                    <a:pt x="28" y="49"/>
                    <a:pt x="29" y="48"/>
                  </a:cubicBezTo>
                  <a:cubicBezTo>
                    <a:pt x="29" y="48"/>
                    <a:pt x="28" y="46"/>
                    <a:pt x="27" y="45"/>
                  </a:cubicBezTo>
                  <a:cubicBezTo>
                    <a:pt x="26" y="44"/>
                    <a:pt x="25" y="44"/>
                    <a:pt x="24" y="43"/>
                  </a:cubicBezTo>
                  <a:cubicBezTo>
                    <a:pt x="24" y="42"/>
                    <a:pt x="24" y="41"/>
                    <a:pt x="24" y="39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2"/>
                    <a:pt x="31" y="43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4" y="39"/>
                    <a:pt x="34" y="36"/>
                  </a:cubicBezTo>
                  <a:cubicBezTo>
                    <a:pt x="34" y="35"/>
                    <a:pt x="33" y="34"/>
                    <a:pt x="33" y="34"/>
                  </a:cubicBezTo>
                  <a:cubicBezTo>
                    <a:pt x="35" y="35"/>
                    <a:pt x="36" y="35"/>
                    <a:pt x="37" y="36"/>
                  </a:cubicBezTo>
                  <a:cubicBezTo>
                    <a:pt x="37" y="37"/>
                    <a:pt x="37" y="37"/>
                    <a:pt x="37" y="38"/>
                  </a:cubicBezTo>
                  <a:cubicBezTo>
                    <a:pt x="37" y="41"/>
                    <a:pt x="38" y="42"/>
                    <a:pt x="39" y="42"/>
                  </a:cubicBezTo>
                  <a:cubicBezTo>
                    <a:pt x="40" y="42"/>
                    <a:pt x="40" y="40"/>
                    <a:pt x="40" y="38"/>
                  </a:cubicBezTo>
                  <a:cubicBezTo>
                    <a:pt x="40" y="38"/>
                    <a:pt x="40" y="37"/>
                    <a:pt x="40" y="37"/>
                  </a:cubicBezTo>
                  <a:cubicBezTo>
                    <a:pt x="43" y="39"/>
                    <a:pt x="45" y="39"/>
                    <a:pt x="45" y="39"/>
                  </a:cubicBezTo>
                  <a:cubicBezTo>
                    <a:pt x="45" y="38"/>
                    <a:pt x="44" y="37"/>
                    <a:pt x="41" y="35"/>
                  </a:cubicBezTo>
                  <a:close/>
                  <a:moveTo>
                    <a:pt x="38" y="26"/>
                  </a:moveTo>
                  <a:cubicBezTo>
                    <a:pt x="37" y="26"/>
                    <a:pt x="36" y="26"/>
                    <a:pt x="35" y="27"/>
                  </a:cubicBezTo>
                  <a:cubicBezTo>
                    <a:pt x="34" y="27"/>
                    <a:pt x="32" y="28"/>
                    <a:pt x="31" y="29"/>
                  </a:cubicBezTo>
                  <a:cubicBezTo>
                    <a:pt x="28" y="27"/>
                    <a:pt x="26" y="26"/>
                    <a:pt x="24" y="26"/>
                  </a:cubicBezTo>
                  <a:cubicBezTo>
                    <a:pt x="26" y="25"/>
                    <a:pt x="28" y="24"/>
                    <a:pt x="31" y="22"/>
                  </a:cubicBezTo>
                  <a:cubicBezTo>
                    <a:pt x="32" y="23"/>
                    <a:pt x="34" y="24"/>
                    <a:pt x="35" y="25"/>
                  </a:cubicBezTo>
                  <a:cubicBezTo>
                    <a:pt x="36" y="25"/>
                    <a:pt x="37" y="26"/>
                    <a:pt x="38" y="26"/>
                  </a:cubicBezTo>
                  <a:close/>
                  <a:moveTo>
                    <a:pt x="28" y="14"/>
                  </a:moveTo>
                  <a:cubicBezTo>
                    <a:pt x="29" y="14"/>
                    <a:pt x="30" y="13"/>
                    <a:pt x="31" y="12"/>
                  </a:cubicBezTo>
                  <a:cubicBezTo>
                    <a:pt x="30" y="13"/>
                    <a:pt x="30" y="14"/>
                    <a:pt x="30" y="15"/>
                  </a:cubicBezTo>
                  <a:cubicBezTo>
                    <a:pt x="30" y="17"/>
                    <a:pt x="30" y="19"/>
                    <a:pt x="30" y="20"/>
                  </a:cubicBezTo>
                  <a:cubicBezTo>
                    <a:pt x="27" y="22"/>
                    <a:pt x="24" y="23"/>
                    <a:pt x="23" y="24"/>
                  </a:cubicBezTo>
                  <a:cubicBezTo>
                    <a:pt x="24" y="23"/>
                    <a:pt x="24" y="20"/>
                    <a:pt x="24" y="16"/>
                  </a:cubicBezTo>
                  <a:cubicBezTo>
                    <a:pt x="25" y="16"/>
                    <a:pt x="27" y="15"/>
                    <a:pt x="28" y="14"/>
                  </a:cubicBezTo>
                  <a:close/>
                  <a:moveTo>
                    <a:pt x="17" y="14"/>
                  </a:moveTo>
                  <a:cubicBezTo>
                    <a:pt x="19" y="15"/>
                    <a:pt x="20" y="16"/>
                    <a:pt x="21" y="16"/>
                  </a:cubicBezTo>
                  <a:cubicBezTo>
                    <a:pt x="21" y="20"/>
                    <a:pt x="22" y="23"/>
                    <a:pt x="22" y="24"/>
                  </a:cubicBezTo>
                  <a:cubicBezTo>
                    <a:pt x="21" y="23"/>
                    <a:pt x="18" y="22"/>
                    <a:pt x="16" y="20"/>
                  </a:cubicBezTo>
                  <a:cubicBezTo>
                    <a:pt x="16" y="18"/>
                    <a:pt x="16" y="17"/>
                    <a:pt x="16" y="15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6" y="13"/>
                    <a:pt x="16" y="14"/>
                    <a:pt x="17" y="14"/>
                  </a:cubicBezTo>
                  <a:close/>
                  <a:moveTo>
                    <a:pt x="7" y="25"/>
                  </a:moveTo>
                  <a:cubicBezTo>
                    <a:pt x="8" y="25"/>
                    <a:pt x="9" y="25"/>
                    <a:pt x="10" y="25"/>
                  </a:cubicBezTo>
                  <a:cubicBezTo>
                    <a:pt x="12" y="24"/>
                    <a:pt x="13" y="23"/>
                    <a:pt x="14" y="22"/>
                  </a:cubicBezTo>
                  <a:cubicBezTo>
                    <a:pt x="17" y="24"/>
                    <a:pt x="20" y="25"/>
                    <a:pt x="21" y="26"/>
                  </a:cubicBezTo>
                  <a:cubicBezTo>
                    <a:pt x="20" y="26"/>
                    <a:pt x="17" y="27"/>
                    <a:pt x="14" y="29"/>
                  </a:cubicBezTo>
                  <a:cubicBezTo>
                    <a:pt x="13" y="28"/>
                    <a:pt x="12" y="27"/>
                    <a:pt x="10" y="26"/>
                  </a:cubicBezTo>
                  <a:cubicBezTo>
                    <a:pt x="9" y="26"/>
                    <a:pt x="8" y="26"/>
                    <a:pt x="7" y="25"/>
                  </a:cubicBezTo>
                  <a:close/>
                  <a:moveTo>
                    <a:pt x="17" y="37"/>
                  </a:moveTo>
                  <a:cubicBezTo>
                    <a:pt x="16" y="38"/>
                    <a:pt x="15" y="39"/>
                    <a:pt x="14" y="40"/>
                  </a:cubicBezTo>
                  <a:cubicBezTo>
                    <a:pt x="15" y="39"/>
                    <a:pt x="15" y="37"/>
                    <a:pt x="15" y="36"/>
                  </a:cubicBezTo>
                  <a:cubicBezTo>
                    <a:pt x="16" y="34"/>
                    <a:pt x="16" y="33"/>
                    <a:pt x="15" y="32"/>
                  </a:cubicBezTo>
                  <a:cubicBezTo>
                    <a:pt x="18" y="30"/>
                    <a:pt x="21" y="28"/>
                    <a:pt x="22" y="27"/>
                  </a:cubicBezTo>
                  <a:cubicBezTo>
                    <a:pt x="22" y="28"/>
                    <a:pt x="21" y="31"/>
                    <a:pt x="21" y="35"/>
                  </a:cubicBezTo>
                  <a:cubicBezTo>
                    <a:pt x="20" y="35"/>
                    <a:pt x="19" y="36"/>
                    <a:pt x="17" y="37"/>
                  </a:cubicBezTo>
                  <a:close/>
                  <a:moveTo>
                    <a:pt x="28" y="37"/>
                  </a:moveTo>
                  <a:cubicBezTo>
                    <a:pt x="27" y="36"/>
                    <a:pt x="25" y="35"/>
                    <a:pt x="24" y="35"/>
                  </a:cubicBezTo>
                  <a:cubicBezTo>
                    <a:pt x="24" y="31"/>
                    <a:pt x="24" y="28"/>
                    <a:pt x="23" y="27"/>
                  </a:cubicBezTo>
                  <a:cubicBezTo>
                    <a:pt x="24" y="28"/>
                    <a:pt x="27" y="30"/>
                    <a:pt x="30" y="32"/>
                  </a:cubicBezTo>
                  <a:cubicBezTo>
                    <a:pt x="30" y="33"/>
                    <a:pt x="29" y="34"/>
                    <a:pt x="30" y="36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30" y="38"/>
                    <a:pt x="29" y="38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3" name="Freeform 183"/>
            <p:cNvSpPr>
              <a:spLocks noEditPoints="1"/>
            </p:cNvSpPr>
            <p:nvPr/>
          </p:nvSpPr>
          <p:spPr bwMode="auto">
            <a:xfrm>
              <a:off x="11419109" y="1378553"/>
              <a:ext cx="471570" cy="544124"/>
            </a:xfrm>
            <a:custGeom>
              <a:avLst/>
              <a:gdLst>
                <a:gd name="T0" fmla="*/ 35 w 35"/>
                <a:gd name="T1" fmla="*/ 25 h 40"/>
                <a:gd name="T2" fmla="*/ 27 w 35"/>
                <a:gd name="T3" fmla="*/ 25 h 40"/>
                <a:gd name="T4" fmla="*/ 31 w 35"/>
                <a:gd name="T5" fmla="*/ 21 h 40"/>
                <a:gd name="T6" fmla="*/ 27 w 35"/>
                <a:gd name="T7" fmla="*/ 16 h 40"/>
                <a:gd name="T8" fmla="*/ 35 w 35"/>
                <a:gd name="T9" fmla="*/ 16 h 40"/>
                <a:gd name="T10" fmla="*/ 35 w 35"/>
                <a:gd name="T11" fmla="*/ 11 h 40"/>
                <a:gd name="T12" fmla="*/ 30 w 35"/>
                <a:gd name="T13" fmla="*/ 8 h 40"/>
                <a:gd name="T14" fmla="*/ 26 w 35"/>
                <a:gd name="T15" fmla="*/ 14 h 40"/>
                <a:gd name="T16" fmla="*/ 24 w 35"/>
                <a:gd name="T17" fmla="*/ 9 h 40"/>
                <a:gd name="T18" fmla="*/ 19 w 35"/>
                <a:gd name="T19" fmla="*/ 10 h 40"/>
                <a:gd name="T20" fmla="*/ 22 w 35"/>
                <a:gd name="T21" fmla="*/ 3 h 40"/>
                <a:gd name="T22" fmla="*/ 17 w 35"/>
                <a:gd name="T23" fmla="*/ 0 h 40"/>
                <a:gd name="T24" fmla="*/ 12 w 35"/>
                <a:gd name="T25" fmla="*/ 3 h 40"/>
                <a:gd name="T26" fmla="*/ 16 w 35"/>
                <a:gd name="T27" fmla="*/ 10 h 40"/>
                <a:gd name="T28" fmla="*/ 10 w 35"/>
                <a:gd name="T29" fmla="*/ 8 h 40"/>
                <a:gd name="T30" fmla="*/ 9 w 35"/>
                <a:gd name="T31" fmla="*/ 14 h 40"/>
                <a:gd name="T32" fmla="*/ 5 w 35"/>
                <a:gd name="T33" fmla="*/ 8 h 40"/>
                <a:gd name="T34" fmla="*/ 0 w 35"/>
                <a:gd name="T35" fmla="*/ 10 h 40"/>
                <a:gd name="T36" fmla="*/ 0 w 35"/>
                <a:gd name="T37" fmla="*/ 16 h 40"/>
                <a:gd name="T38" fmla="*/ 8 w 35"/>
                <a:gd name="T39" fmla="*/ 16 h 40"/>
                <a:gd name="T40" fmla="*/ 3 w 35"/>
                <a:gd name="T41" fmla="*/ 20 h 40"/>
                <a:gd name="T42" fmla="*/ 8 w 35"/>
                <a:gd name="T43" fmla="*/ 24 h 40"/>
                <a:gd name="T44" fmla="*/ 0 w 35"/>
                <a:gd name="T45" fmla="*/ 25 h 40"/>
                <a:gd name="T46" fmla="*/ 0 w 35"/>
                <a:gd name="T47" fmla="*/ 30 h 40"/>
                <a:gd name="T48" fmla="*/ 4 w 35"/>
                <a:gd name="T49" fmla="*/ 33 h 40"/>
                <a:gd name="T50" fmla="*/ 9 w 35"/>
                <a:gd name="T51" fmla="*/ 27 h 40"/>
                <a:gd name="T52" fmla="*/ 10 w 35"/>
                <a:gd name="T53" fmla="*/ 32 h 40"/>
                <a:gd name="T54" fmla="*/ 16 w 35"/>
                <a:gd name="T55" fmla="*/ 31 h 40"/>
                <a:gd name="T56" fmla="*/ 13 w 35"/>
                <a:gd name="T57" fmla="*/ 38 h 40"/>
                <a:gd name="T58" fmla="*/ 17 w 35"/>
                <a:gd name="T59" fmla="*/ 40 h 40"/>
                <a:gd name="T60" fmla="*/ 22 w 35"/>
                <a:gd name="T61" fmla="*/ 38 h 40"/>
                <a:gd name="T62" fmla="*/ 19 w 35"/>
                <a:gd name="T63" fmla="*/ 31 h 40"/>
                <a:gd name="T64" fmla="*/ 24 w 35"/>
                <a:gd name="T65" fmla="*/ 33 h 40"/>
                <a:gd name="T66" fmla="*/ 26 w 35"/>
                <a:gd name="T67" fmla="*/ 27 h 40"/>
                <a:gd name="T68" fmla="*/ 30 w 35"/>
                <a:gd name="T69" fmla="*/ 33 h 40"/>
                <a:gd name="T70" fmla="*/ 35 w 35"/>
                <a:gd name="T71" fmla="*/ 31 h 40"/>
                <a:gd name="T72" fmla="*/ 27 w 35"/>
                <a:gd name="T73" fmla="*/ 21 h 40"/>
                <a:gd name="T74" fmla="*/ 24 w 35"/>
                <a:gd name="T75" fmla="*/ 18 h 40"/>
                <a:gd name="T76" fmla="*/ 22 w 35"/>
                <a:gd name="T77" fmla="*/ 12 h 40"/>
                <a:gd name="T78" fmla="*/ 23 w 35"/>
                <a:gd name="T79" fmla="*/ 16 h 40"/>
                <a:gd name="T80" fmla="*/ 22 w 35"/>
                <a:gd name="T81" fmla="*/ 12 h 40"/>
                <a:gd name="T82" fmla="*/ 17 w 35"/>
                <a:gd name="T83" fmla="*/ 19 h 40"/>
                <a:gd name="T84" fmla="*/ 12 w 35"/>
                <a:gd name="T85" fmla="*/ 10 h 40"/>
                <a:gd name="T86" fmla="*/ 8 w 35"/>
                <a:gd name="T87" fmla="*/ 20 h 40"/>
                <a:gd name="T88" fmla="*/ 11 w 35"/>
                <a:gd name="T89" fmla="*/ 23 h 40"/>
                <a:gd name="T90" fmla="*/ 13 w 35"/>
                <a:gd name="T91" fmla="*/ 29 h 40"/>
                <a:gd name="T92" fmla="*/ 12 w 35"/>
                <a:gd name="T93" fmla="*/ 25 h 40"/>
                <a:gd name="T94" fmla="*/ 13 w 35"/>
                <a:gd name="T95" fmla="*/ 29 h 40"/>
                <a:gd name="T96" fmla="*/ 18 w 35"/>
                <a:gd name="T97" fmla="*/ 21 h 40"/>
                <a:gd name="T98" fmla="*/ 23 w 35"/>
                <a:gd name="T9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" h="40">
                  <a:moveTo>
                    <a:pt x="32" y="28"/>
                  </a:moveTo>
                  <a:cubicBezTo>
                    <a:pt x="32" y="28"/>
                    <a:pt x="32" y="27"/>
                    <a:pt x="32" y="27"/>
                  </a:cubicBezTo>
                  <a:cubicBezTo>
                    <a:pt x="34" y="27"/>
                    <a:pt x="35" y="26"/>
                    <a:pt x="35" y="25"/>
                  </a:cubicBezTo>
                  <a:cubicBezTo>
                    <a:pt x="35" y="25"/>
                    <a:pt x="33" y="25"/>
                    <a:pt x="31" y="25"/>
                  </a:cubicBezTo>
                  <a:cubicBezTo>
                    <a:pt x="31" y="26"/>
                    <a:pt x="30" y="26"/>
                    <a:pt x="30" y="26"/>
                  </a:cubicBezTo>
                  <a:cubicBezTo>
                    <a:pt x="29" y="26"/>
                    <a:pt x="28" y="25"/>
                    <a:pt x="27" y="25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31" y="23"/>
                    <a:pt x="32" y="22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32" y="21"/>
                    <a:pt x="32" y="20"/>
                    <a:pt x="32" y="20"/>
                  </a:cubicBezTo>
                  <a:cubicBezTo>
                    <a:pt x="32" y="19"/>
                    <a:pt x="31" y="18"/>
                    <a:pt x="28" y="17"/>
                  </a:cubicBezTo>
                  <a:cubicBezTo>
                    <a:pt x="28" y="17"/>
                    <a:pt x="27" y="17"/>
                    <a:pt x="27" y="16"/>
                  </a:cubicBezTo>
                  <a:cubicBezTo>
                    <a:pt x="28" y="16"/>
                    <a:pt x="29" y="15"/>
                    <a:pt x="30" y="15"/>
                  </a:cubicBezTo>
                  <a:cubicBezTo>
                    <a:pt x="30" y="15"/>
                    <a:pt x="31" y="15"/>
                    <a:pt x="31" y="16"/>
                  </a:cubicBezTo>
                  <a:cubicBezTo>
                    <a:pt x="33" y="16"/>
                    <a:pt x="34" y="17"/>
                    <a:pt x="35" y="16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2"/>
                    <a:pt x="35" y="11"/>
                    <a:pt x="35" y="11"/>
                  </a:cubicBezTo>
                  <a:cubicBezTo>
                    <a:pt x="35" y="10"/>
                    <a:pt x="33" y="11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8"/>
                    <a:pt x="30" y="8"/>
                  </a:cubicBezTo>
                  <a:cubicBezTo>
                    <a:pt x="30" y="8"/>
                    <a:pt x="29" y="9"/>
                    <a:pt x="29" y="11"/>
                  </a:cubicBezTo>
                  <a:cubicBezTo>
                    <a:pt x="29" y="11"/>
                    <a:pt x="29" y="12"/>
                    <a:pt x="29" y="13"/>
                  </a:cubicBezTo>
                  <a:cubicBezTo>
                    <a:pt x="28" y="13"/>
                    <a:pt x="27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6" y="10"/>
                    <a:pt x="26" y="8"/>
                    <a:pt x="25" y="8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2" y="8"/>
                    <a:pt x="20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9" y="7"/>
                    <a:pt x="20" y="6"/>
                    <a:pt x="20" y="6"/>
                  </a:cubicBezTo>
                  <a:cubicBezTo>
                    <a:pt x="21" y="5"/>
                    <a:pt x="22" y="4"/>
                    <a:pt x="22" y="3"/>
                  </a:cubicBezTo>
                  <a:cubicBezTo>
                    <a:pt x="22" y="3"/>
                    <a:pt x="20" y="3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2"/>
                    <a:pt x="18" y="0"/>
                    <a:pt x="17" y="0"/>
                  </a:cubicBezTo>
                  <a:cubicBezTo>
                    <a:pt x="17" y="0"/>
                    <a:pt x="17" y="2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3"/>
                    <a:pt x="13" y="3"/>
                    <a:pt x="12" y="3"/>
                  </a:cubicBezTo>
                  <a:cubicBezTo>
                    <a:pt x="12" y="3"/>
                    <a:pt x="13" y="5"/>
                    <a:pt x="14" y="6"/>
                  </a:cubicBezTo>
                  <a:cubicBezTo>
                    <a:pt x="15" y="6"/>
                    <a:pt x="16" y="7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0"/>
                    <a:pt x="15" y="9"/>
                    <a:pt x="15" y="9"/>
                  </a:cubicBezTo>
                  <a:cubicBezTo>
                    <a:pt x="13" y="8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10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8" y="14"/>
                    <a:pt x="7" y="13"/>
                    <a:pt x="6" y="13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4" y="8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1"/>
                    <a:pt x="1" y="12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6"/>
                    <a:pt x="2" y="16"/>
                    <a:pt x="3" y="16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7" y="16"/>
                    <a:pt x="7" y="16"/>
                    <a:pt x="6" y="17"/>
                  </a:cubicBezTo>
                  <a:cubicBezTo>
                    <a:pt x="4" y="18"/>
                    <a:pt x="3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2" y="21"/>
                    <a:pt x="4" y="23"/>
                    <a:pt x="6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7" y="25"/>
                    <a:pt x="6" y="25"/>
                    <a:pt x="5" y="26"/>
                  </a:cubicBezTo>
                  <a:cubicBezTo>
                    <a:pt x="5" y="26"/>
                    <a:pt x="4" y="25"/>
                    <a:pt x="3" y="25"/>
                  </a:cubicBezTo>
                  <a:cubicBezTo>
                    <a:pt x="2" y="24"/>
                    <a:pt x="0" y="24"/>
                    <a:pt x="0" y="25"/>
                  </a:cubicBezTo>
                  <a:cubicBezTo>
                    <a:pt x="0" y="25"/>
                    <a:pt x="1" y="26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1"/>
                    <a:pt x="2" y="30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5" y="33"/>
                    <a:pt x="6" y="32"/>
                    <a:pt x="6" y="30"/>
                  </a:cubicBezTo>
                  <a:cubicBezTo>
                    <a:pt x="6" y="29"/>
                    <a:pt x="6" y="29"/>
                    <a:pt x="6" y="28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8" y="30"/>
                    <a:pt x="9" y="33"/>
                    <a:pt x="10" y="33"/>
                  </a:cubicBezTo>
                  <a:cubicBezTo>
                    <a:pt x="10" y="33"/>
                    <a:pt x="10" y="33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4"/>
                    <a:pt x="13" y="33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2"/>
                    <a:pt x="16" y="33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3" y="36"/>
                    <a:pt x="12" y="37"/>
                    <a:pt x="13" y="38"/>
                  </a:cubicBezTo>
                  <a:cubicBezTo>
                    <a:pt x="13" y="38"/>
                    <a:pt x="15" y="38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17" y="39"/>
                    <a:pt x="17" y="40"/>
                    <a:pt x="17" y="40"/>
                  </a:cubicBezTo>
                  <a:cubicBezTo>
                    <a:pt x="18" y="40"/>
                    <a:pt x="18" y="39"/>
                    <a:pt x="18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8"/>
                    <a:pt x="22" y="38"/>
                    <a:pt x="22" y="38"/>
                  </a:cubicBezTo>
                  <a:cubicBezTo>
                    <a:pt x="23" y="37"/>
                    <a:pt x="22" y="36"/>
                    <a:pt x="20" y="35"/>
                  </a:cubicBezTo>
                  <a:cubicBezTo>
                    <a:pt x="20" y="35"/>
                    <a:pt x="19" y="34"/>
                    <a:pt x="19" y="34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19" y="31"/>
                    <a:pt x="20" y="32"/>
                  </a:cubicBezTo>
                  <a:cubicBezTo>
                    <a:pt x="22" y="33"/>
                    <a:pt x="24" y="34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1"/>
                    <a:pt x="26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7" y="27"/>
                    <a:pt x="28" y="28"/>
                    <a:pt x="28" y="28"/>
                  </a:cubicBezTo>
                  <a:cubicBezTo>
                    <a:pt x="28" y="29"/>
                    <a:pt x="28" y="29"/>
                    <a:pt x="28" y="30"/>
                  </a:cubicBezTo>
                  <a:cubicBezTo>
                    <a:pt x="29" y="32"/>
                    <a:pt x="29" y="33"/>
                    <a:pt x="30" y="33"/>
                  </a:cubicBezTo>
                  <a:cubicBezTo>
                    <a:pt x="30" y="33"/>
                    <a:pt x="31" y="32"/>
                    <a:pt x="31" y="30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3" y="30"/>
                    <a:pt x="34" y="31"/>
                    <a:pt x="35" y="31"/>
                  </a:cubicBezTo>
                  <a:cubicBezTo>
                    <a:pt x="35" y="30"/>
                    <a:pt x="34" y="29"/>
                    <a:pt x="32" y="28"/>
                  </a:cubicBezTo>
                  <a:close/>
                  <a:moveTo>
                    <a:pt x="29" y="21"/>
                  </a:moveTo>
                  <a:cubicBezTo>
                    <a:pt x="29" y="21"/>
                    <a:pt x="28" y="21"/>
                    <a:pt x="27" y="21"/>
                  </a:cubicBezTo>
                  <a:cubicBezTo>
                    <a:pt x="26" y="22"/>
                    <a:pt x="25" y="22"/>
                    <a:pt x="24" y="23"/>
                  </a:cubicBezTo>
                  <a:cubicBezTo>
                    <a:pt x="22" y="22"/>
                    <a:pt x="20" y="21"/>
                    <a:pt x="18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9"/>
                    <a:pt x="26" y="19"/>
                    <a:pt x="27" y="20"/>
                  </a:cubicBezTo>
                  <a:cubicBezTo>
                    <a:pt x="28" y="20"/>
                    <a:pt x="29" y="20"/>
                    <a:pt x="29" y="21"/>
                  </a:cubicBezTo>
                  <a:close/>
                  <a:moveTo>
                    <a:pt x="22" y="12"/>
                  </a:moveTo>
                  <a:cubicBezTo>
                    <a:pt x="22" y="11"/>
                    <a:pt x="23" y="10"/>
                    <a:pt x="24" y="10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1" y="17"/>
                    <a:pt x="19" y="19"/>
                    <a:pt x="18" y="19"/>
                  </a:cubicBezTo>
                  <a:cubicBezTo>
                    <a:pt x="18" y="18"/>
                    <a:pt x="18" y="16"/>
                    <a:pt x="19" y="13"/>
                  </a:cubicBezTo>
                  <a:cubicBezTo>
                    <a:pt x="19" y="13"/>
                    <a:pt x="21" y="12"/>
                    <a:pt x="22" y="12"/>
                  </a:cubicBezTo>
                  <a:close/>
                  <a:moveTo>
                    <a:pt x="13" y="12"/>
                  </a:moveTo>
                  <a:cubicBezTo>
                    <a:pt x="14" y="12"/>
                    <a:pt x="15" y="13"/>
                    <a:pt x="16" y="13"/>
                  </a:cubicBezTo>
                  <a:cubicBezTo>
                    <a:pt x="16" y="16"/>
                    <a:pt x="16" y="18"/>
                    <a:pt x="17" y="19"/>
                  </a:cubicBezTo>
                  <a:cubicBezTo>
                    <a:pt x="16" y="19"/>
                    <a:pt x="14" y="17"/>
                    <a:pt x="12" y="16"/>
                  </a:cubicBezTo>
                  <a:cubicBezTo>
                    <a:pt x="12" y="15"/>
                    <a:pt x="12" y="14"/>
                    <a:pt x="12" y="12"/>
                  </a:cubicBezTo>
                  <a:cubicBezTo>
                    <a:pt x="12" y="12"/>
                    <a:pt x="12" y="11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lose/>
                  <a:moveTo>
                    <a:pt x="5" y="20"/>
                  </a:moveTo>
                  <a:cubicBezTo>
                    <a:pt x="6" y="20"/>
                    <a:pt x="7" y="20"/>
                    <a:pt x="8" y="20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0" y="22"/>
                    <a:pt x="9" y="22"/>
                    <a:pt x="8" y="21"/>
                  </a:cubicBezTo>
                  <a:cubicBezTo>
                    <a:pt x="7" y="21"/>
                    <a:pt x="6" y="20"/>
                    <a:pt x="5" y="20"/>
                  </a:cubicBezTo>
                  <a:close/>
                  <a:moveTo>
                    <a:pt x="13" y="29"/>
                  </a:moveTo>
                  <a:cubicBezTo>
                    <a:pt x="12" y="30"/>
                    <a:pt x="11" y="31"/>
                    <a:pt x="11" y="31"/>
                  </a:cubicBezTo>
                  <a:cubicBezTo>
                    <a:pt x="11" y="30"/>
                    <a:pt x="12" y="29"/>
                    <a:pt x="12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7" y="22"/>
                    <a:pt x="16" y="25"/>
                    <a:pt x="16" y="28"/>
                  </a:cubicBezTo>
                  <a:cubicBezTo>
                    <a:pt x="15" y="28"/>
                    <a:pt x="14" y="28"/>
                    <a:pt x="13" y="29"/>
                  </a:cubicBezTo>
                  <a:close/>
                  <a:moveTo>
                    <a:pt x="22" y="29"/>
                  </a:moveTo>
                  <a:cubicBezTo>
                    <a:pt x="21" y="28"/>
                    <a:pt x="19" y="28"/>
                    <a:pt x="19" y="28"/>
                  </a:cubicBezTo>
                  <a:cubicBezTo>
                    <a:pt x="18" y="25"/>
                    <a:pt x="18" y="22"/>
                    <a:pt x="18" y="21"/>
                  </a:cubicBezTo>
                  <a:cubicBezTo>
                    <a:pt x="19" y="22"/>
                    <a:pt x="21" y="24"/>
                    <a:pt x="23" y="25"/>
                  </a:cubicBezTo>
                  <a:cubicBezTo>
                    <a:pt x="23" y="26"/>
                    <a:pt x="23" y="27"/>
                    <a:pt x="23" y="29"/>
                  </a:cubicBezTo>
                  <a:cubicBezTo>
                    <a:pt x="23" y="29"/>
                    <a:pt x="23" y="30"/>
                    <a:pt x="23" y="31"/>
                  </a:cubicBezTo>
                  <a:cubicBezTo>
                    <a:pt x="23" y="30"/>
                    <a:pt x="22" y="30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4" name="Freeform 184"/>
            <p:cNvSpPr>
              <a:spLocks noEditPoints="1"/>
            </p:cNvSpPr>
            <p:nvPr/>
          </p:nvSpPr>
          <p:spPr bwMode="auto">
            <a:xfrm>
              <a:off x="2470065" y="3629448"/>
              <a:ext cx="602790" cy="669762"/>
            </a:xfrm>
            <a:custGeom>
              <a:avLst/>
              <a:gdLst>
                <a:gd name="T0" fmla="*/ 35 w 35"/>
                <a:gd name="T1" fmla="*/ 25 h 40"/>
                <a:gd name="T2" fmla="*/ 27 w 35"/>
                <a:gd name="T3" fmla="*/ 24 h 40"/>
                <a:gd name="T4" fmla="*/ 32 w 35"/>
                <a:gd name="T5" fmla="*/ 20 h 40"/>
                <a:gd name="T6" fmla="*/ 27 w 35"/>
                <a:gd name="T7" fmla="*/ 16 h 40"/>
                <a:gd name="T8" fmla="*/ 35 w 35"/>
                <a:gd name="T9" fmla="*/ 16 h 40"/>
                <a:gd name="T10" fmla="*/ 35 w 35"/>
                <a:gd name="T11" fmla="*/ 10 h 40"/>
                <a:gd name="T12" fmla="*/ 30 w 35"/>
                <a:gd name="T13" fmla="*/ 7 h 40"/>
                <a:gd name="T14" fmla="*/ 26 w 35"/>
                <a:gd name="T15" fmla="*/ 14 h 40"/>
                <a:gd name="T16" fmla="*/ 25 w 35"/>
                <a:gd name="T17" fmla="*/ 8 h 40"/>
                <a:gd name="T18" fmla="*/ 19 w 35"/>
                <a:gd name="T19" fmla="*/ 10 h 40"/>
                <a:gd name="T20" fmla="*/ 22 w 35"/>
                <a:gd name="T21" fmla="*/ 3 h 40"/>
                <a:gd name="T22" fmla="*/ 18 w 35"/>
                <a:gd name="T23" fmla="*/ 0 h 40"/>
                <a:gd name="T24" fmla="*/ 13 w 35"/>
                <a:gd name="T25" fmla="*/ 3 h 40"/>
                <a:gd name="T26" fmla="*/ 16 w 35"/>
                <a:gd name="T27" fmla="*/ 10 h 40"/>
                <a:gd name="T28" fmla="*/ 11 w 35"/>
                <a:gd name="T29" fmla="*/ 8 h 40"/>
                <a:gd name="T30" fmla="*/ 9 w 35"/>
                <a:gd name="T31" fmla="*/ 14 h 40"/>
                <a:gd name="T32" fmla="*/ 5 w 35"/>
                <a:gd name="T33" fmla="*/ 7 h 40"/>
                <a:gd name="T34" fmla="*/ 0 w 35"/>
                <a:gd name="T35" fmla="*/ 10 h 40"/>
                <a:gd name="T36" fmla="*/ 0 w 35"/>
                <a:gd name="T37" fmla="*/ 15 h 40"/>
                <a:gd name="T38" fmla="*/ 8 w 35"/>
                <a:gd name="T39" fmla="*/ 16 h 40"/>
                <a:gd name="T40" fmla="*/ 4 w 35"/>
                <a:gd name="T41" fmla="*/ 20 h 40"/>
                <a:gd name="T42" fmla="*/ 8 w 35"/>
                <a:gd name="T43" fmla="*/ 24 h 40"/>
                <a:gd name="T44" fmla="*/ 0 w 35"/>
                <a:gd name="T45" fmla="*/ 25 h 40"/>
                <a:gd name="T46" fmla="*/ 0 w 35"/>
                <a:gd name="T47" fmla="*/ 30 h 40"/>
                <a:gd name="T48" fmla="*/ 5 w 35"/>
                <a:gd name="T49" fmla="*/ 33 h 40"/>
                <a:gd name="T50" fmla="*/ 9 w 35"/>
                <a:gd name="T51" fmla="*/ 26 h 40"/>
                <a:gd name="T52" fmla="*/ 11 w 35"/>
                <a:gd name="T53" fmla="*/ 32 h 40"/>
                <a:gd name="T54" fmla="*/ 16 w 35"/>
                <a:gd name="T55" fmla="*/ 30 h 40"/>
                <a:gd name="T56" fmla="*/ 13 w 35"/>
                <a:gd name="T57" fmla="*/ 37 h 40"/>
                <a:gd name="T58" fmla="*/ 18 w 35"/>
                <a:gd name="T59" fmla="*/ 40 h 40"/>
                <a:gd name="T60" fmla="*/ 22 w 35"/>
                <a:gd name="T61" fmla="*/ 38 h 40"/>
                <a:gd name="T62" fmla="*/ 19 w 35"/>
                <a:gd name="T63" fmla="*/ 31 h 40"/>
                <a:gd name="T64" fmla="*/ 25 w 35"/>
                <a:gd name="T65" fmla="*/ 33 h 40"/>
                <a:gd name="T66" fmla="*/ 26 w 35"/>
                <a:gd name="T67" fmla="*/ 26 h 40"/>
                <a:gd name="T68" fmla="*/ 30 w 35"/>
                <a:gd name="T69" fmla="*/ 33 h 40"/>
                <a:gd name="T70" fmla="*/ 35 w 35"/>
                <a:gd name="T71" fmla="*/ 30 h 40"/>
                <a:gd name="T72" fmla="*/ 27 w 35"/>
                <a:gd name="T73" fmla="*/ 21 h 40"/>
                <a:gd name="T74" fmla="*/ 24 w 35"/>
                <a:gd name="T75" fmla="*/ 18 h 40"/>
                <a:gd name="T76" fmla="*/ 22 w 35"/>
                <a:gd name="T77" fmla="*/ 11 h 40"/>
                <a:gd name="T78" fmla="*/ 23 w 35"/>
                <a:gd name="T79" fmla="*/ 16 h 40"/>
                <a:gd name="T80" fmla="*/ 22 w 35"/>
                <a:gd name="T81" fmla="*/ 11 h 40"/>
                <a:gd name="T82" fmla="*/ 17 w 35"/>
                <a:gd name="T83" fmla="*/ 19 h 40"/>
                <a:gd name="T84" fmla="*/ 12 w 35"/>
                <a:gd name="T85" fmla="*/ 10 h 40"/>
                <a:gd name="T86" fmla="*/ 8 w 35"/>
                <a:gd name="T87" fmla="*/ 19 h 40"/>
                <a:gd name="T88" fmla="*/ 11 w 35"/>
                <a:gd name="T89" fmla="*/ 23 h 40"/>
                <a:gd name="T90" fmla="*/ 13 w 35"/>
                <a:gd name="T91" fmla="*/ 29 h 40"/>
                <a:gd name="T92" fmla="*/ 12 w 35"/>
                <a:gd name="T93" fmla="*/ 25 h 40"/>
                <a:gd name="T94" fmla="*/ 13 w 35"/>
                <a:gd name="T95" fmla="*/ 29 h 40"/>
                <a:gd name="T96" fmla="*/ 18 w 35"/>
                <a:gd name="T97" fmla="*/ 21 h 40"/>
                <a:gd name="T98" fmla="*/ 23 w 35"/>
                <a:gd name="T9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" h="40">
                  <a:moveTo>
                    <a:pt x="32" y="27"/>
                  </a:moveTo>
                  <a:cubicBezTo>
                    <a:pt x="32" y="27"/>
                    <a:pt x="32" y="27"/>
                    <a:pt x="33" y="27"/>
                  </a:cubicBezTo>
                  <a:cubicBezTo>
                    <a:pt x="34" y="26"/>
                    <a:pt x="35" y="25"/>
                    <a:pt x="35" y="25"/>
                  </a:cubicBezTo>
                  <a:cubicBezTo>
                    <a:pt x="35" y="24"/>
                    <a:pt x="33" y="24"/>
                    <a:pt x="32" y="25"/>
                  </a:cubicBezTo>
                  <a:cubicBezTo>
                    <a:pt x="31" y="25"/>
                    <a:pt x="30" y="26"/>
                    <a:pt x="30" y="26"/>
                  </a:cubicBezTo>
                  <a:cubicBezTo>
                    <a:pt x="29" y="26"/>
                    <a:pt x="28" y="25"/>
                    <a:pt x="27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1" y="23"/>
                    <a:pt x="32" y="22"/>
                    <a:pt x="32" y="21"/>
                  </a:cubicBezTo>
                  <a:cubicBezTo>
                    <a:pt x="32" y="21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1" y="18"/>
                    <a:pt x="29" y="17"/>
                  </a:cubicBezTo>
                  <a:cubicBezTo>
                    <a:pt x="28" y="17"/>
                    <a:pt x="28" y="16"/>
                    <a:pt x="27" y="16"/>
                  </a:cubicBezTo>
                  <a:cubicBezTo>
                    <a:pt x="28" y="16"/>
                    <a:pt x="29" y="15"/>
                    <a:pt x="30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3" y="16"/>
                    <a:pt x="35" y="16"/>
                    <a:pt x="35" y="16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2"/>
                    <a:pt x="35" y="11"/>
                    <a:pt x="35" y="10"/>
                  </a:cubicBezTo>
                  <a:cubicBezTo>
                    <a:pt x="35" y="10"/>
                    <a:pt x="33" y="10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8"/>
                    <a:pt x="30" y="7"/>
                  </a:cubicBezTo>
                  <a:cubicBezTo>
                    <a:pt x="30" y="7"/>
                    <a:pt x="29" y="9"/>
                    <a:pt x="29" y="10"/>
                  </a:cubicBezTo>
                  <a:cubicBezTo>
                    <a:pt x="29" y="11"/>
                    <a:pt x="29" y="12"/>
                    <a:pt x="29" y="12"/>
                  </a:cubicBezTo>
                  <a:cubicBezTo>
                    <a:pt x="28" y="13"/>
                    <a:pt x="27" y="13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0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4" y="7"/>
                    <a:pt x="22" y="7"/>
                    <a:pt x="20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2" y="5"/>
                    <a:pt x="23" y="3"/>
                    <a:pt x="22" y="3"/>
                  </a:cubicBezTo>
                  <a:cubicBezTo>
                    <a:pt x="22" y="2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7" y="0"/>
                    <a:pt x="17" y="2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2"/>
                    <a:pt x="13" y="3"/>
                  </a:cubicBezTo>
                  <a:cubicBezTo>
                    <a:pt x="12" y="3"/>
                    <a:pt x="13" y="4"/>
                    <a:pt x="15" y="6"/>
                  </a:cubicBezTo>
                  <a:cubicBezTo>
                    <a:pt x="15" y="6"/>
                    <a:pt x="16" y="6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0"/>
                    <a:pt x="16" y="9"/>
                    <a:pt x="15" y="9"/>
                  </a:cubicBezTo>
                  <a:cubicBezTo>
                    <a:pt x="13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6" y="9"/>
                    <a:pt x="6" y="7"/>
                    <a:pt x="5" y="7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0" y="10"/>
                    <a:pt x="1" y="11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6"/>
                    <a:pt x="2" y="16"/>
                    <a:pt x="4" y="15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4" y="17"/>
                    <a:pt x="3" y="19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3"/>
                    <a:pt x="7" y="24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7" y="25"/>
                    <a:pt x="6" y="25"/>
                    <a:pt x="5" y="26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2" y="24"/>
                    <a:pt x="0" y="24"/>
                    <a:pt x="0" y="25"/>
                  </a:cubicBezTo>
                  <a:cubicBezTo>
                    <a:pt x="0" y="25"/>
                    <a:pt x="1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0"/>
                    <a:pt x="2" y="30"/>
                    <a:pt x="4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1"/>
                    <a:pt x="4" y="33"/>
                    <a:pt x="5" y="33"/>
                  </a:cubicBezTo>
                  <a:cubicBezTo>
                    <a:pt x="5" y="33"/>
                    <a:pt x="6" y="32"/>
                    <a:pt x="6" y="30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7" y="27"/>
                    <a:pt x="8" y="27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30"/>
                    <a:pt x="9" y="32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0" y="32"/>
                    <a:pt x="10" y="33"/>
                    <a:pt x="11" y="33"/>
                  </a:cubicBezTo>
                  <a:cubicBezTo>
                    <a:pt x="11" y="34"/>
                    <a:pt x="13" y="33"/>
                    <a:pt x="15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32"/>
                    <a:pt x="16" y="33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3" y="38"/>
                    <a:pt x="15" y="38"/>
                    <a:pt x="16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9"/>
                    <a:pt x="17" y="40"/>
                    <a:pt x="18" y="40"/>
                  </a:cubicBezTo>
                  <a:cubicBezTo>
                    <a:pt x="18" y="40"/>
                    <a:pt x="18" y="39"/>
                    <a:pt x="19" y="36"/>
                  </a:cubicBezTo>
                  <a:cubicBezTo>
                    <a:pt x="19" y="36"/>
                    <a:pt x="19" y="36"/>
                    <a:pt x="19" y="37"/>
                  </a:cubicBezTo>
                  <a:cubicBezTo>
                    <a:pt x="21" y="38"/>
                    <a:pt x="22" y="38"/>
                    <a:pt x="22" y="38"/>
                  </a:cubicBezTo>
                  <a:cubicBezTo>
                    <a:pt x="23" y="37"/>
                    <a:pt x="22" y="36"/>
                    <a:pt x="21" y="35"/>
                  </a:cubicBezTo>
                  <a:cubicBezTo>
                    <a:pt x="20" y="34"/>
                    <a:pt x="19" y="34"/>
                    <a:pt x="19" y="34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20" y="31"/>
                    <a:pt x="20" y="31"/>
                  </a:cubicBezTo>
                  <a:cubicBezTo>
                    <a:pt x="22" y="33"/>
                    <a:pt x="24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1"/>
                    <a:pt x="26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7" y="27"/>
                    <a:pt x="28" y="28"/>
                    <a:pt x="29" y="28"/>
                  </a:cubicBezTo>
                  <a:cubicBezTo>
                    <a:pt x="29" y="29"/>
                    <a:pt x="29" y="29"/>
                    <a:pt x="29" y="30"/>
                  </a:cubicBezTo>
                  <a:cubicBezTo>
                    <a:pt x="29" y="32"/>
                    <a:pt x="30" y="33"/>
                    <a:pt x="30" y="33"/>
                  </a:cubicBezTo>
                  <a:cubicBezTo>
                    <a:pt x="31" y="33"/>
                    <a:pt x="31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5" y="31"/>
                    <a:pt x="35" y="30"/>
                  </a:cubicBezTo>
                  <a:cubicBezTo>
                    <a:pt x="35" y="30"/>
                    <a:pt x="34" y="29"/>
                    <a:pt x="32" y="27"/>
                  </a:cubicBezTo>
                  <a:close/>
                  <a:moveTo>
                    <a:pt x="29" y="20"/>
                  </a:moveTo>
                  <a:cubicBezTo>
                    <a:pt x="29" y="21"/>
                    <a:pt x="28" y="21"/>
                    <a:pt x="27" y="21"/>
                  </a:cubicBezTo>
                  <a:cubicBezTo>
                    <a:pt x="26" y="22"/>
                    <a:pt x="25" y="22"/>
                    <a:pt x="24" y="23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8"/>
                    <a:pt x="26" y="19"/>
                    <a:pt x="27" y="20"/>
                  </a:cubicBezTo>
                  <a:cubicBezTo>
                    <a:pt x="28" y="20"/>
                    <a:pt x="29" y="20"/>
                    <a:pt x="29" y="20"/>
                  </a:cubicBezTo>
                  <a:close/>
                  <a:moveTo>
                    <a:pt x="22" y="11"/>
                  </a:moveTo>
                  <a:cubicBezTo>
                    <a:pt x="23" y="11"/>
                    <a:pt x="23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18" y="18"/>
                    <a:pt x="19" y="16"/>
                    <a:pt x="19" y="13"/>
                  </a:cubicBezTo>
                  <a:cubicBezTo>
                    <a:pt x="20" y="13"/>
                    <a:pt x="21" y="12"/>
                    <a:pt x="22" y="11"/>
                  </a:cubicBezTo>
                  <a:close/>
                  <a:moveTo>
                    <a:pt x="13" y="11"/>
                  </a:moveTo>
                  <a:cubicBezTo>
                    <a:pt x="14" y="12"/>
                    <a:pt x="16" y="13"/>
                    <a:pt x="16" y="13"/>
                  </a:cubicBezTo>
                  <a:cubicBezTo>
                    <a:pt x="16" y="16"/>
                    <a:pt x="17" y="18"/>
                    <a:pt x="17" y="19"/>
                  </a:cubicBezTo>
                  <a:cubicBezTo>
                    <a:pt x="16" y="18"/>
                    <a:pt x="14" y="17"/>
                    <a:pt x="12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6" y="20"/>
                  </a:moveTo>
                  <a:cubicBezTo>
                    <a:pt x="6" y="20"/>
                    <a:pt x="7" y="20"/>
                    <a:pt x="8" y="19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3" y="19"/>
                    <a:pt x="15" y="20"/>
                    <a:pt x="17" y="20"/>
                  </a:cubicBezTo>
                  <a:cubicBezTo>
                    <a:pt x="15" y="20"/>
                    <a:pt x="13" y="21"/>
                    <a:pt x="11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7" y="20"/>
                    <a:pt x="6" y="20"/>
                    <a:pt x="6" y="20"/>
                  </a:cubicBezTo>
                  <a:close/>
                  <a:moveTo>
                    <a:pt x="13" y="29"/>
                  </a:moveTo>
                  <a:cubicBezTo>
                    <a:pt x="12" y="30"/>
                    <a:pt x="12" y="30"/>
                    <a:pt x="11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7" y="22"/>
                    <a:pt x="17" y="25"/>
                    <a:pt x="16" y="27"/>
                  </a:cubicBezTo>
                  <a:cubicBezTo>
                    <a:pt x="16" y="28"/>
                    <a:pt x="14" y="28"/>
                    <a:pt x="13" y="29"/>
                  </a:cubicBezTo>
                  <a:close/>
                  <a:moveTo>
                    <a:pt x="22" y="29"/>
                  </a:moveTo>
                  <a:cubicBezTo>
                    <a:pt x="21" y="28"/>
                    <a:pt x="20" y="28"/>
                    <a:pt x="19" y="27"/>
                  </a:cubicBezTo>
                  <a:cubicBezTo>
                    <a:pt x="19" y="25"/>
                    <a:pt x="18" y="22"/>
                    <a:pt x="18" y="21"/>
                  </a:cubicBezTo>
                  <a:cubicBezTo>
                    <a:pt x="19" y="22"/>
                    <a:pt x="21" y="23"/>
                    <a:pt x="23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0"/>
                    <a:pt x="22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5" name="Freeform 185"/>
            <p:cNvSpPr>
              <a:spLocks noEditPoints="1"/>
            </p:cNvSpPr>
            <p:nvPr/>
          </p:nvSpPr>
          <p:spPr bwMode="auto">
            <a:xfrm>
              <a:off x="3390881" y="6279525"/>
              <a:ext cx="477525" cy="540359"/>
            </a:xfrm>
            <a:custGeom>
              <a:avLst/>
              <a:gdLst>
                <a:gd name="T0" fmla="*/ 50 w 50"/>
                <a:gd name="T1" fmla="*/ 35 h 57"/>
                <a:gd name="T2" fmla="*/ 39 w 50"/>
                <a:gd name="T3" fmla="*/ 34 h 57"/>
                <a:gd name="T4" fmla="*/ 45 w 50"/>
                <a:gd name="T5" fmla="*/ 29 h 57"/>
                <a:gd name="T6" fmla="*/ 39 w 50"/>
                <a:gd name="T7" fmla="*/ 23 h 57"/>
                <a:gd name="T8" fmla="*/ 49 w 50"/>
                <a:gd name="T9" fmla="*/ 22 h 57"/>
                <a:gd name="T10" fmla="*/ 50 w 50"/>
                <a:gd name="T11" fmla="*/ 15 h 57"/>
                <a:gd name="T12" fmla="*/ 43 w 50"/>
                <a:gd name="T13" fmla="*/ 11 h 57"/>
                <a:gd name="T14" fmla="*/ 37 w 50"/>
                <a:gd name="T15" fmla="*/ 20 h 57"/>
                <a:gd name="T16" fmla="*/ 35 w 50"/>
                <a:gd name="T17" fmla="*/ 12 h 57"/>
                <a:gd name="T18" fmla="*/ 27 w 50"/>
                <a:gd name="T19" fmla="*/ 14 h 57"/>
                <a:gd name="T20" fmla="*/ 32 w 50"/>
                <a:gd name="T21" fmla="*/ 4 h 57"/>
                <a:gd name="T22" fmla="*/ 25 w 50"/>
                <a:gd name="T23" fmla="*/ 0 h 57"/>
                <a:gd name="T24" fmla="*/ 18 w 50"/>
                <a:gd name="T25" fmla="*/ 4 h 57"/>
                <a:gd name="T26" fmla="*/ 23 w 50"/>
                <a:gd name="T27" fmla="*/ 14 h 57"/>
                <a:gd name="T28" fmla="*/ 15 w 50"/>
                <a:gd name="T29" fmla="*/ 11 h 57"/>
                <a:gd name="T30" fmla="*/ 14 w 50"/>
                <a:gd name="T31" fmla="*/ 20 h 57"/>
                <a:gd name="T32" fmla="*/ 8 w 50"/>
                <a:gd name="T33" fmla="*/ 10 h 57"/>
                <a:gd name="T34" fmla="*/ 1 w 50"/>
                <a:gd name="T35" fmla="*/ 14 h 57"/>
                <a:gd name="T36" fmla="*/ 1 w 50"/>
                <a:gd name="T37" fmla="*/ 22 h 57"/>
                <a:gd name="T38" fmla="*/ 12 w 50"/>
                <a:gd name="T39" fmla="*/ 23 h 57"/>
                <a:gd name="T40" fmla="*/ 5 w 50"/>
                <a:gd name="T41" fmla="*/ 28 h 57"/>
                <a:gd name="T42" fmla="*/ 12 w 50"/>
                <a:gd name="T43" fmla="*/ 34 h 57"/>
                <a:gd name="T44" fmla="*/ 1 w 50"/>
                <a:gd name="T45" fmla="*/ 35 h 57"/>
                <a:gd name="T46" fmla="*/ 1 w 50"/>
                <a:gd name="T47" fmla="*/ 42 h 57"/>
                <a:gd name="T48" fmla="*/ 7 w 50"/>
                <a:gd name="T49" fmla="*/ 46 h 57"/>
                <a:gd name="T50" fmla="*/ 13 w 50"/>
                <a:gd name="T51" fmla="*/ 37 h 57"/>
                <a:gd name="T52" fmla="*/ 15 w 50"/>
                <a:gd name="T53" fmla="*/ 45 h 57"/>
                <a:gd name="T54" fmla="*/ 23 w 50"/>
                <a:gd name="T55" fmla="*/ 43 h 57"/>
                <a:gd name="T56" fmla="*/ 19 w 50"/>
                <a:gd name="T57" fmla="*/ 53 h 57"/>
                <a:gd name="T58" fmla="*/ 25 w 50"/>
                <a:gd name="T59" fmla="*/ 57 h 57"/>
                <a:gd name="T60" fmla="*/ 32 w 50"/>
                <a:gd name="T61" fmla="*/ 53 h 57"/>
                <a:gd name="T62" fmla="*/ 27 w 50"/>
                <a:gd name="T63" fmla="*/ 43 h 57"/>
                <a:gd name="T64" fmla="*/ 35 w 50"/>
                <a:gd name="T65" fmla="*/ 46 h 57"/>
                <a:gd name="T66" fmla="*/ 37 w 50"/>
                <a:gd name="T67" fmla="*/ 37 h 57"/>
                <a:gd name="T68" fmla="*/ 43 w 50"/>
                <a:gd name="T69" fmla="*/ 46 h 57"/>
                <a:gd name="T70" fmla="*/ 49 w 50"/>
                <a:gd name="T71" fmla="*/ 43 h 57"/>
                <a:gd name="T72" fmla="*/ 39 w 50"/>
                <a:gd name="T73" fmla="*/ 30 h 57"/>
                <a:gd name="T74" fmla="*/ 35 w 50"/>
                <a:gd name="T75" fmla="*/ 25 h 57"/>
                <a:gd name="T76" fmla="*/ 31 w 50"/>
                <a:gd name="T77" fmla="*/ 16 h 57"/>
                <a:gd name="T78" fmla="*/ 33 w 50"/>
                <a:gd name="T79" fmla="*/ 22 h 57"/>
                <a:gd name="T80" fmla="*/ 31 w 50"/>
                <a:gd name="T81" fmla="*/ 16 h 57"/>
                <a:gd name="T82" fmla="*/ 24 w 50"/>
                <a:gd name="T83" fmla="*/ 27 h 57"/>
                <a:gd name="T84" fmla="*/ 17 w 50"/>
                <a:gd name="T85" fmla="*/ 14 h 57"/>
                <a:gd name="T86" fmla="*/ 12 w 50"/>
                <a:gd name="T87" fmla="*/ 27 h 57"/>
                <a:gd name="T88" fmla="*/ 16 w 50"/>
                <a:gd name="T89" fmla="*/ 32 h 57"/>
                <a:gd name="T90" fmla="*/ 19 w 50"/>
                <a:gd name="T91" fmla="*/ 41 h 57"/>
                <a:gd name="T92" fmla="*/ 17 w 50"/>
                <a:gd name="T93" fmla="*/ 35 h 57"/>
                <a:gd name="T94" fmla="*/ 19 w 50"/>
                <a:gd name="T95" fmla="*/ 41 h 57"/>
                <a:gd name="T96" fmla="*/ 26 w 50"/>
                <a:gd name="T97" fmla="*/ 30 h 57"/>
                <a:gd name="T98" fmla="*/ 33 w 50"/>
                <a:gd name="T99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" h="57">
                  <a:moveTo>
                    <a:pt x="45" y="39"/>
                  </a:moveTo>
                  <a:cubicBezTo>
                    <a:pt x="45" y="38"/>
                    <a:pt x="46" y="38"/>
                    <a:pt x="46" y="38"/>
                  </a:cubicBezTo>
                  <a:cubicBezTo>
                    <a:pt x="48" y="37"/>
                    <a:pt x="50" y="36"/>
                    <a:pt x="50" y="35"/>
                  </a:cubicBezTo>
                  <a:cubicBezTo>
                    <a:pt x="49" y="34"/>
                    <a:pt x="47" y="34"/>
                    <a:pt x="45" y="35"/>
                  </a:cubicBezTo>
                  <a:cubicBezTo>
                    <a:pt x="44" y="36"/>
                    <a:pt x="43" y="36"/>
                    <a:pt x="42" y="37"/>
                  </a:cubicBezTo>
                  <a:cubicBezTo>
                    <a:pt x="41" y="36"/>
                    <a:pt x="40" y="35"/>
                    <a:pt x="39" y="34"/>
                  </a:cubicBezTo>
                  <a:cubicBezTo>
                    <a:pt x="39" y="34"/>
                    <a:pt x="40" y="34"/>
                    <a:pt x="40" y="34"/>
                  </a:cubicBezTo>
                  <a:cubicBezTo>
                    <a:pt x="44" y="32"/>
                    <a:pt x="46" y="30"/>
                    <a:pt x="46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8"/>
                    <a:pt x="45" y="28"/>
                  </a:cubicBezTo>
                  <a:cubicBezTo>
                    <a:pt x="46" y="27"/>
                    <a:pt x="44" y="25"/>
                    <a:pt x="41" y="24"/>
                  </a:cubicBezTo>
                  <a:cubicBezTo>
                    <a:pt x="40" y="23"/>
                    <a:pt x="39" y="23"/>
                    <a:pt x="39" y="23"/>
                  </a:cubicBezTo>
                  <a:cubicBezTo>
                    <a:pt x="40" y="22"/>
                    <a:pt x="41" y="21"/>
                    <a:pt x="42" y="21"/>
                  </a:cubicBezTo>
                  <a:cubicBezTo>
                    <a:pt x="43" y="21"/>
                    <a:pt x="44" y="21"/>
                    <a:pt x="45" y="22"/>
                  </a:cubicBezTo>
                  <a:cubicBezTo>
                    <a:pt x="47" y="23"/>
                    <a:pt x="49" y="23"/>
                    <a:pt x="49" y="22"/>
                  </a:cubicBezTo>
                  <a:cubicBezTo>
                    <a:pt x="50" y="21"/>
                    <a:pt x="48" y="20"/>
                    <a:pt x="46" y="19"/>
                  </a:cubicBezTo>
                  <a:cubicBezTo>
                    <a:pt x="46" y="19"/>
                    <a:pt x="46" y="19"/>
                    <a:pt x="45" y="19"/>
                  </a:cubicBezTo>
                  <a:cubicBezTo>
                    <a:pt x="48" y="17"/>
                    <a:pt x="50" y="15"/>
                    <a:pt x="50" y="15"/>
                  </a:cubicBezTo>
                  <a:cubicBezTo>
                    <a:pt x="49" y="14"/>
                    <a:pt x="47" y="15"/>
                    <a:pt x="44" y="16"/>
                  </a:cubicBezTo>
                  <a:cubicBezTo>
                    <a:pt x="44" y="16"/>
                    <a:pt x="44" y="16"/>
                    <a:pt x="44" y="15"/>
                  </a:cubicBezTo>
                  <a:cubicBezTo>
                    <a:pt x="44" y="13"/>
                    <a:pt x="44" y="11"/>
                    <a:pt x="43" y="11"/>
                  </a:cubicBezTo>
                  <a:cubicBezTo>
                    <a:pt x="42" y="10"/>
                    <a:pt x="41" y="12"/>
                    <a:pt x="41" y="15"/>
                  </a:cubicBezTo>
                  <a:cubicBezTo>
                    <a:pt x="41" y="16"/>
                    <a:pt x="41" y="17"/>
                    <a:pt x="41" y="18"/>
                  </a:cubicBezTo>
                  <a:cubicBezTo>
                    <a:pt x="40" y="18"/>
                    <a:pt x="38" y="19"/>
                    <a:pt x="37" y="20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8" y="14"/>
                    <a:pt x="37" y="11"/>
                    <a:pt x="36" y="11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1" y="10"/>
                    <a:pt x="29" y="13"/>
                  </a:cubicBezTo>
                  <a:cubicBezTo>
                    <a:pt x="28" y="13"/>
                    <a:pt x="27" y="14"/>
                    <a:pt x="27" y="14"/>
                  </a:cubicBezTo>
                  <a:cubicBezTo>
                    <a:pt x="27" y="12"/>
                    <a:pt x="27" y="11"/>
                    <a:pt x="27" y="9"/>
                  </a:cubicBezTo>
                  <a:cubicBezTo>
                    <a:pt x="27" y="9"/>
                    <a:pt x="28" y="9"/>
                    <a:pt x="29" y="8"/>
                  </a:cubicBezTo>
                  <a:cubicBezTo>
                    <a:pt x="31" y="7"/>
                    <a:pt x="32" y="5"/>
                    <a:pt x="32" y="4"/>
                  </a:cubicBezTo>
                  <a:cubicBezTo>
                    <a:pt x="31" y="3"/>
                    <a:pt x="29" y="4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3"/>
                    <a:pt x="26" y="0"/>
                    <a:pt x="25" y="0"/>
                  </a:cubicBezTo>
                  <a:cubicBezTo>
                    <a:pt x="25" y="0"/>
                    <a:pt x="24" y="3"/>
                    <a:pt x="24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1" y="4"/>
                    <a:pt x="19" y="3"/>
                    <a:pt x="18" y="4"/>
                  </a:cubicBezTo>
                  <a:cubicBezTo>
                    <a:pt x="18" y="5"/>
                    <a:pt x="19" y="6"/>
                    <a:pt x="21" y="8"/>
                  </a:cubicBezTo>
                  <a:cubicBezTo>
                    <a:pt x="22" y="9"/>
                    <a:pt x="23" y="9"/>
                    <a:pt x="23" y="9"/>
                  </a:cubicBezTo>
                  <a:cubicBezTo>
                    <a:pt x="23" y="11"/>
                    <a:pt x="23" y="12"/>
                    <a:pt x="23" y="14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19" y="10"/>
                    <a:pt x="16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3" y="14"/>
                    <a:pt x="13" y="17"/>
                  </a:cubicBezTo>
                  <a:cubicBezTo>
                    <a:pt x="13" y="18"/>
                    <a:pt x="14" y="19"/>
                    <a:pt x="14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7"/>
                    <a:pt x="10" y="16"/>
                    <a:pt x="10" y="15"/>
                  </a:cubicBezTo>
                  <a:cubicBezTo>
                    <a:pt x="9" y="12"/>
                    <a:pt x="9" y="10"/>
                    <a:pt x="8" y="10"/>
                  </a:cubicBezTo>
                  <a:cubicBezTo>
                    <a:pt x="7" y="11"/>
                    <a:pt x="6" y="13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3" y="14"/>
                    <a:pt x="1" y="14"/>
                    <a:pt x="1" y="14"/>
                  </a:cubicBezTo>
                  <a:cubicBezTo>
                    <a:pt x="1" y="15"/>
                    <a:pt x="2" y="16"/>
                    <a:pt x="5" y="18"/>
                  </a:cubicBezTo>
                  <a:cubicBezTo>
                    <a:pt x="5" y="18"/>
                    <a:pt x="5" y="19"/>
                    <a:pt x="4" y="19"/>
                  </a:cubicBezTo>
                  <a:cubicBezTo>
                    <a:pt x="2" y="20"/>
                    <a:pt x="0" y="21"/>
                    <a:pt x="1" y="22"/>
                  </a:cubicBezTo>
                  <a:cubicBezTo>
                    <a:pt x="1" y="23"/>
                    <a:pt x="3" y="22"/>
                    <a:pt x="5" y="22"/>
                  </a:cubicBezTo>
                  <a:cubicBezTo>
                    <a:pt x="6" y="21"/>
                    <a:pt x="7" y="21"/>
                    <a:pt x="8" y="20"/>
                  </a:cubicBezTo>
                  <a:cubicBezTo>
                    <a:pt x="9" y="21"/>
                    <a:pt x="10" y="22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7" y="25"/>
                    <a:pt x="4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4" y="30"/>
                    <a:pt x="6" y="32"/>
                    <a:pt x="10" y="33"/>
                  </a:cubicBezTo>
                  <a:cubicBezTo>
                    <a:pt x="10" y="34"/>
                    <a:pt x="11" y="34"/>
                    <a:pt x="12" y="34"/>
                  </a:cubicBezTo>
                  <a:cubicBezTo>
                    <a:pt x="10" y="35"/>
                    <a:pt x="9" y="36"/>
                    <a:pt x="8" y="36"/>
                  </a:cubicBezTo>
                  <a:cubicBezTo>
                    <a:pt x="7" y="36"/>
                    <a:pt x="6" y="35"/>
                    <a:pt x="6" y="35"/>
                  </a:cubicBezTo>
                  <a:cubicBezTo>
                    <a:pt x="3" y="34"/>
                    <a:pt x="1" y="34"/>
                    <a:pt x="1" y="35"/>
                  </a:cubicBezTo>
                  <a:cubicBezTo>
                    <a:pt x="0" y="35"/>
                    <a:pt x="2" y="37"/>
                    <a:pt x="4" y="38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2" y="40"/>
                    <a:pt x="0" y="42"/>
                    <a:pt x="1" y="42"/>
                  </a:cubicBezTo>
                  <a:cubicBezTo>
                    <a:pt x="1" y="43"/>
                    <a:pt x="3" y="42"/>
                    <a:pt x="6" y="41"/>
                  </a:cubicBezTo>
                  <a:cubicBezTo>
                    <a:pt x="6" y="41"/>
                    <a:pt x="6" y="41"/>
                    <a:pt x="6" y="42"/>
                  </a:cubicBezTo>
                  <a:cubicBezTo>
                    <a:pt x="6" y="44"/>
                    <a:pt x="6" y="46"/>
                    <a:pt x="7" y="46"/>
                  </a:cubicBezTo>
                  <a:cubicBezTo>
                    <a:pt x="8" y="46"/>
                    <a:pt x="9" y="45"/>
                    <a:pt x="9" y="42"/>
                  </a:cubicBezTo>
                  <a:cubicBezTo>
                    <a:pt x="9" y="41"/>
                    <a:pt x="9" y="40"/>
                    <a:pt x="9" y="39"/>
                  </a:cubicBezTo>
                  <a:cubicBezTo>
                    <a:pt x="11" y="39"/>
                    <a:pt x="12" y="38"/>
                    <a:pt x="13" y="37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2" y="43"/>
                    <a:pt x="13" y="45"/>
                    <a:pt x="14" y="46"/>
                  </a:cubicBezTo>
                  <a:cubicBezTo>
                    <a:pt x="15" y="46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7"/>
                    <a:pt x="19" y="46"/>
                    <a:pt x="22" y="44"/>
                  </a:cubicBezTo>
                  <a:cubicBezTo>
                    <a:pt x="22" y="44"/>
                    <a:pt x="23" y="43"/>
                    <a:pt x="23" y="43"/>
                  </a:cubicBezTo>
                  <a:cubicBezTo>
                    <a:pt x="23" y="44"/>
                    <a:pt x="23" y="46"/>
                    <a:pt x="24" y="47"/>
                  </a:cubicBezTo>
                  <a:cubicBezTo>
                    <a:pt x="23" y="48"/>
                    <a:pt x="22" y="48"/>
                    <a:pt x="21" y="49"/>
                  </a:cubicBezTo>
                  <a:cubicBezTo>
                    <a:pt x="19" y="50"/>
                    <a:pt x="18" y="52"/>
                    <a:pt x="19" y="53"/>
                  </a:cubicBezTo>
                  <a:cubicBezTo>
                    <a:pt x="19" y="53"/>
                    <a:pt x="21" y="53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4" y="54"/>
                    <a:pt x="25" y="57"/>
                    <a:pt x="25" y="57"/>
                  </a:cubicBezTo>
                  <a:cubicBezTo>
                    <a:pt x="26" y="57"/>
                    <a:pt x="26" y="54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29" y="53"/>
                    <a:pt x="31" y="54"/>
                    <a:pt x="32" y="53"/>
                  </a:cubicBezTo>
                  <a:cubicBezTo>
                    <a:pt x="32" y="52"/>
                    <a:pt x="31" y="50"/>
                    <a:pt x="29" y="49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7" y="46"/>
                    <a:pt x="27" y="45"/>
                    <a:pt x="27" y="43"/>
                  </a:cubicBezTo>
                  <a:cubicBezTo>
                    <a:pt x="27" y="43"/>
                    <a:pt x="28" y="44"/>
                    <a:pt x="28" y="44"/>
                  </a:cubicBezTo>
                  <a:cubicBezTo>
                    <a:pt x="31" y="46"/>
                    <a:pt x="34" y="47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7" y="46"/>
                    <a:pt x="37" y="43"/>
                    <a:pt x="37" y="39"/>
                  </a:cubicBezTo>
                  <a:cubicBezTo>
                    <a:pt x="37" y="39"/>
                    <a:pt x="37" y="38"/>
                    <a:pt x="37" y="37"/>
                  </a:cubicBezTo>
                  <a:cubicBezTo>
                    <a:pt x="38" y="38"/>
                    <a:pt x="39" y="39"/>
                    <a:pt x="41" y="40"/>
                  </a:cubicBezTo>
                  <a:cubicBezTo>
                    <a:pt x="41" y="40"/>
                    <a:pt x="41" y="41"/>
                    <a:pt x="41" y="42"/>
                  </a:cubicBezTo>
                  <a:cubicBezTo>
                    <a:pt x="41" y="45"/>
                    <a:pt x="42" y="47"/>
                    <a:pt x="43" y="46"/>
                  </a:cubicBezTo>
                  <a:cubicBezTo>
                    <a:pt x="44" y="46"/>
                    <a:pt x="44" y="44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7" y="43"/>
                    <a:pt x="49" y="43"/>
                    <a:pt x="49" y="43"/>
                  </a:cubicBezTo>
                  <a:cubicBezTo>
                    <a:pt x="50" y="42"/>
                    <a:pt x="48" y="41"/>
                    <a:pt x="45" y="39"/>
                  </a:cubicBezTo>
                  <a:close/>
                  <a:moveTo>
                    <a:pt x="42" y="29"/>
                  </a:moveTo>
                  <a:cubicBezTo>
                    <a:pt x="41" y="29"/>
                    <a:pt x="40" y="29"/>
                    <a:pt x="39" y="30"/>
                  </a:cubicBezTo>
                  <a:cubicBezTo>
                    <a:pt x="37" y="30"/>
                    <a:pt x="36" y="31"/>
                    <a:pt x="35" y="32"/>
                  </a:cubicBezTo>
                  <a:cubicBezTo>
                    <a:pt x="31" y="30"/>
                    <a:pt x="28" y="29"/>
                    <a:pt x="27" y="28"/>
                  </a:cubicBezTo>
                  <a:cubicBezTo>
                    <a:pt x="28" y="28"/>
                    <a:pt x="31" y="27"/>
                    <a:pt x="35" y="25"/>
                  </a:cubicBezTo>
                  <a:cubicBezTo>
                    <a:pt x="36" y="26"/>
                    <a:pt x="37" y="27"/>
                    <a:pt x="39" y="28"/>
                  </a:cubicBezTo>
                  <a:cubicBezTo>
                    <a:pt x="40" y="28"/>
                    <a:pt x="41" y="28"/>
                    <a:pt x="42" y="29"/>
                  </a:cubicBezTo>
                  <a:close/>
                  <a:moveTo>
                    <a:pt x="31" y="16"/>
                  </a:moveTo>
                  <a:cubicBezTo>
                    <a:pt x="32" y="15"/>
                    <a:pt x="33" y="14"/>
                    <a:pt x="34" y="14"/>
                  </a:cubicBezTo>
                  <a:cubicBezTo>
                    <a:pt x="33" y="15"/>
                    <a:pt x="33" y="16"/>
                    <a:pt x="33" y="17"/>
                  </a:cubicBezTo>
                  <a:cubicBezTo>
                    <a:pt x="33" y="19"/>
                    <a:pt x="33" y="21"/>
                    <a:pt x="33" y="22"/>
                  </a:cubicBezTo>
                  <a:cubicBezTo>
                    <a:pt x="30" y="24"/>
                    <a:pt x="27" y="26"/>
                    <a:pt x="26" y="27"/>
                  </a:cubicBezTo>
                  <a:cubicBezTo>
                    <a:pt x="26" y="25"/>
                    <a:pt x="27" y="22"/>
                    <a:pt x="27" y="18"/>
                  </a:cubicBezTo>
                  <a:cubicBezTo>
                    <a:pt x="28" y="18"/>
                    <a:pt x="30" y="17"/>
                    <a:pt x="31" y="16"/>
                  </a:cubicBezTo>
                  <a:close/>
                  <a:moveTo>
                    <a:pt x="19" y="16"/>
                  </a:moveTo>
                  <a:cubicBezTo>
                    <a:pt x="21" y="17"/>
                    <a:pt x="22" y="18"/>
                    <a:pt x="23" y="18"/>
                  </a:cubicBezTo>
                  <a:cubicBezTo>
                    <a:pt x="24" y="22"/>
                    <a:pt x="24" y="25"/>
                    <a:pt x="24" y="27"/>
                  </a:cubicBezTo>
                  <a:cubicBezTo>
                    <a:pt x="23" y="26"/>
                    <a:pt x="21" y="24"/>
                    <a:pt x="17" y="22"/>
                  </a:cubicBezTo>
                  <a:cubicBezTo>
                    <a:pt x="18" y="21"/>
                    <a:pt x="18" y="19"/>
                    <a:pt x="18" y="17"/>
                  </a:cubicBezTo>
                  <a:cubicBezTo>
                    <a:pt x="18" y="16"/>
                    <a:pt x="17" y="15"/>
                    <a:pt x="17" y="14"/>
                  </a:cubicBezTo>
                  <a:cubicBezTo>
                    <a:pt x="18" y="15"/>
                    <a:pt x="18" y="16"/>
                    <a:pt x="19" y="16"/>
                  </a:cubicBezTo>
                  <a:close/>
                  <a:moveTo>
                    <a:pt x="8" y="28"/>
                  </a:moveTo>
                  <a:cubicBezTo>
                    <a:pt x="9" y="28"/>
                    <a:pt x="10" y="28"/>
                    <a:pt x="12" y="27"/>
                  </a:cubicBezTo>
                  <a:cubicBezTo>
                    <a:pt x="13" y="27"/>
                    <a:pt x="15" y="26"/>
                    <a:pt x="16" y="25"/>
                  </a:cubicBezTo>
                  <a:cubicBezTo>
                    <a:pt x="19" y="27"/>
                    <a:pt x="22" y="28"/>
                    <a:pt x="24" y="28"/>
                  </a:cubicBezTo>
                  <a:cubicBezTo>
                    <a:pt x="22" y="29"/>
                    <a:pt x="19" y="30"/>
                    <a:pt x="16" y="32"/>
                  </a:cubicBezTo>
                  <a:cubicBezTo>
                    <a:pt x="15" y="31"/>
                    <a:pt x="13" y="30"/>
                    <a:pt x="11" y="29"/>
                  </a:cubicBezTo>
                  <a:cubicBezTo>
                    <a:pt x="10" y="29"/>
                    <a:pt x="9" y="28"/>
                    <a:pt x="8" y="28"/>
                  </a:cubicBezTo>
                  <a:close/>
                  <a:moveTo>
                    <a:pt x="19" y="41"/>
                  </a:moveTo>
                  <a:cubicBezTo>
                    <a:pt x="18" y="42"/>
                    <a:pt x="17" y="43"/>
                    <a:pt x="16" y="44"/>
                  </a:cubicBezTo>
                  <a:cubicBezTo>
                    <a:pt x="17" y="42"/>
                    <a:pt x="17" y="41"/>
                    <a:pt x="17" y="40"/>
                  </a:cubicBezTo>
                  <a:cubicBezTo>
                    <a:pt x="18" y="38"/>
                    <a:pt x="17" y="36"/>
                    <a:pt x="17" y="35"/>
                  </a:cubicBezTo>
                  <a:cubicBezTo>
                    <a:pt x="21" y="33"/>
                    <a:pt x="23" y="31"/>
                    <a:pt x="24" y="30"/>
                  </a:cubicBezTo>
                  <a:cubicBezTo>
                    <a:pt x="24" y="31"/>
                    <a:pt x="24" y="34"/>
                    <a:pt x="23" y="38"/>
                  </a:cubicBezTo>
                  <a:cubicBezTo>
                    <a:pt x="22" y="39"/>
                    <a:pt x="21" y="40"/>
                    <a:pt x="19" y="41"/>
                  </a:cubicBezTo>
                  <a:close/>
                  <a:moveTo>
                    <a:pt x="31" y="41"/>
                  </a:moveTo>
                  <a:cubicBezTo>
                    <a:pt x="30" y="40"/>
                    <a:pt x="28" y="39"/>
                    <a:pt x="27" y="38"/>
                  </a:cubicBezTo>
                  <a:cubicBezTo>
                    <a:pt x="27" y="35"/>
                    <a:pt x="26" y="31"/>
                    <a:pt x="26" y="30"/>
                  </a:cubicBezTo>
                  <a:cubicBezTo>
                    <a:pt x="27" y="31"/>
                    <a:pt x="30" y="33"/>
                    <a:pt x="33" y="35"/>
                  </a:cubicBezTo>
                  <a:cubicBezTo>
                    <a:pt x="33" y="36"/>
                    <a:pt x="32" y="38"/>
                    <a:pt x="33" y="40"/>
                  </a:cubicBezTo>
                  <a:cubicBezTo>
                    <a:pt x="33" y="41"/>
                    <a:pt x="33" y="42"/>
                    <a:pt x="33" y="43"/>
                  </a:cubicBezTo>
                  <a:cubicBezTo>
                    <a:pt x="33" y="42"/>
                    <a:pt x="32" y="41"/>
                    <a:pt x="31" y="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56" name="组合 455"/>
            <p:cNvGrpSpPr/>
            <p:nvPr/>
          </p:nvGrpSpPr>
          <p:grpSpPr>
            <a:xfrm>
              <a:off x="5512342" y="5878412"/>
              <a:ext cx="806358" cy="800170"/>
              <a:chOff x="5915707" y="5805653"/>
              <a:chExt cx="806358" cy="800170"/>
            </a:xfrm>
            <a:grpFill/>
          </p:grpSpPr>
          <p:sp>
            <p:nvSpPr>
              <p:cNvPr id="724" name="Oval 167"/>
              <p:cNvSpPr>
                <a:spLocks noChangeArrowheads="1"/>
              </p:cNvSpPr>
              <p:nvPr/>
            </p:nvSpPr>
            <p:spPr bwMode="auto">
              <a:xfrm>
                <a:off x="6072441" y="5917017"/>
                <a:ext cx="68056" cy="6393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5" name="Oval 168"/>
              <p:cNvSpPr>
                <a:spLocks noChangeArrowheads="1"/>
              </p:cNvSpPr>
              <p:nvPr/>
            </p:nvSpPr>
            <p:spPr bwMode="auto">
              <a:xfrm>
                <a:off x="6078628" y="6073751"/>
                <a:ext cx="68056" cy="6393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6" name="Oval 169"/>
              <p:cNvSpPr>
                <a:spLocks noChangeArrowheads="1"/>
              </p:cNvSpPr>
              <p:nvPr/>
            </p:nvSpPr>
            <p:spPr bwMode="auto">
              <a:xfrm>
                <a:off x="6154933" y="6170678"/>
                <a:ext cx="70118" cy="701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7" name="Oval 170"/>
              <p:cNvSpPr>
                <a:spLocks noChangeArrowheads="1"/>
              </p:cNvSpPr>
              <p:nvPr/>
            </p:nvSpPr>
            <p:spPr bwMode="auto">
              <a:xfrm>
                <a:off x="6225051" y="6059315"/>
                <a:ext cx="61869" cy="6805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8" name="Freeform 171"/>
              <p:cNvSpPr>
                <a:spLocks/>
              </p:cNvSpPr>
              <p:nvPr/>
            </p:nvSpPr>
            <p:spPr bwMode="auto">
              <a:xfrm>
                <a:off x="5994074" y="5884020"/>
                <a:ext cx="610439" cy="604253"/>
              </a:xfrm>
              <a:custGeom>
                <a:avLst/>
                <a:gdLst>
                  <a:gd name="T0" fmla="*/ 93 w 125"/>
                  <a:gd name="T1" fmla="*/ 1 h 124"/>
                  <a:gd name="T2" fmla="*/ 93 w 125"/>
                  <a:gd name="T3" fmla="*/ 93 h 124"/>
                  <a:gd name="T4" fmla="*/ 1 w 125"/>
                  <a:gd name="T5" fmla="*/ 93 h 124"/>
                  <a:gd name="T6" fmla="*/ 2 w 125"/>
                  <a:gd name="T7" fmla="*/ 94 h 124"/>
                  <a:gd name="T8" fmla="*/ 6 w 125"/>
                  <a:gd name="T9" fmla="*/ 99 h 124"/>
                  <a:gd name="T10" fmla="*/ 99 w 125"/>
                  <a:gd name="T11" fmla="*/ 99 h 124"/>
                  <a:gd name="T12" fmla="*/ 99 w 125"/>
                  <a:gd name="T13" fmla="*/ 6 h 124"/>
                  <a:gd name="T14" fmla="*/ 94 w 125"/>
                  <a:gd name="T15" fmla="*/ 2 h 124"/>
                  <a:gd name="T16" fmla="*/ 93 w 125"/>
                  <a:gd name="T17" fmla="*/ 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24">
                    <a:moveTo>
                      <a:pt x="93" y="1"/>
                    </a:moveTo>
                    <a:cubicBezTo>
                      <a:pt x="118" y="27"/>
                      <a:pt x="118" y="67"/>
                      <a:pt x="93" y="93"/>
                    </a:cubicBezTo>
                    <a:cubicBezTo>
                      <a:pt x="68" y="118"/>
                      <a:pt x="26" y="117"/>
                      <a:pt x="1" y="93"/>
                    </a:cubicBezTo>
                    <a:cubicBezTo>
                      <a:pt x="0" y="92"/>
                      <a:pt x="2" y="94"/>
                      <a:pt x="2" y="94"/>
                    </a:cubicBezTo>
                    <a:cubicBezTo>
                      <a:pt x="3" y="96"/>
                      <a:pt x="5" y="97"/>
                      <a:pt x="6" y="99"/>
                    </a:cubicBezTo>
                    <a:cubicBezTo>
                      <a:pt x="32" y="124"/>
                      <a:pt x="73" y="124"/>
                      <a:pt x="99" y="99"/>
                    </a:cubicBezTo>
                    <a:cubicBezTo>
                      <a:pt x="125" y="74"/>
                      <a:pt x="123" y="32"/>
                      <a:pt x="99" y="6"/>
                    </a:cubicBezTo>
                    <a:cubicBezTo>
                      <a:pt x="97" y="5"/>
                      <a:pt x="96" y="3"/>
                      <a:pt x="94" y="2"/>
                    </a:cubicBezTo>
                    <a:cubicBezTo>
                      <a:pt x="94" y="2"/>
                      <a:pt x="92" y="0"/>
                      <a:pt x="9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9" name="Freeform 172"/>
              <p:cNvSpPr>
                <a:spLocks/>
              </p:cNvSpPr>
              <p:nvPr/>
            </p:nvSpPr>
            <p:spPr bwMode="auto">
              <a:xfrm>
                <a:off x="5915707" y="5805653"/>
                <a:ext cx="806358" cy="800170"/>
              </a:xfrm>
              <a:custGeom>
                <a:avLst/>
                <a:gdLst>
                  <a:gd name="T0" fmla="*/ 125 w 165"/>
                  <a:gd name="T1" fmla="*/ 1 h 164"/>
                  <a:gd name="T2" fmla="*/ 124 w 165"/>
                  <a:gd name="T3" fmla="*/ 124 h 164"/>
                  <a:gd name="T4" fmla="*/ 1 w 165"/>
                  <a:gd name="T5" fmla="*/ 125 h 164"/>
                  <a:gd name="T6" fmla="*/ 2 w 165"/>
                  <a:gd name="T7" fmla="*/ 126 h 164"/>
                  <a:gd name="T8" fmla="*/ 7 w 165"/>
                  <a:gd name="T9" fmla="*/ 130 h 164"/>
                  <a:gd name="T10" fmla="*/ 131 w 165"/>
                  <a:gd name="T11" fmla="*/ 131 h 164"/>
                  <a:gd name="T12" fmla="*/ 130 w 165"/>
                  <a:gd name="T13" fmla="*/ 7 h 164"/>
                  <a:gd name="T14" fmla="*/ 126 w 165"/>
                  <a:gd name="T15" fmla="*/ 2 h 164"/>
                  <a:gd name="T16" fmla="*/ 125 w 165"/>
                  <a:gd name="T17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64">
                    <a:moveTo>
                      <a:pt x="125" y="1"/>
                    </a:moveTo>
                    <a:cubicBezTo>
                      <a:pt x="158" y="36"/>
                      <a:pt x="158" y="90"/>
                      <a:pt x="124" y="124"/>
                    </a:cubicBezTo>
                    <a:cubicBezTo>
                      <a:pt x="91" y="159"/>
                      <a:pt x="35" y="158"/>
                      <a:pt x="1" y="125"/>
                    </a:cubicBezTo>
                    <a:cubicBezTo>
                      <a:pt x="0" y="124"/>
                      <a:pt x="2" y="126"/>
                      <a:pt x="2" y="126"/>
                    </a:cubicBezTo>
                    <a:cubicBezTo>
                      <a:pt x="4" y="127"/>
                      <a:pt x="5" y="129"/>
                      <a:pt x="7" y="130"/>
                    </a:cubicBezTo>
                    <a:cubicBezTo>
                      <a:pt x="41" y="164"/>
                      <a:pt x="96" y="164"/>
                      <a:pt x="131" y="131"/>
                    </a:cubicBezTo>
                    <a:cubicBezTo>
                      <a:pt x="165" y="97"/>
                      <a:pt x="163" y="41"/>
                      <a:pt x="130" y="7"/>
                    </a:cubicBezTo>
                    <a:cubicBezTo>
                      <a:pt x="129" y="5"/>
                      <a:pt x="127" y="4"/>
                      <a:pt x="126" y="2"/>
                    </a:cubicBezTo>
                    <a:cubicBezTo>
                      <a:pt x="126" y="2"/>
                      <a:pt x="124" y="0"/>
                      <a:pt x="1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0" name="Freeform 173"/>
              <p:cNvSpPr>
                <a:spLocks/>
              </p:cNvSpPr>
              <p:nvPr/>
            </p:nvSpPr>
            <p:spPr bwMode="auto">
              <a:xfrm>
                <a:off x="6078628" y="5966512"/>
                <a:ext cx="404210" cy="400085"/>
              </a:xfrm>
              <a:custGeom>
                <a:avLst/>
                <a:gdLst>
                  <a:gd name="T0" fmla="*/ 60 w 83"/>
                  <a:gd name="T1" fmla="*/ 0 h 82"/>
                  <a:gd name="T2" fmla="*/ 60 w 83"/>
                  <a:gd name="T3" fmla="*/ 60 h 82"/>
                  <a:gd name="T4" fmla="*/ 0 w 83"/>
                  <a:gd name="T5" fmla="*/ 60 h 82"/>
                  <a:gd name="T6" fmla="*/ 6 w 83"/>
                  <a:gd name="T7" fmla="*/ 66 h 82"/>
                  <a:gd name="T8" fmla="*/ 66 w 83"/>
                  <a:gd name="T9" fmla="*/ 66 h 82"/>
                  <a:gd name="T10" fmla="*/ 66 w 83"/>
                  <a:gd name="T11" fmla="*/ 6 h 82"/>
                  <a:gd name="T12" fmla="*/ 60 w 83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2">
                    <a:moveTo>
                      <a:pt x="60" y="0"/>
                    </a:moveTo>
                    <a:cubicBezTo>
                      <a:pt x="76" y="17"/>
                      <a:pt x="76" y="43"/>
                      <a:pt x="60" y="60"/>
                    </a:cubicBezTo>
                    <a:cubicBezTo>
                      <a:pt x="44" y="77"/>
                      <a:pt x="16" y="75"/>
                      <a:pt x="0" y="60"/>
                    </a:cubicBezTo>
                    <a:cubicBezTo>
                      <a:pt x="1" y="61"/>
                      <a:pt x="4" y="64"/>
                      <a:pt x="6" y="66"/>
                    </a:cubicBezTo>
                    <a:cubicBezTo>
                      <a:pt x="23" y="82"/>
                      <a:pt x="49" y="82"/>
                      <a:pt x="66" y="66"/>
                    </a:cubicBezTo>
                    <a:cubicBezTo>
                      <a:pt x="83" y="49"/>
                      <a:pt x="81" y="22"/>
                      <a:pt x="66" y="6"/>
                    </a:cubicBezTo>
                    <a:cubicBezTo>
                      <a:pt x="64" y="4"/>
                      <a:pt x="61" y="1"/>
                      <a:pt x="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7" name="组合 456"/>
            <p:cNvGrpSpPr/>
            <p:nvPr/>
          </p:nvGrpSpPr>
          <p:grpSpPr>
            <a:xfrm>
              <a:off x="-30917" y="5039432"/>
              <a:ext cx="639311" cy="738302"/>
              <a:chOff x="2886198" y="5824213"/>
              <a:chExt cx="639311" cy="738302"/>
            </a:xfrm>
            <a:grpFill/>
          </p:grpSpPr>
          <p:sp>
            <p:nvSpPr>
              <p:cNvPr id="717" name="Freeform 153"/>
              <p:cNvSpPr>
                <a:spLocks/>
              </p:cNvSpPr>
              <p:nvPr/>
            </p:nvSpPr>
            <p:spPr bwMode="auto">
              <a:xfrm>
                <a:off x="2886198" y="6147994"/>
                <a:ext cx="639311" cy="115488"/>
              </a:xfrm>
              <a:custGeom>
                <a:avLst/>
                <a:gdLst>
                  <a:gd name="T0" fmla="*/ 43 w 131"/>
                  <a:gd name="T1" fmla="*/ 0 h 24"/>
                  <a:gd name="T2" fmla="*/ 1 w 131"/>
                  <a:gd name="T3" fmla="*/ 18 h 24"/>
                  <a:gd name="T4" fmla="*/ 2 w 131"/>
                  <a:gd name="T5" fmla="*/ 22 h 24"/>
                  <a:gd name="T6" fmla="*/ 7 w 131"/>
                  <a:gd name="T7" fmla="*/ 22 h 24"/>
                  <a:gd name="T8" fmla="*/ 43 w 131"/>
                  <a:gd name="T9" fmla="*/ 7 h 24"/>
                  <a:gd name="T10" fmla="*/ 72 w 131"/>
                  <a:gd name="T11" fmla="*/ 15 h 24"/>
                  <a:gd name="T12" fmla="*/ 102 w 131"/>
                  <a:gd name="T13" fmla="*/ 23 h 24"/>
                  <a:gd name="T14" fmla="*/ 129 w 131"/>
                  <a:gd name="T15" fmla="*/ 17 h 24"/>
                  <a:gd name="T16" fmla="*/ 130 w 131"/>
                  <a:gd name="T17" fmla="*/ 12 h 24"/>
                  <a:gd name="T18" fmla="*/ 125 w 131"/>
                  <a:gd name="T19" fmla="*/ 11 h 24"/>
                  <a:gd name="T20" fmla="*/ 102 w 131"/>
                  <a:gd name="T21" fmla="*/ 16 h 24"/>
                  <a:gd name="T22" fmla="*/ 76 w 131"/>
                  <a:gd name="T23" fmla="*/ 9 h 24"/>
                  <a:gd name="T24" fmla="*/ 43 w 131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4">
                    <a:moveTo>
                      <a:pt x="43" y="0"/>
                    </a:moveTo>
                    <a:cubicBezTo>
                      <a:pt x="15" y="0"/>
                      <a:pt x="2" y="17"/>
                      <a:pt x="1" y="18"/>
                    </a:cubicBezTo>
                    <a:cubicBezTo>
                      <a:pt x="0" y="19"/>
                      <a:pt x="0" y="21"/>
                      <a:pt x="2" y="22"/>
                    </a:cubicBezTo>
                    <a:cubicBezTo>
                      <a:pt x="3" y="24"/>
                      <a:pt x="6" y="23"/>
                      <a:pt x="7" y="22"/>
                    </a:cubicBezTo>
                    <a:cubicBezTo>
                      <a:pt x="7" y="21"/>
                      <a:pt x="19" y="7"/>
                      <a:pt x="43" y="7"/>
                    </a:cubicBezTo>
                    <a:cubicBezTo>
                      <a:pt x="58" y="7"/>
                      <a:pt x="65" y="11"/>
                      <a:pt x="72" y="15"/>
                    </a:cubicBezTo>
                    <a:cubicBezTo>
                      <a:pt x="80" y="19"/>
                      <a:pt x="87" y="23"/>
                      <a:pt x="102" y="23"/>
                    </a:cubicBezTo>
                    <a:cubicBezTo>
                      <a:pt x="119" y="23"/>
                      <a:pt x="128" y="17"/>
                      <a:pt x="129" y="17"/>
                    </a:cubicBezTo>
                    <a:cubicBezTo>
                      <a:pt x="130" y="16"/>
                      <a:pt x="131" y="14"/>
                      <a:pt x="130" y="12"/>
                    </a:cubicBezTo>
                    <a:cubicBezTo>
                      <a:pt x="128" y="10"/>
                      <a:pt x="126" y="10"/>
                      <a:pt x="125" y="11"/>
                    </a:cubicBezTo>
                    <a:cubicBezTo>
                      <a:pt x="125" y="11"/>
                      <a:pt x="117" y="16"/>
                      <a:pt x="102" y="16"/>
                    </a:cubicBezTo>
                    <a:cubicBezTo>
                      <a:pt x="89" y="16"/>
                      <a:pt x="83" y="13"/>
                      <a:pt x="76" y="9"/>
                    </a:cubicBezTo>
                    <a:cubicBezTo>
                      <a:pt x="68" y="5"/>
                      <a:pt x="60" y="0"/>
                      <a:pt x="4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8" name="Freeform 154"/>
              <p:cNvSpPr>
                <a:spLocks/>
              </p:cNvSpPr>
              <p:nvPr/>
            </p:nvSpPr>
            <p:spPr bwMode="auto">
              <a:xfrm>
                <a:off x="2886198" y="6294416"/>
                <a:ext cx="639311" cy="115488"/>
              </a:xfrm>
              <a:custGeom>
                <a:avLst/>
                <a:gdLst>
                  <a:gd name="T0" fmla="*/ 125 w 131"/>
                  <a:gd name="T1" fmla="*/ 12 h 24"/>
                  <a:gd name="T2" fmla="*/ 102 w 131"/>
                  <a:gd name="T3" fmla="*/ 17 h 24"/>
                  <a:gd name="T4" fmla="*/ 76 w 131"/>
                  <a:gd name="T5" fmla="*/ 9 h 24"/>
                  <a:gd name="T6" fmla="*/ 43 w 131"/>
                  <a:gd name="T7" fmla="*/ 0 h 24"/>
                  <a:gd name="T8" fmla="*/ 1 w 131"/>
                  <a:gd name="T9" fmla="*/ 18 h 24"/>
                  <a:gd name="T10" fmla="*/ 2 w 131"/>
                  <a:gd name="T11" fmla="*/ 23 h 24"/>
                  <a:gd name="T12" fmla="*/ 7 w 131"/>
                  <a:gd name="T13" fmla="*/ 23 h 24"/>
                  <a:gd name="T14" fmla="*/ 43 w 131"/>
                  <a:gd name="T15" fmla="*/ 7 h 24"/>
                  <a:gd name="T16" fmla="*/ 72 w 131"/>
                  <a:gd name="T17" fmla="*/ 15 h 24"/>
                  <a:gd name="T18" fmla="*/ 102 w 131"/>
                  <a:gd name="T19" fmla="*/ 24 h 24"/>
                  <a:gd name="T20" fmla="*/ 129 w 131"/>
                  <a:gd name="T21" fmla="*/ 18 h 24"/>
                  <a:gd name="T22" fmla="*/ 130 w 131"/>
                  <a:gd name="T23" fmla="*/ 13 h 24"/>
                  <a:gd name="T24" fmla="*/ 125 w 131"/>
                  <a:gd name="T2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4">
                    <a:moveTo>
                      <a:pt x="125" y="12"/>
                    </a:moveTo>
                    <a:cubicBezTo>
                      <a:pt x="125" y="12"/>
                      <a:pt x="117" y="17"/>
                      <a:pt x="102" y="17"/>
                    </a:cubicBezTo>
                    <a:cubicBezTo>
                      <a:pt x="89" y="17"/>
                      <a:pt x="83" y="13"/>
                      <a:pt x="76" y="9"/>
                    </a:cubicBezTo>
                    <a:cubicBezTo>
                      <a:pt x="68" y="5"/>
                      <a:pt x="60" y="0"/>
                      <a:pt x="43" y="0"/>
                    </a:cubicBezTo>
                    <a:cubicBezTo>
                      <a:pt x="15" y="0"/>
                      <a:pt x="2" y="18"/>
                      <a:pt x="1" y="18"/>
                    </a:cubicBezTo>
                    <a:cubicBezTo>
                      <a:pt x="0" y="20"/>
                      <a:pt x="0" y="22"/>
                      <a:pt x="2" y="23"/>
                    </a:cubicBezTo>
                    <a:cubicBezTo>
                      <a:pt x="3" y="24"/>
                      <a:pt x="6" y="24"/>
                      <a:pt x="7" y="23"/>
                    </a:cubicBezTo>
                    <a:cubicBezTo>
                      <a:pt x="7" y="22"/>
                      <a:pt x="19" y="7"/>
                      <a:pt x="43" y="7"/>
                    </a:cubicBezTo>
                    <a:cubicBezTo>
                      <a:pt x="58" y="7"/>
                      <a:pt x="65" y="11"/>
                      <a:pt x="72" y="15"/>
                    </a:cubicBezTo>
                    <a:cubicBezTo>
                      <a:pt x="80" y="20"/>
                      <a:pt x="87" y="24"/>
                      <a:pt x="102" y="24"/>
                    </a:cubicBezTo>
                    <a:cubicBezTo>
                      <a:pt x="119" y="24"/>
                      <a:pt x="128" y="18"/>
                      <a:pt x="129" y="18"/>
                    </a:cubicBezTo>
                    <a:cubicBezTo>
                      <a:pt x="130" y="16"/>
                      <a:pt x="131" y="14"/>
                      <a:pt x="130" y="13"/>
                    </a:cubicBezTo>
                    <a:cubicBezTo>
                      <a:pt x="128" y="11"/>
                      <a:pt x="126" y="11"/>
                      <a:pt x="12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9" name="Freeform 155"/>
              <p:cNvSpPr>
                <a:spLocks/>
              </p:cNvSpPr>
              <p:nvPr/>
            </p:nvSpPr>
            <p:spPr bwMode="auto">
              <a:xfrm>
                <a:off x="2886198" y="6444964"/>
                <a:ext cx="639311" cy="117551"/>
              </a:xfrm>
              <a:custGeom>
                <a:avLst/>
                <a:gdLst>
                  <a:gd name="T0" fmla="*/ 125 w 131"/>
                  <a:gd name="T1" fmla="*/ 11 h 24"/>
                  <a:gd name="T2" fmla="*/ 102 w 131"/>
                  <a:gd name="T3" fmla="*/ 17 h 24"/>
                  <a:gd name="T4" fmla="*/ 76 w 131"/>
                  <a:gd name="T5" fmla="*/ 9 h 24"/>
                  <a:gd name="T6" fmla="*/ 43 w 131"/>
                  <a:gd name="T7" fmla="*/ 0 h 24"/>
                  <a:gd name="T8" fmla="*/ 1 w 131"/>
                  <a:gd name="T9" fmla="*/ 18 h 24"/>
                  <a:gd name="T10" fmla="*/ 2 w 131"/>
                  <a:gd name="T11" fmla="*/ 23 h 24"/>
                  <a:gd name="T12" fmla="*/ 7 w 131"/>
                  <a:gd name="T13" fmla="*/ 22 h 24"/>
                  <a:gd name="T14" fmla="*/ 43 w 131"/>
                  <a:gd name="T15" fmla="*/ 7 h 24"/>
                  <a:gd name="T16" fmla="*/ 72 w 131"/>
                  <a:gd name="T17" fmla="*/ 15 h 24"/>
                  <a:gd name="T18" fmla="*/ 102 w 131"/>
                  <a:gd name="T19" fmla="*/ 24 h 24"/>
                  <a:gd name="T20" fmla="*/ 129 w 131"/>
                  <a:gd name="T21" fmla="*/ 17 h 24"/>
                  <a:gd name="T22" fmla="*/ 130 w 131"/>
                  <a:gd name="T23" fmla="*/ 12 h 24"/>
                  <a:gd name="T24" fmla="*/ 125 w 131"/>
                  <a:gd name="T2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4">
                    <a:moveTo>
                      <a:pt x="125" y="11"/>
                    </a:moveTo>
                    <a:cubicBezTo>
                      <a:pt x="125" y="12"/>
                      <a:pt x="117" y="17"/>
                      <a:pt x="102" y="17"/>
                    </a:cubicBezTo>
                    <a:cubicBezTo>
                      <a:pt x="89" y="17"/>
                      <a:pt x="83" y="13"/>
                      <a:pt x="76" y="9"/>
                    </a:cubicBezTo>
                    <a:cubicBezTo>
                      <a:pt x="68" y="5"/>
                      <a:pt x="60" y="0"/>
                      <a:pt x="43" y="0"/>
                    </a:cubicBezTo>
                    <a:cubicBezTo>
                      <a:pt x="15" y="0"/>
                      <a:pt x="2" y="17"/>
                      <a:pt x="1" y="18"/>
                    </a:cubicBezTo>
                    <a:cubicBezTo>
                      <a:pt x="0" y="19"/>
                      <a:pt x="0" y="22"/>
                      <a:pt x="2" y="23"/>
                    </a:cubicBezTo>
                    <a:cubicBezTo>
                      <a:pt x="3" y="24"/>
                      <a:pt x="6" y="24"/>
                      <a:pt x="7" y="22"/>
                    </a:cubicBezTo>
                    <a:cubicBezTo>
                      <a:pt x="7" y="22"/>
                      <a:pt x="19" y="7"/>
                      <a:pt x="43" y="7"/>
                    </a:cubicBezTo>
                    <a:cubicBezTo>
                      <a:pt x="58" y="7"/>
                      <a:pt x="65" y="11"/>
                      <a:pt x="72" y="15"/>
                    </a:cubicBezTo>
                    <a:cubicBezTo>
                      <a:pt x="80" y="19"/>
                      <a:pt x="87" y="24"/>
                      <a:pt x="102" y="24"/>
                    </a:cubicBezTo>
                    <a:cubicBezTo>
                      <a:pt x="119" y="24"/>
                      <a:pt x="128" y="17"/>
                      <a:pt x="129" y="17"/>
                    </a:cubicBezTo>
                    <a:cubicBezTo>
                      <a:pt x="130" y="16"/>
                      <a:pt x="131" y="14"/>
                      <a:pt x="130" y="12"/>
                    </a:cubicBezTo>
                    <a:cubicBezTo>
                      <a:pt x="128" y="11"/>
                      <a:pt x="126" y="10"/>
                      <a:pt x="12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0" name="Oval 156"/>
              <p:cNvSpPr>
                <a:spLocks noChangeArrowheads="1"/>
              </p:cNvSpPr>
              <p:nvPr/>
            </p:nvSpPr>
            <p:spPr bwMode="auto">
              <a:xfrm>
                <a:off x="3143984" y="6038692"/>
                <a:ext cx="63932" cy="701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1" name="Oval 157"/>
              <p:cNvSpPr>
                <a:spLocks noChangeArrowheads="1"/>
              </p:cNvSpPr>
              <p:nvPr/>
            </p:nvSpPr>
            <p:spPr bwMode="auto">
              <a:xfrm>
                <a:off x="3011997" y="5927328"/>
                <a:ext cx="63932" cy="6805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2" name="Oval 158"/>
              <p:cNvSpPr>
                <a:spLocks noChangeArrowheads="1"/>
              </p:cNvSpPr>
              <p:nvPr/>
            </p:nvSpPr>
            <p:spPr bwMode="auto">
              <a:xfrm>
                <a:off x="2908882" y="6038692"/>
                <a:ext cx="68056" cy="701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3" name="Oval 159"/>
              <p:cNvSpPr>
                <a:spLocks noChangeArrowheads="1"/>
              </p:cNvSpPr>
              <p:nvPr/>
            </p:nvSpPr>
            <p:spPr bwMode="auto">
              <a:xfrm>
                <a:off x="2908882" y="5824213"/>
                <a:ext cx="68056" cy="6805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1655938" y="1801434"/>
              <a:ext cx="1308160" cy="948159"/>
              <a:chOff x="648120" y="4529702"/>
              <a:chExt cx="672319" cy="487299"/>
            </a:xfrm>
            <a:grpFill/>
          </p:grpSpPr>
          <p:sp>
            <p:nvSpPr>
              <p:cNvPr id="714" name="Freeform 110"/>
              <p:cNvSpPr>
                <a:spLocks/>
              </p:cNvSpPr>
              <p:nvPr/>
            </p:nvSpPr>
            <p:spPr bwMode="auto">
              <a:xfrm>
                <a:off x="648120" y="4529702"/>
                <a:ext cx="406518" cy="216289"/>
              </a:xfrm>
              <a:custGeom>
                <a:avLst/>
                <a:gdLst>
                  <a:gd name="T0" fmla="*/ 62 w 66"/>
                  <a:gd name="T1" fmla="*/ 33 h 35"/>
                  <a:gd name="T2" fmla="*/ 64 w 66"/>
                  <a:gd name="T3" fmla="*/ 35 h 35"/>
                  <a:gd name="T4" fmla="*/ 66 w 66"/>
                  <a:gd name="T5" fmla="*/ 33 h 35"/>
                  <a:gd name="T6" fmla="*/ 33 w 66"/>
                  <a:gd name="T7" fmla="*/ 0 h 35"/>
                  <a:gd name="T8" fmla="*/ 0 w 66"/>
                  <a:gd name="T9" fmla="*/ 33 h 35"/>
                  <a:gd name="T10" fmla="*/ 2 w 66"/>
                  <a:gd name="T11" fmla="*/ 35 h 35"/>
                  <a:gd name="T12" fmla="*/ 4 w 66"/>
                  <a:gd name="T13" fmla="*/ 33 h 35"/>
                  <a:gd name="T14" fmla="*/ 33 w 66"/>
                  <a:gd name="T15" fmla="*/ 4 h 35"/>
                  <a:gd name="T16" fmla="*/ 62 w 66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5">
                    <a:moveTo>
                      <a:pt x="62" y="33"/>
                    </a:moveTo>
                    <a:cubicBezTo>
                      <a:pt x="62" y="34"/>
                      <a:pt x="63" y="35"/>
                      <a:pt x="64" y="35"/>
                    </a:cubicBezTo>
                    <a:cubicBezTo>
                      <a:pt x="65" y="35"/>
                      <a:pt x="66" y="34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ubicBezTo>
                      <a:pt x="3" y="35"/>
                      <a:pt x="4" y="34"/>
                      <a:pt x="4" y="33"/>
                    </a:cubicBezTo>
                    <a:cubicBezTo>
                      <a:pt x="4" y="17"/>
                      <a:pt x="17" y="4"/>
                      <a:pt x="33" y="4"/>
                    </a:cubicBezTo>
                    <a:cubicBezTo>
                      <a:pt x="49" y="4"/>
                      <a:pt x="62" y="17"/>
                      <a:pt x="62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5" name="Freeform 111"/>
              <p:cNvSpPr>
                <a:spLocks/>
              </p:cNvSpPr>
              <p:nvPr/>
            </p:nvSpPr>
            <p:spPr bwMode="auto">
              <a:xfrm>
                <a:off x="926950" y="4646966"/>
                <a:ext cx="393489" cy="171988"/>
              </a:xfrm>
              <a:custGeom>
                <a:avLst/>
                <a:gdLst>
                  <a:gd name="T0" fmla="*/ 52 w 64"/>
                  <a:gd name="T1" fmla="*/ 0 h 28"/>
                  <a:gd name="T2" fmla="*/ 50 w 64"/>
                  <a:gd name="T3" fmla="*/ 2 h 28"/>
                  <a:gd name="T4" fmla="*/ 52 w 64"/>
                  <a:gd name="T5" fmla="*/ 4 h 28"/>
                  <a:gd name="T6" fmla="*/ 60 w 64"/>
                  <a:gd name="T7" fmla="*/ 13 h 28"/>
                  <a:gd name="T8" fmla="*/ 51 w 64"/>
                  <a:gd name="T9" fmla="*/ 24 h 28"/>
                  <a:gd name="T10" fmla="*/ 2 w 64"/>
                  <a:gd name="T11" fmla="*/ 24 h 28"/>
                  <a:gd name="T12" fmla="*/ 0 w 64"/>
                  <a:gd name="T13" fmla="*/ 26 h 28"/>
                  <a:gd name="T14" fmla="*/ 2 w 64"/>
                  <a:gd name="T15" fmla="*/ 28 h 28"/>
                  <a:gd name="T16" fmla="*/ 51 w 64"/>
                  <a:gd name="T17" fmla="*/ 28 h 28"/>
                  <a:gd name="T18" fmla="*/ 64 w 64"/>
                  <a:gd name="T19" fmla="*/ 13 h 28"/>
                  <a:gd name="T20" fmla="*/ 52 w 64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8">
                    <a:moveTo>
                      <a:pt x="52" y="0"/>
                    </a:moveTo>
                    <a:cubicBezTo>
                      <a:pt x="51" y="0"/>
                      <a:pt x="50" y="1"/>
                      <a:pt x="50" y="2"/>
                    </a:cubicBezTo>
                    <a:cubicBezTo>
                      <a:pt x="50" y="3"/>
                      <a:pt x="51" y="4"/>
                      <a:pt x="52" y="4"/>
                    </a:cubicBezTo>
                    <a:cubicBezTo>
                      <a:pt x="56" y="4"/>
                      <a:pt x="60" y="8"/>
                      <a:pt x="60" y="13"/>
                    </a:cubicBezTo>
                    <a:cubicBezTo>
                      <a:pt x="60" y="18"/>
                      <a:pt x="56" y="24"/>
                      <a:pt x="5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9" y="28"/>
                      <a:pt x="64" y="20"/>
                      <a:pt x="64" y="13"/>
                    </a:cubicBezTo>
                    <a:cubicBezTo>
                      <a:pt x="64" y="6"/>
                      <a:pt x="59" y="0"/>
                      <a:pt x="5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6" name="Freeform 112"/>
              <p:cNvSpPr>
                <a:spLocks/>
              </p:cNvSpPr>
              <p:nvPr/>
            </p:nvSpPr>
            <p:spPr bwMode="auto">
              <a:xfrm>
                <a:off x="778414" y="4845013"/>
                <a:ext cx="518571" cy="171988"/>
              </a:xfrm>
              <a:custGeom>
                <a:avLst/>
                <a:gdLst>
                  <a:gd name="T0" fmla="*/ 71 w 84"/>
                  <a:gd name="T1" fmla="*/ 0 h 28"/>
                  <a:gd name="T2" fmla="*/ 2 w 84"/>
                  <a:gd name="T3" fmla="*/ 0 h 28"/>
                  <a:gd name="T4" fmla="*/ 0 w 84"/>
                  <a:gd name="T5" fmla="*/ 2 h 28"/>
                  <a:gd name="T6" fmla="*/ 2 w 84"/>
                  <a:gd name="T7" fmla="*/ 4 h 28"/>
                  <a:gd name="T8" fmla="*/ 71 w 84"/>
                  <a:gd name="T9" fmla="*/ 4 h 28"/>
                  <a:gd name="T10" fmla="*/ 80 w 84"/>
                  <a:gd name="T11" fmla="*/ 14 h 28"/>
                  <a:gd name="T12" fmla="*/ 72 w 84"/>
                  <a:gd name="T13" fmla="*/ 24 h 28"/>
                  <a:gd name="T14" fmla="*/ 70 w 84"/>
                  <a:gd name="T15" fmla="*/ 26 h 28"/>
                  <a:gd name="T16" fmla="*/ 72 w 84"/>
                  <a:gd name="T17" fmla="*/ 28 h 28"/>
                  <a:gd name="T18" fmla="*/ 84 w 84"/>
                  <a:gd name="T19" fmla="*/ 14 h 28"/>
                  <a:gd name="T20" fmla="*/ 71 w 84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28">
                    <a:moveTo>
                      <a:pt x="7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6" y="4"/>
                      <a:pt x="80" y="9"/>
                      <a:pt x="80" y="14"/>
                    </a:cubicBezTo>
                    <a:cubicBezTo>
                      <a:pt x="80" y="18"/>
                      <a:pt x="77" y="24"/>
                      <a:pt x="72" y="24"/>
                    </a:cubicBezTo>
                    <a:cubicBezTo>
                      <a:pt x="71" y="24"/>
                      <a:pt x="70" y="25"/>
                      <a:pt x="70" y="26"/>
                    </a:cubicBezTo>
                    <a:cubicBezTo>
                      <a:pt x="70" y="27"/>
                      <a:pt x="71" y="28"/>
                      <a:pt x="72" y="28"/>
                    </a:cubicBezTo>
                    <a:cubicBezTo>
                      <a:pt x="79" y="28"/>
                      <a:pt x="84" y="20"/>
                      <a:pt x="84" y="14"/>
                    </a:cubicBezTo>
                    <a:cubicBezTo>
                      <a:pt x="84" y="6"/>
                      <a:pt x="78" y="0"/>
                      <a:pt x="7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9" name="组合 458"/>
            <p:cNvGrpSpPr/>
            <p:nvPr/>
          </p:nvGrpSpPr>
          <p:grpSpPr>
            <a:xfrm>
              <a:off x="9680465" y="2801172"/>
              <a:ext cx="474905" cy="397370"/>
              <a:chOff x="11022136" y="4553154"/>
              <a:chExt cx="510754" cy="427366"/>
            </a:xfrm>
            <a:grpFill/>
          </p:grpSpPr>
          <p:sp>
            <p:nvSpPr>
              <p:cNvPr id="710" name="Freeform 14"/>
              <p:cNvSpPr>
                <a:spLocks noEditPoints="1"/>
              </p:cNvSpPr>
              <p:nvPr/>
            </p:nvSpPr>
            <p:spPr bwMode="auto">
              <a:xfrm>
                <a:off x="11022136" y="4571396"/>
                <a:ext cx="388277" cy="396094"/>
              </a:xfrm>
              <a:custGeom>
                <a:avLst/>
                <a:gdLst>
                  <a:gd name="T0" fmla="*/ 63 w 63"/>
                  <a:gd name="T1" fmla="*/ 31 h 64"/>
                  <a:gd name="T2" fmla="*/ 48 w 63"/>
                  <a:gd name="T3" fmla="*/ 9 h 64"/>
                  <a:gd name="T4" fmla="*/ 49 w 63"/>
                  <a:gd name="T5" fmla="*/ 8 h 64"/>
                  <a:gd name="T6" fmla="*/ 50 w 63"/>
                  <a:gd name="T7" fmla="*/ 7 h 64"/>
                  <a:gd name="T8" fmla="*/ 49 w 63"/>
                  <a:gd name="T9" fmla="*/ 5 h 64"/>
                  <a:gd name="T10" fmla="*/ 32 w 63"/>
                  <a:gd name="T11" fmla="*/ 0 h 64"/>
                  <a:gd name="T12" fmla="*/ 0 w 63"/>
                  <a:gd name="T13" fmla="*/ 32 h 64"/>
                  <a:gd name="T14" fmla="*/ 32 w 63"/>
                  <a:gd name="T15" fmla="*/ 64 h 64"/>
                  <a:gd name="T16" fmla="*/ 49 w 63"/>
                  <a:gd name="T17" fmla="*/ 59 h 64"/>
                  <a:gd name="T18" fmla="*/ 50 w 63"/>
                  <a:gd name="T19" fmla="*/ 57 h 64"/>
                  <a:gd name="T20" fmla="*/ 49 w 63"/>
                  <a:gd name="T21" fmla="*/ 56 h 64"/>
                  <a:gd name="T22" fmla="*/ 47 w 63"/>
                  <a:gd name="T23" fmla="*/ 54 h 64"/>
                  <a:gd name="T24" fmla="*/ 63 w 63"/>
                  <a:gd name="T25" fmla="*/ 31 h 64"/>
                  <a:gd name="T26" fmla="*/ 44 w 63"/>
                  <a:gd name="T27" fmla="*/ 51 h 64"/>
                  <a:gd name="T28" fmla="*/ 36 w 63"/>
                  <a:gd name="T29" fmla="*/ 32 h 64"/>
                  <a:gd name="T30" fmla="*/ 45 w 63"/>
                  <a:gd name="T31" fmla="*/ 12 h 64"/>
                  <a:gd name="T32" fmla="*/ 59 w 63"/>
                  <a:gd name="T33" fmla="*/ 31 h 64"/>
                  <a:gd name="T34" fmla="*/ 44 w 63"/>
                  <a:gd name="T35" fmla="*/ 5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64">
                    <a:moveTo>
                      <a:pt x="63" y="31"/>
                    </a:moveTo>
                    <a:cubicBezTo>
                      <a:pt x="63" y="22"/>
                      <a:pt x="57" y="13"/>
                      <a:pt x="48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50" y="8"/>
                      <a:pt x="50" y="7"/>
                      <a:pt x="50" y="7"/>
                    </a:cubicBezTo>
                    <a:cubicBezTo>
                      <a:pt x="50" y="6"/>
                      <a:pt x="50" y="5"/>
                      <a:pt x="49" y="5"/>
                    </a:cubicBezTo>
                    <a:cubicBezTo>
                      <a:pt x="44" y="2"/>
                      <a:pt x="38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38" y="64"/>
                      <a:pt x="44" y="62"/>
                      <a:pt x="49" y="59"/>
                    </a:cubicBezTo>
                    <a:cubicBezTo>
                      <a:pt x="50" y="59"/>
                      <a:pt x="50" y="58"/>
                      <a:pt x="50" y="57"/>
                    </a:cubicBezTo>
                    <a:cubicBezTo>
                      <a:pt x="50" y="57"/>
                      <a:pt x="50" y="56"/>
                      <a:pt x="49" y="56"/>
                    </a:cubicBezTo>
                    <a:cubicBezTo>
                      <a:pt x="48" y="55"/>
                      <a:pt x="48" y="55"/>
                      <a:pt x="47" y="54"/>
                    </a:cubicBezTo>
                    <a:cubicBezTo>
                      <a:pt x="56" y="51"/>
                      <a:pt x="63" y="42"/>
                      <a:pt x="63" y="31"/>
                    </a:cubicBezTo>
                    <a:close/>
                    <a:moveTo>
                      <a:pt x="44" y="51"/>
                    </a:moveTo>
                    <a:cubicBezTo>
                      <a:pt x="39" y="46"/>
                      <a:pt x="36" y="39"/>
                      <a:pt x="36" y="32"/>
                    </a:cubicBezTo>
                    <a:cubicBezTo>
                      <a:pt x="36" y="24"/>
                      <a:pt x="39" y="17"/>
                      <a:pt x="45" y="12"/>
                    </a:cubicBezTo>
                    <a:cubicBezTo>
                      <a:pt x="53" y="15"/>
                      <a:pt x="59" y="23"/>
                      <a:pt x="59" y="31"/>
                    </a:cubicBezTo>
                    <a:cubicBezTo>
                      <a:pt x="59" y="41"/>
                      <a:pt x="53" y="49"/>
                      <a:pt x="44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1" name="Freeform 15"/>
              <p:cNvSpPr>
                <a:spLocks/>
              </p:cNvSpPr>
              <p:nvPr/>
            </p:nvSpPr>
            <p:spPr bwMode="auto">
              <a:xfrm>
                <a:off x="11433866" y="4769443"/>
                <a:ext cx="99024" cy="26059"/>
              </a:xfrm>
              <a:custGeom>
                <a:avLst/>
                <a:gdLst>
                  <a:gd name="T0" fmla="*/ 14 w 16"/>
                  <a:gd name="T1" fmla="*/ 0 h 4"/>
                  <a:gd name="T2" fmla="*/ 2 w 16"/>
                  <a:gd name="T3" fmla="*/ 0 h 4"/>
                  <a:gd name="T4" fmla="*/ 0 w 16"/>
                  <a:gd name="T5" fmla="*/ 2 h 4"/>
                  <a:gd name="T6" fmla="*/ 2 w 16"/>
                  <a:gd name="T7" fmla="*/ 4 h 4"/>
                  <a:gd name="T8" fmla="*/ 14 w 16"/>
                  <a:gd name="T9" fmla="*/ 4 h 4"/>
                  <a:gd name="T10" fmla="*/ 16 w 16"/>
                  <a:gd name="T11" fmla="*/ 2 h 4"/>
                  <a:gd name="T12" fmla="*/ 14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2" name="Freeform 16"/>
              <p:cNvSpPr>
                <a:spLocks/>
              </p:cNvSpPr>
              <p:nvPr/>
            </p:nvSpPr>
            <p:spPr bwMode="auto">
              <a:xfrm>
                <a:off x="11392171" y="4553154"/>
                <a:ext cx="78176" cy="80783"/>
              </a:xfrm>
              <a:custGeom>
                <a:avLst/>
                <a:gdLst>
                  <a:gd name="T0" fmla="*/ 3 w 13"/>
                  <a:gd name="T1" fmla="*/ 12 h 13"/>
                  <a:gd name="T2" fmla="*/ 12 w 13"/>
                  <a:gd name="T3" fmla="*/ 3 h 13"/>
                  <a:gd name="T4" fmla="*/ 12 w 13"/>
                  <a:gd name="T5" fmla="*/ 1 h 13"/>
                  <a:gd name="T6" fmla="*/ 9 w 13"/>
                  <a:gd name="T7" fmla="*/ 1 h 13"/>
                  <a:gd name="T8" fmla="*/ 0 w 13"/>
                  <a:gd name="T9" fmla="*/ 9 h 13"/>
                  <a:gd name="T10" fmla="*/ 0 w 13"/>
                  <a:gd name="T11" fmla="*/ 12 h 13"/>
                  <a:gd name="T12" fmla="*/ 2 w 13"/>
                  <a:gd name="T13" fmla="*/ 13 h 13"/>
                  <a:gd name="T14" fmla="*/ 3 w 13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3" y="12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2" y="13"/>
                      <a:pt x="3" y="12"/>
                      <a:pt x="3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3" name="Freeform 17"/>
              <p:cNvSpPr>
                <a:spLocks/>
              </p:cNvSpPr>
              <p:nvPr/>
            </p:nvSpPr>
            <p:spPr bwMode="auto">
              <a:xfrm>
                <a:off x="11392171" y="4899737"/>
                <a:ext cx="78176" cy="80783"/>
              </a:xfrm>
              <a:custGeom>
                <a:avLst/>
                <a:gdLst>
                  <a:gd name="T0" fmla="*/ 3 w 13"/>
                  <a:gd name="T1" fmla="*/ 1 h 13"/>
                  <a:gd name="T2" fmla="*/ 0 w 13"/>
                  <a:gd name="T3" fmla="*/ 1 h 13"/>
                  <a:gd name="T4" fmla="*/ 0 w 13"/>
                  <a:gd name="T5" fmla="*/ 4 h 13"/>
                  <a:gd name="T6" fmla="*/ 9 w 13"/>
                  <a:gd name="T7" fmla="*/ 12 h 13"/>
                  <a:gd name="T8" fmla="*/ 11 w 13"/>
                  <a:gd name="T9" fmla="*/ 13 h 13"/>
                  <a:gd name="T10" fmla="*/ 12 w 13"/>
                  <a:gd name="T11" fmla="*/ 12 h 13"/>
                  <a:gd name="T12" fmla="*/ 12 w 13"/>
                  <a:gd name="T13" fmla="*/ 10 h 13"/>
                  <a:gd name="T14" fmla="*/ 3 w 13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3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0" y="13"/>
                      <a:pt x="11" y="13"/>
                    </a:cubicBezTo>
                    <a:cubicBezTo>
                      <a:pt x="11" y="13"/>
                      <a:pt x="12" y="13"/>
                      <a:pt x="12" y="12"/>
                    </a:cubicBezTo>
                    <a:cubicBezTo>
                      <a:pt x="13" y="12"/>
                      <a:pt x="13" y="10"/>
                      <a:pt x="12" y="1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60" name="Freeform 27"/>
            <p:cNvSpPr>
              <a:spLocks/>
            </p:cNvSpPr>
            <p:nvPr/>
          </p:nvSpPr>
          <p:spPr bwMode="auto">
            <a:xfrm>
              <a:off x="1169150" y="5885353"/>
              <a:ext cx="872272" cy="546055"/>
            </a:xfrm>
            <a:custGeom>
              <a:avLst/>
              <a:gdLst>
                <a:gd name="T0" fmla="*/ 151 w 287"/>
                <a:gd name="T1" fmla="*/ 180 h 180"/>
                <a:gd name="T2" fmla="*/ 150 w 287"/>
                <a:gd name="T3" fmla="*/ 180 h 180"/>
                <a:gd name="T4" fmla="*/ 145 w 287"/>
                <a:gd name="T5" fmla="*/ 174 h 180"/>
                <a:gd name="T6" fmla="*/ 145 w 287"/>
                <a:gd name="T7" fmla="*/ 39 h 180"/>
                <a:gd name="T8" fmla="*/ 109 w 287"/>
                <a:gd name="T9" fmla="*/ 133 h 180"/>
                <a:gd name="T10" fmla="*/ 102 w 287"/>
                <a:gd name="T11" fmla="*/ 137 h 180"/>
                <a:gd name="T12" fmla="*/ 97 w 287"/>
                <a:gd name="T13" fmla="*/ 131 h 180"/>
                <a:gd name="T14" fmla="*/ 97 w 287"/>
                <a:gd name="T15" fmla="*/ 73 h 180"/>
                <a:gd name="T16" fmla="*/ 88 w 287"/>
                <a:gd name="T17" fmla="*/ 91 h 180"/>
                <a:gd name="T18" fmla="*/ 83 w 287"/>
                <a:gd name="T19" fmla="*/ 95 h 180"/>
                <a:gd name="T20" fmla="*/ 6 w 287"/>
                <a:gd name="T21" fmla="*/ 95 h 180"/>
                <a:gd name="T22" fmla="*/ 0 w 287"/>
                <a:gd name="T23" fmla="*/ 89 h 180"/>
                <a:gd name="T24" fmla="*/ 6 w 287"/>
                <a:gd name="T25" fmla="*/ 83 h 180"/>
                <a:gd name="T26" fmla="*/ 79 w 287"/>
                <a:gd name="T27" fmla="*/ 83 h 180"/>
                <a:gd name="T28" fmla="*/ 98 w 287"/>
                <a:gd name="T29" fmla="*/ 44 h 180"/>
                <a:gd name="T30" fmla="*/ 104 w 287"/>
                <a:gd name="T31" fmla="*/ 41 h 180"/>
                <a:gd name="T32" fmla="*/ 109 w 287"/>
                <a:gd name="T33" fmla="*/ 47 h 180"/>
                <a:gd name="T34" fmla="*/ 109 w 287"/>
                <a:gd name="T35" fmla="*/ 98 h 180"/>
                <a:gd name="T36" fmla="*/ 145 w 287"/>
                <a:gd name="T37" fmla="*/ 4 h 180"/>
                <a:gd name="T38" fmla="*/ 152 w 287"/>
                <a:gd name="T39" fmla="*/ 1 h 180"/>
                <a:gd name="T40" fmla="*/ 157 w 287"/>
                <a:gd name="T41" fmla="*/ 6 h 180"/>
                <a:gd name="T42" fmla="*/ 157 w 287"/>
                <a:gd name="T43" fmla="*/ 135 h 180"/>
                <a:gd name="T44" fmla="*/ 193 w 287"/>
                <a:gd name="T45" fmla="*/ 21 h 180"/>
                <a:gd name="T46" fmla="*/ 200 w 287"/>
                <a:gd name="T47" fmla="*/ 17 h 180"/>
                <a:gd name="T48" fmla="*/ 205 w 287"/>
                <a:gd name="T49" fmla="*/ 23 h 180"/>
                <a:gd name="T50" fmla="*/ 205 w 287"/>
                <a:gd name="T51" fmla="*/ 129 h 180"/>
                <a:gd name="T52" fmla="*/ 241 w 287"/>
                <a:gd name="T53" fmla="*/ 56 h 180"/>
                <a:gd name="T54" fmla="*/ 248 w 287"/>
                <a:gd name="T55" fmla="*/ 53 h 180"/>
                <a:gd name="T56" fmla="*/ 252 w 287"/>
                <a:gd name="T57" fmla="*/ 59 h 180"/>
                <a:gd name="T58" fmla="*/ 252 w 287"/>
                <a:gd name="T59" fmla="*/ 85 h 180"/>
                <a:gd name="T60" fmla="*/ 281 w 287"/>
                <a:gd name="T61" fmla="*/ 85 h 180"/>
                <a:gd name="T62" fmla="*/ 287 w 287"/>
                <a:gd name="T63" fmla="*/ 91 h 180"/>
                <a:gd name="T64" fmla="*/ 281 w 287"/>
                <a:gd name="T65" fmla="*/ 97 h 180"/>
                <a:gd name="T66" fmla="*/ 246 w 287"/>
                <a:gd name="T67" fmla="*/ 97 h 180"/>
                <a:gd name="T68" fmla="*/ 240 w 287"/>
                <a:gd name="T69" fmla="*/ 91 h 180"/>
                <a:gd name="T70" fmla="*/ 240 w 287"/>
                <a:gd name="T71" fmla="*/ 84 h 180"/>
                <a:gd name="T72" fmla="*/ 204 w 287"/>
                <a:gd name="T73" fmla="*/ 157 h 180"/>
                <a:gd name="T74" fmla="*/ 197 w 287"/>
                <a:gd name="T75" fmla="*/ 160 h 180"/>
                <a:gd name="T76" fmla="*/ 193 w 287"/>
                <a:gd name="T77" fmla="*/ 155 h 180"/>
                <a:gd name="T78" fmla="*/ 193 w 287"/>
                <a:gd name="T79" fmla="*/ 62 h 180"/>
                <a:gd name="T80" fmla="*/ 157 w 287"/>
                <a:gd name="T81" fmla="*/ 175 h 180"/>
                <a:gd name="T82" fmla="*/ 151 w 287"/>
                <a:gd name="T8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80">
                  <a:moveTo>
                    <a:pt x="151" y="180"/>
                  </a:moveTo>
                  <a:cubicBezTo>
                    <a:pt x="151" y="180"/>
                    <a:pt x="150" y="180"/>
                    <a:pt x="150" y="180"/>
                  </a:cubicBezTo>
                  <a:cubicBezTo>
                    <a:pt x="147" y="179"/>
                    <a:pt x="145" y="177"/>
                    <a:pt x="145" y="174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8" y="135"/>
                    <a:pt x="105" y="137"/>
                    <a:pt x="102" y="137"/>
                  </a:cubicBezTo>
                  <a:cubicBezTo>
                    <a:pt x="99" y="136"/>
                    <a:pt x="97" y="134"/>
                    <a:pt x="97" y="13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7" y="93"/>
                    <a:pt x="85" y="95"/>
                    <a:pt x="83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3" y="95"/>
                    <a:pt x="0" y="92"/>
                    <a:pt x="0" y="89"/>
                  </a:cubicBezTo>
                  <a:cubicBezTo>
                    <a:pt x="0" y="86"/>
                    <a:pt x="3" y="83"/>
                    <a:pt x="6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9" y="42"/>
                    <a:pt x="102" y="41"/>
                    <a:pt x="104" y="41"/>
                  </a:cubicBezTo>
                  <a:cubicBezTo>
                    <a:pt x="107" y="42"/>
                    <a:pt x="109" y="44"/>
                    <a:pt x="109" y="47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6" y="2"/>
                    <a:pt x="149" y="0"/>
                    <a:pt x="152" y="1"/>
                  </a:cubicBezTo>
                  <a:cubicBezTo>
                    <a:pt x="155" y="1"/>
                    <a:pt x="157" y="4"/>
                    <a:pt x="157" y="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4" y="19"/>
                    <a:pt x="197" y="17"/>
                    <a:pt x="200" y="17"/>
                  </a:cubicBezTo>
                  <a:cubicBezTo>
                    <a:pt x="202" y="18"/>
                    <a:pt x="205" y="20"/>
                    <a:pt x="205" y="23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42" y="54"/>
                    <a:pt x="245" y="53"/>
                    <a:pt x="248" y="53"/>
                  </a:cubicBezTo>
                  <a:cubicBezTo>
                    <a:pt x="250" y="54"/>
                    <a:pt x="252" y="56"/>
                    <a:pt x="252" y="59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81" y="85"/>
                    <a:pt x="281" y="85"/>
                    <a:pt x="281" y="85"/>
                  </a:cubicBezTo>
                  <a:cubicBezTo>
                    <a:pt x="284" y="85"/>
                    <a:pt x="287" y="88"/>
                    <a:pt x="287" y="91"/>
                  </a:cubicBezTo>
                  <a:cubicBezTo>
                    <a:pt x="287" y="95"/>
                    <a:pt x="284" y="97"/>
                    <a:pt x="281" y="97"/>
                  </a:cubicBezTo>
                  <a:cubicBezTo>
                    <a:pt x="246" y="97"/>
                    <a:pt x="246" y="97"/>
                    <a:pt x="246" y="97"/>
                  </a:cubicBezTo>
                  <a:cubicBezTo>
                    <a:pt x="243" y="97"/>
                    <a:pt x="240" y="95"/>
                    <a:pt x="240" y="91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3" y="160"/>
                    <a:pt x="200" y="161"/>
                    <a:pt x="197" y="160"/>
                  </a:cubicBezTo>
                  <a:cubicBezTo>
                    <a:pt x="195" y="160"/>
                    <a:pt x="193" y="157"/>
                    <a:pt x="193" y="155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57" y="175"/>
                    <a:pt x="157" y="175"/>
                    <a:pt x="157" y="175"/>
                  </a:cubicBezTo>
                  <a:cubicBezTo>
                    <a:pt x="156" y="178"/>
                    <a:pt x="153" y="180"/>
                    <a:pt x="151" y="18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61" name="组合 460"/>
            <p:cNvGrpSpPr/>
            <p:nvPr/>
          </p:nvGrpSpPr>
          <p:grpSpPr>
            <a:xfrm>
              <a:off x="1163111" y="1021215"/>
              <a:ext cx="1036794" cy="795292"/>
              <a:chOff x="7030936" y="2994295"/>
              <a:chExt cx="530597" cy="407004"/>
            </a:xfrm>
            <a:grpFill/>
          </p:grpSpPr>
          <p:sp>
            <p:nvSpPr>
              <p:cNvPr id="707" name="Freeform 143"/>
              <p:cNvSpPr>
                <a:spLocks/>
              </p:cNvSpPr>
              <p:nvPr/>
            </p:nvSpPr>
            <p:spPr bwMode="auto">
              <a:xfrm>
                <a:off x="7305824" y="3062484"/>
                <a:ext cx="255709" cy="21309"/>
              </a:xfrm>
              <a:custGeom>
                <a:avLst/>
                <a:gdLst>
                  <a:gd name="T0" fmla="*/ 94 w 98"/>
                  <a:gd name="T1" fmla="*/ 0 h 8"/>
                  <a:gd name="T2" fmla="*/ 4 w 98"/>
                  <a:gd name="T3" fmla="*/ 0 h 8"/>
                  <a:gd name="T4" fmla="*/ 0 w 98"/>
                  <a:gd name="T5" fmla="*/ 4 h 8"/>
                  <a:gd name="T6" fmla="*/ 4 w 98"/>
                  <a:gd name="T7" fmla="*/ 8 h 8"/>
                  <a:gd name="T8" fmla="*/ 94 w 98"/>
                  <a:gd name="T9" fmla="*/ 8 h 8"/>
                  <a:gd name="T10" fmla="*/ 98 w 98"/>
                  <a:gd name="T11" fmla="*/ 4 h 8"/>
                  <a:gd name="T12" fmla="*/ 94 w 9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8">
                    <a:moveTo>
                      <a:pt x="9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7" y="8"/>
                      <a:pt x="98" y="7"/>
                      <a:pt x="98" y="4"/>
                    </a:cubicBezTo>
                    <a:cubicBezTo>
                      <a:pt x="98" y="2"/>
                      <a:pt x="97" y="0"/>
                      <a:pt x="9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8" name="Freeform 144"/>
              <p:cNvSpPr>
                <a:spLocks/>
              </p:cNvSpPr>
              <p:nvPr/>
            </p:nvSpPr>
            <p:spPr bwMode="auto">
              <a:xfrm>
                <a:off x="7305824" y="3128543"/>
                <a:ext cx="176866" cy="19179"/>
              </a:xfrm>
              <a:custGeom>
                <a:avLst/>
                <a:gdLst>
                  <a:gd name="T0" fmla="*/ 64 w 68"/>
                  <a:gd name="T1" fmla="*/ 0 h 8"/>
                  <a:gd name="T2" fmla="*/ 4 w 68"/>
                  <a:gd name="T3" fmla="*/ 0 h 8"/>
                  <a:gd name="T4" fmla="*/ 0 w 68"/>
                  <a:gd name="T5" fmla="*/ 4 h 8"/>
                  <a:gd name="T6" fmla="*/ 4 w 68"/>
                  <a:gd name="T7" fmla="*/ 8 h 8"/>
                  <a:gd name="T8" fmla="*/ 64 w 68"/>
                  <a:gd name="T9" fmla="*/ 8 h 8"/>
                  <a:gd name="T10" fmla="*/ 68 w 68"/>
                  <a:gd name="T11" fmla="*/ 4 h 8"/>
                  <a:gd name="T12" fmla="*/ 64 w 6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6" y="8"/>
                      <a:pt x="68" y="6"/>
                      <a:pt x="68" y="4"/>
                    </a:cubicBezTo>
                    <a:cubicBezTo>
                      <a:pt x="68" y="1"/>
                      <a:pt x="66" y="0"/>
                      <a:pt x="6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9" name="Freeform 145"/>
              <p:cNvSpPr>
                <a:spLocks/>
              </p:cNvSpPr>
              <p:nvPr/>
            </p:nvSpPr>
            <p:spPr bwMode="auto">
              <a:xfrm>
                <a:off x="7030936" y="2994295"/>
                <a:ext cx="407004" cy="407004"/>
              </a:xfrm>
              <a:custGeom>
                <a:avLst/>
                <a:gdLst>
                  <a:gd name="T0" fmla="*/ 153 w 157"/>
                  <a:gd name="T1" fmla="*/ 67 h 156"/>
                  <a:gd name="T2" fmla="*/ 148 w 157"/>
                  <a:gd name="T3" fmla="*/ 70 h 156"/>
                  <a:gd name="T4" fmla="*/ 95 w 157"/>
                  <a:gd name="T5" fmla="*/ 116 h 156"/>
                  <a:gd name="T6" fmla="*/ 95 w 157"/>
                  <a:gd name="T7" fmla="*/ 116 h 156"/>
                  <a:gd name="T8" fmla="*/ 56 w 157"/>
                  <a:gd name="T9" fmla="*/ 100 h 156"/>
                  <a:gd name="T10" fmla="*/ 40 w 157"/>
                  <a:gd name="T11" fmla="*/ 62 h 156"/>
                  <a:gd name="T12" fmla="*/ 95 w 157"/>
                  <a:gd name="T13" fmla="*/ 8 h 156"/>
                  <a:gd name="T14" fmla="*/ 127 w 157"/>
                  <a:gd name="T15" fmla="*/ 18 h 156"/>
                  <a:gd name="T16" fmla="*/ 133 w 157"/>
                  <a:gd name="T17" fmla="*/ 17 h 156"/>
                  <a:gd name="T18" fmla="*/ 132 w 157"/>
                  <a:gd name="T19" fmla="*/ 12 h 156"/>
                  <a:gd name="T20" fmla="*/ 95 w 157"/>
                  <a:gd name="T21" fmla="*/ 0 h 156"/>
                  <a:gd name="T22" fmla="*/ 38 w 157"/>
                  <a:gd name="T23" fmla="*/ 36 h 156"/>
                  <a:gd name="T24" fmla="*/ 0 w 157"/>
                  <a:gd name="T25" fmla="*/ 93 h 156"/>
                  <a:gd name="T26" fmla="*/ 63 w 157"/>
                  <a:gd name="T27" fmla="*/ 156 h 156"/>
                  <a:gd name="T28" fmla="*/ 120 w 157"/>
                  <a:gd name="T29" fmla="*/ 119 h 156"/>
                  <a:gd name="T30" fmla="*/ 156 w 157"/>
                  <a:gd name="T31" fmla="*/ 72 h 156"/>
                  <a:gd name="T32" fmla="*/ 153 w 157"/>
                  <a:gd name="T33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6">
                    <a:moveTo>
                      <a:pt x="153" y="67"/>
                    </a:moveTo>
                    <a:cubicBezTo>
                      <a:pt x="151" y="67"/>
                      <a:pt x="149" y="68"/>
                      <a:pt x="148" y="70"/>
                    </a:cubicBezTo>
                    <a:cubicBezTo>
                      <a:pt x="144" y="97"/>
                      <a:pt x="122" y="116"/>
                      <a:pt x="95" y="116"/>
                    </a:cubicBezTo>
                    <a:cubicBezTo>
                      <a:pt x="95" y="116"/>
                      <a:pt x="95" y="116"/>
                      <a:pt x="95" y="116"/>
                    </a:cubicBezTo>
                    <a:cubicBezTo>
                      <a:pt x="80" y="116"/>
                      <a:pt x="67" y="111"/>
                      <a:pt x="56" y="100"/>
                    </a:cubicBezTo>
                    <a:cubicBezTo>
                      <a:pt x="46" y="90"/>
                      <a:pt x="40" y="76"/>
                      <a:pt x="40" y="62"/>
                    </a:cubicBezTo>
                    <a:cubicBezTo>
                      <a:pt x="40" y="32"/>
                      <a:pt x="65" y="8"/>
                      <a:pt x="95" y="8"/>
                    </a:cubicBezTo>
                    <a:cubicBezTo>
                      <a:pt x="106" y="8"/>
                      <a:pt x="118" y="11"/>
                      <a:pt x="127" y="18"/>
                    </a:cubicBezTo>
                    <a:cubicBezTo>
                      <a:pt x="129" y="19"/>
                      <a:pt x="131" y="19"/>
                      <a:pt x="133" y="17"/>
                    </a:cubicBezTo>
                    <a:cubicBezTo>
                      <a:pt x="134" y="15"/>
                      <a:pt x="134" y="13"/>
                      <a:pt x="132" y="12"/>
                    </a:cubicBezTo>
                    <a:cubicBezTo>
                      <a:pt x="121" y="4"/>
                      <a:pt x="108" y="0"/>
                      <a:pt x="95" y="0"/>
                    </a:cubicBezTo>
                    <a:cubicBezTo>
                      <a:pt x="70" y="0"/>
                      <a:pt x="48" y="14"/>
                      <a:pt x="38" y="36"/>
                    </a:cubicBezTo>
                    <a:cubicBezTo>
                      <a:pt x="16" y="45"/>
                      <a:pt x="0" y="67"/>
                      <a:pt x="0" y="93"/>
                    </a:cubicBezTo>
                    <a:cubicBezTo>
                      <a:pt x="0" y="128"/>
                      <a:pt x="28" y="156"/>
                      <a:pt x="63" y="156"/>
                    </a:cubicBezTo>
                    <a:cubicBezTo>
                      <a:pt x="89" y="156"/>
                      <a:pt x="110" y="141"/>
                      <a:pt x="120" y="119"/>
                    </a:cubicBezTo>
                    <a:cubicBezTo>
                      <a:pt x="139" y="110"/>
                      <a:pt x="153" y="93"/>
                      <a:pt x="156" y="72"/>
                    </a:cubicBezTo>
                    <a:cubicBezTo>
                      <a:pt x="157" y="70"/>
                      <a:pt x="155" y="67"/>
                      <a:pt x="153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62" name="组合 461"/>
            <p:cNvGrpSpPr/>
            <p:nvPr/>
          </p:nvGrpSpPr>
          <p:grpSpPr>
            <a:xfrm>
              <a:off x="879318" y="4855357"/>
              <a:ext cx="632738" cy="512465"/>
              <a:chOff x="4408045" y="585563"/>
              <a:chExt cx="1102772" cy="893154"/>
            </a:xfrm>
            <a:grpFill/>
          </p:grpSpPr>
          <p:sp>
            <p:nvSpPr>
              <p:cNvPr id="694" name="Freeform 67"/>
              <p:cNvSpPr>
                <a:spLocks/>
              </p:cNvSpPr>
              <p:nvPr/>
            </p:nvSpPr>
            <p:spPr bwMode="auto">
              <a:xfrm>
                <a:off x="4408045" y="959230"/>
                <a:ext cx="143543" cy="72911"/>
              </a:xfrm>
              <a:custGeom>
                <a:avLst/>
                <a:gdLst>
                  <a:gd name="T0" fmla="*/ 33 w 33"/>
                  <a:gd name="T1" fmla="*/ 0 h 17"/>
                  <a:gd name="T2" fmla="*/ 0 w 33"/>
                  <a:gd name="T3" fmla="*/ 5 h 17"/>
                  <a:gd name="T4" fmla="*/ 32 w 33"/>
                  <a:gd name="T5" fmla="*/ 17 h 17"/>
                  <a:gd name="T6" fmla="*/ 32 w 33"/>
                  <a:gd name="T7" fmla="*/ 14 h 17"/>
                  <a:gd name="T8" fmla="*/ 33 w 33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2" y="15"/>
                      <a:pt x="32" y="14"/>
                    </a:cubicBezTo>
                    <a:cubicBezTo>
                      <a:pt x="32" y="9"/>
                      <a:pt x="32" y="4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5" name="Freeform 68"/>
              <p:cNvSpPr>
                <a:spLocks/>
              </p:cNvSpPr>
              <p:nvPr/>
            </p:nvSpPr>
            <p:spPr bwMode="auto">
              <a:xfrm>
                <a:off x="5089304" y="829357"/>
                <a:ext cx="143543" cy="95695"/>
              </a:xfrm>
              <a:custGeom>
                <a:avLst/>
                <a:gdLst>
                  <a:gd name="T0" fmla="*/ 33 w 33"/>
                  <a:gd name="T1" fmla="*/ 0 h 22"/>
                  <a:gd name="T2" fmla="*/ 0 w 33"/>
                  <a:gd name="T3" fmla="*/ 6 h 22"/>
                  <a:gd name="T4" fmla="*/ 8 w 33"/>
                  <a:gd name="T5" fmla="*/ 22 h 22"/>
                  <a:gd name="T6" fmla="*/ 33 w 33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2">
                    <a:moveTo>
                      <a:pt x="3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11"/>
                      <a:pt x="6" y="17"/>
                      <a:pt x="8" y="22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6" name="Freeform 69"/>
              <p:cNvSpPr>
                <a:spLocks/>
              </p:cNvSpPr>
              <p:nvPr/>
            </p:nvSpPr>
            <p:spPr bwMode="auto">
              <a:xfrm>
                <a:off x="4916141" y="615183"/>
                <a:ext cx="86581" cy="14354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7 h 33"/>
                  <a:gd name="T4" fmla="*/ 16 w 20"/>
                  <a:gd name="T5" fmla="*/ 33 h 33"/>
                  <a:gd name="T6" fmla="*/ 20 w 20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3">
                    <a:moveTo>
                      <a:pt x="2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6" y="28"/>
                      <a:pt x="11" y="30"/>
                      <a:pt x="16" y="33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7" name="Freeform 70"/>
              <p:cNvSpPr>
                <a:spLocks/>
              </p:cNvSpPr>
              <p:nvPr/>
            </p:nvSpPr>
            <p:spPr bwMode="auto">
              <a:xfrm>
                <a:off x="5014114" y="697207"/>
                <a:ext cx="123037" cy="132150"/>
              </a:xfrm>
              <a:custGeom>
                <a:avLst/>
                <a:gdLst>
                  <a:gd name="T0" fmla="*/ 13 w 28"/>
                  <a:gd name="T1" fmla="*/ 30 h 30"/>
                  <a:gd name="T2" fmla="*/ 28 w 28"/>
                  <a:gd name="T3" fmla="*/ 0 h 30"/>
                  <a:gd name="T4" fmla="*/ 0 w 28"/>
                  <a:gd name="T5" fmla="*/ 18 h 30"/>
                  <a:gd name="T6" fmla="*/ 13 w 28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13" y="3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22"/>
                      <a:pt x="9" y="26"/>
                      <a:pt x="13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8" name="Freeform 71"/>
              <p:cNvSpPr>
                <a:spLocks/>
              </p:cNvSpPr>
              <p:nvPr/>
            </p:nvSpPr>
            <p:spPr bwMode="auto">
              <a:xfrm>
                <a:off x="4547032" y="697207"/>
                <a:ext cx="120759" cy="132150"/>
              </a:xfrm>
              <a:custGeom>
                <a:avLst/>
                <a:gdLst>
                  <a:gd name="T0" fmla="*/ 28 w 28"/>
                  <a:gd name="T1" fmla="*/ 18 h 30"/>
                  <a:gd name="T2" fmla="*/ 0 w 28"/>
                  <a:gd name="T3" fmla="*/ 0 h 30"/>
                  <a:gd name="T4" fmla="*/ 16 w 28"/>
                  <a:gd name="T5" fmla="*/ 30 h 30"/>
                  <a:gd name="T6" fmla="*/ 28 w 28"/>
                  <a:gd name="T7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28" y="1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26"/>
                      <a:pt x="24" y="22"/>
                      <a:pt x="28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9" name="Freeform 72"/>
              <p:cNvSpPr>
                <a:spLocks/>
              </p:cNvSpPr>
              <p:nvPr/>
            </p:nvSpPr>
            <p:spPr bwMode="auto">
              <a:xfrm>
                <a:off x="4802219" y="585563"/>
                <a:ext cx="77467" cy="138986"/>
              </a:xfrm>
              <a:custGeom>
                <a:avLst/>
                <a:gdLst>
                  <a:gd name="T0" fmla="*/ 18 w 18"/>
                  <a:gd name="T1" fmla="*/ 32 h 32"/>
                  <a:gd name="T2" fmla="*/ 9 w 18"/>
                  <a:gd name="T3" fmla="*/ 0 h 32"/>
                  <a:gd name="T4" fmla="*/ 0 w 18"/>
                  <a:gd name="T5" fmla="*/ 32 h 32"/>
                  <a:gd name="T6" fmla="*/ 9 w 18"/>
                  <a:gd name="T7" fmla="*/ 32 h 32"/>
                  <a:gd name="T8" fmla="*/ 18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32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" y="32"/>
                      <a:pt x="6" y="32"/>
                      <a:pt x="9" y="32"/>
                    </a:cubicBezTo>
                    <a:cubicBezTo>
                      <a:pt x="12" y="32"/>
                      <a:pt x="15" y="32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0" name="Freeform 73"/>
              <p:cNvSpPr>
                <a:spLocks/>
              </p:cNvSpPr>
              <p:nvPr/>
            </p:nvSpPr>
            <p:spPr bwMode="auto">
              <a:xfrm>
                <a:off x="4686017" y="615183"/>
                <a:ext cx="82024" cy="143543"/>
              </a:xfrm>
              <a:custGeom>
                <a:avLst/>
                <a:gdLst>
                  <a:gd name="T0" fmla="*/ 0 w 19"/>
                  <a:gd name="T1" fmla="*/ 0 h 33"/>
                  <a:gd name="T2" fmla="*/ 3 w 19"/>
                  <a:gd name="T3" fmla="*/ 33 h 33"/>
                  <a:gd name="T4" fmla="*/ 19 w 19"/>
                  <a:gd name="T5" fmla="*/ 27 h 33"/>
                  <a:gd name="T6" fmla="*/ 0 w 19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3">
                    <a:moveTo>
                      <a:pt x="0" y="0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8" y="30"/>
                      <a:pt x="14" y="28"/>
                      <a:pt x="19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1" name="Freeform 74"/>
              <p:cNvSpPr>
                <a:spLocks/>
              </p:cNvSpPr>
              <p:nvPr/>
            </p:nvSpPr>
            <p:spPr bwMode="auto">
              <a:xfrm>
                <a:off x="4419438" y="1066316"/>
                <a:ext cx="152657" cy="75190"/>
              </a:xfrm>
              <a:custGeom>
                <a:avLst/>
                <a:gdLst>
                  <a:gd name="T0" fmla="*/ 0 w 35"/>
                  <a:gd name="T1" fmla="*/ 17 h 17"/>
                  <a:gd name="T2" fmla="*/ 35 w 35"/>
                  <a:gd name="T3" fmla="*/ 17 h 17"/>
                  <a:gd name="T4" fmla="*/ 30 w 35"/>
                  <a:gd name="T5" fmla="*/ 0 h 17"/>
                  <a:gd name="T6" fmla="*/ 0 w 3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2" y="12"/>
                      <a:pt x="31" y="6"/>
                      <a:pt x="30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2" name="Freeform 75"/>
              <p:cNvSpPr>
                <a:spLocks/>
              </p:cNvSpPr>
              <p:nvPr/>
            </p:nvSpPr>
            <p:spPr bwMode="auto">
              <a:xfrm>
                <a:off x="4451337" y="829357"/>
                <a:ext cx="143543" cy="95695"/>
              </a:xfrm>
              <a:custGeom>
                <a:avLst/>
                <a:gdLst>
                  <a:gd name="T0" fmla="*/ 0 w 33"/>
                  <a:gd name="T1" fmla="*/ 0 h 22"/>
                  <a:gd name="T2" fmla="*/ 25 w 33"/>
                  <a:gd name="T3" fmla="*/ 22 h 22"/>
                  <a:gd name="T4" fmla="*/ 33 w 33"/>
                  <a:gd name="T5" fmla="*/ 6 h 22"/>
                  <a:gd name="T6" fmla="*/ 0 w 33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2">
                    <a:moveTo>
                      <a:pt x="0" y="0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7" y="17"/>
                      <a:pt x="30" y="11"/>
                      <a:pt x="33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3" name="Freeform 76"/>
              <p:cNvSpPr>
                <a:spLocks/>
              </p:cNvSpPr>
              <p:nvPr/>
            </p:nvSpPr>
            <p:spPr bwMode="auto">
              <a:xfrm>
                <a:off x="4572094" y="954673"/>
                <a:ext cx="938723" cy="524044"/>
              </a:xfrm>
              <a:custGeom>
                <a:avLst/>
                <a:gdLst>
                  <a:gd name="T0" fmla="*/ 216 w 216"/>
                  <a:gd name="T1" fmla="*/ 73 h 121"/>
                  <a:gd name="T2" fmla="*/ 173 w 216"/>
                  <a:gd name="T3" fmla="*/ 30 h 121"/>
                  <a:gd name="T4" fmla="*/ 160 w 216"/>
                  <a:gd name="T5" fmla="*/ 32 h 121"/>
                  <a:gd name="T6" fmla="*/ 131 w 216"/>
                  <a:gd name="T7" fmla="*/ 75 h 121"/>
                  <a:gd name="T8" fmla="*/ 131 w 216"/>
                  <a:gd name="T9" fmla="*/ 75 h 121"/>
                  <a:gd name="T10" fmla="*/ 131 w 216"/>
                  <a:gd name="T11" fmla="*/ 75 h 121"/>
                  <a:gd name="T12" fmla="*/ 131 w 216"/>
                  <a:gd name="T13" fmla="*/ 77 h 121"/>
                  <a:gd name="T14" fmla="*/ 126 w 216"/>
                  <a:gd name="T15" fmla="*/ 82 h 121"/>
                  <a:gd name="T16" fmla="*/ 126 w 216"/>
                  <a:gd name="T17" fmla="*/ 82 h 121"/>
                  <a:gd name="T18" fmla="*/ 121 w 216"/>
                  <a:gd name="T19" fmla="*/ 77 h 121"/>
                  <a:gd name="T20" fmla="*/ 148 w 216"/>
                  <a:gd name="T21" fmla="*/ 27 h 121"/>
                  <a:gd name="T22" fmla="*/ 98 w 216"/>
                  <a:gd name="T23" fmla="*/ 0 h 121"/>
                  <a:gd name="T24" fmla="*/ 44 w 216"/>
                  <a:gd name="T25" fmla="*/ 34 h 121"/>
                  <a:gd name="T26" fmla="*/ 71 w 216"/>
                  <a:gd name="T27" fmla="*/ 49 h 121"/>
                  <a:gd name="T28" fmla="*/ 70 w 216"/>
                  <a:gd name="T29" fmla="*/ 56 h 121"/>
                  <a:gd name="T30" fmla="*/ 67 w 216"/>
                  <a:gd name="T31" fmla="*/ 57 h 121"/>
                  <a:gd name="T32" fmla="*/ 63 w 216"/>
                  <a:gd name="T33" fmla="*/ 55 h 121"/>
                  <a:gd name="T34" fmla="*/ 60 w 216"/>
                  <a:gd name="T35" fmla="*/ 52 h 121"/>
                  <a:gd name="T36" fmla="*/ 32 w 216"/>
                  <a:gd name="T37" fmla="*/ 44 h 121"/>
                  <a:gd name="T38" fmla="*/ 0 w 216"/>
                  <a:gd name="T39" fmla="*/ 81 h 121"/>
                  <a:gd name="T40" fmla="*/ 0 w 216"/>
                  <a:gd name="T41" fmla="*/ 82 h 121"/>
                  <a:gd name="T42" fmla="*/ 0 w 216"/>
                  <a:gd name="T43" fmla="*/ 84 h 121"/>
                  <a:gd name="T44" fmla="*/ 35 w 216"/>
                  <a:gd name="T45" fmla="*/ 121 h 121"/>
                  <a:gd name="T46" fmla="*/ 182 w 216"/>
                  <a:gd name="T47" fmla="*/ 121 h 121"/>
                  <a:gd name="T48" fmla="*/ 216 w 216"/>
                  <a:gd name="T49" fmla="*/ 84 h 121"/>
                  <a:gd name="T50" fmla="*/ 216 w 216"/>
                  <a:gd name="T51" fmla="*/ 7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6" h="121">
                    <a:moveTo>
                      <a:pt x="216" y="73"/>
                    </a:moveTo>
                    <a:cubicBezTo>
                      <a:pt x="216" y="49"/>
                      <a:pt x="197" y="30"/>
                      <a:pt x="173" y="30"/>
                    </a:cubicBezTo>
                    <a:cubicBezTo>
                      <a:pt x="169" y="30"/>
                      <a:pt x="164" y="31"/>
                      <a:pt x="160" y="32"/>
                    </a:cubicBezTo>
                    <a:cubicBezTo>
                      <a:pt x="134" y="44"/>
                      <a:pt x="131" y="68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6"/>
                      <a:pt x="131" y="76"/>
                      <a:pt x="131" y="77"/>
                    </a:cubicBezTo>
                    <a:cubicBezTo>
                      <a:pt x="131" y="79"/>
                      <a:pt x="129" y="82"/>
                      <a:pt x="126" y="82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4" y="82"/>
                      <a:pt x="121" y="80"/>
                      <a:pt x="121" y="77"/>
                    </a:cubicBezTo>
                    <a:cubicBezTo>
                      <a:pt x="121" y="77"/>
                      <a:pt x="119" y="45"/>
                      <a:pt x="148" y="27"/>
                    </a:cubicBezTo>
                    <a:cubicBezTo>
                      <a:pt x="137" y="11"/>
                      <a:pt x="119" y="0"/>
                      <a:pt x="98" y="0"/>
                    </a:cubicBezTo>
                    <a:cubicBezTo>
                      <a:pt x="74" y="0"/>
                      <a:pt x="54" y="14"/>
                      <a:pt x="44" y="34"/>
                    </a:cubicBezTo>
                    <a:cubicBezTo>
                      <a:pt x="63" y="38"/>
                      <a:pt x="71" y="49"/>
                      <a:pt x="71" y="49"/>
                    </a:cubicBezTo>
                    <a:cubicBezTo>
                      <a:pt x="73" y="51"/>
                      <a:pt x="72" y="55"/>
                      <a:pt x="70" y="56"/>
                    </a:cubicBezTo>
                    <a:cubicBezTo>
                      <a:pt x="69" y="57"/>
                      <a:pt x="68" y="57"/>
                      <a:pt x="67" y="57"/>
                    </a:cubicBezTo>
                    <a:cubicBezTo>
                      <a:pt x="66" y="57"/>
                      <a:pt x="64" y="56"/>
                      <a:pt x="63" y="55"/>
                    </a:cubicBezTo>
                    <a:cubicBezTo>
                      <a:pt x="63" y="55"/>
                      <a:pt x="62" y="53"/>
                      <a:pt x="60" y="52"/>
                    </a:cubicBezTo>
                    <a:cubicBezTo>
                      <a:pt x="50" y="44"/>
                      <a:pt x="38" y="44"/>
                      <a:pt x="32" y="44"/>
                    </a:cubicBezTo>
                    <a:cubicBezTo>
                      <a:pt x="14" y="47"/>
                      <a:pt x="0" y="62"/>
                      <a:pt x="0" y="81"/>
                    </a:cubicBezTo>
                    <a:cubicBezTo>
                      <a:pt x="0" y="81"/>
                      <a:pt x="0" y="82"/>
                      <a:pt x="0" y="82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0" y="104"/>
                      <a:pt x="16" y="121"/>
                      <a:pt x="35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202" y="121"/>
                      <a:pt x="216" y="105"/>
                      <a:pt x="216" y="84"/>
                    </a:cubicBezTo>
                    <a:cubicBezTo>
                      <a:pt x="216" y="81"/>
                      <a:pt x="216" y="73"/>
                      <a:pt x="216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4" name="Freeform 77"/>
              <p:cNvSpPr>
                <a:spLocks/>
              </p:cNvSpPr>
              <p:nvPr/>
            </p:nvSpPr>
            <p:spPr bwMode="auto">
              <a:xfrm>
                <a:off x="4601715" y="781510"/>
                <a:ext cx="448856" cy="328097"/>
              </a:xfrm>
              <a:custGeom>
                <a:avLst/>
                <a:gdLst>
                  <a:gd name="T0" fmla="*/ 23 w 103"/>
                  <a:gd name="T1" fmla="*/ 70 h 76"/>
                  <a:gd name="T2" fmla="*/ 24 w 103"/>
                  <a:gd name="T3" fmla="*/ 70 h 76"/>
                  <a:gd name="T4" fmla="*/ 24 w 103"/>
                  <a:gd name="T5" fmla="*/ 68 h 76"/>
                  <a:gd name="T6" fmla="*/ 91 w 103"/>
                  <a:gd name="T7" fmla="*/ 26 h 76"/>
                  <a:gd name="T8" fmla="*/ 103 w 103"/>
                  <a:gd name="T9" fmla="*/ 27 h 76"/>
                  <a:gd name="T10" fmla="*/ 55 w 103"/>
                  <a:gd name="T11" fmla="*/ 0 h 76"/>
                  <a:gd name="T12" fmla="*/ 0 w 103"/>
                  <a:gd name="T13" fmla="*/ 55 h 76"/>
                  <a:gd name="T14" fmla="*/ 4 w 103"/>
                  <a:gd name="T15" fmla="*/ 76 h 76"/>
                  <a:gd name="T16" fmla="*/ 22 w 103"/>
                  <a:gd name="T17" fmla="*/ 70 h 76"/>
                  <a:gd name="T18" fmla="*/ 23 w 103"/>
                  <a:gd name="T19" fmla="*/ 7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76">
                    <a:moveTo>
                      <a:pt x="23" y="70"/>
                    </a:move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36" y="42"/>
                      <a:pt x="63" y="26"/>
                      <a:pt x="91" y="26"/>
                    </a:cubicBezTo>
                    <a:cubicBezTo>
                      <a:pt x="95" y="26"/>
                      <a:pt x="99" y="26"/>
                      <a:pt x="103" y="27"/>
                    </a:cubicBezTo>
                    <a:cubicBezTo>
                      <a:pt x="93" y="10"/>
                      <a:pt x="75" y="0"/>
                      <a:pt x="55" y="0"/>
                    </a:cubicBezTo>
                    <a:cubicBezTo>
                      <a:pt x="25" y="0"/>
                      <a:pt x="0" y="24"/>
                      <a:pt x="0" y="55"/>
                    </a:cubicBezTo>
                    <a:cubicBezTo>
                      <a:pt x="0" y="62"/>
                      <a:pt x="1" y="70"/>
                      <a:pt x="4" y="76"/>
                    </a:cubicBezTo>
                    <a:cubicBezTo>
                      <a:pt x="10" y="73"/>
                      <a:pt x="16" y="71"/>
                      <a:pt x="22" y="70"/>
                    </a:cubicBezTo>
                    <a:lnTo>
                      <a:pt x="23" y="7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5" name="Freeform 78"/>
              <p:cNvSpPr>
                <a:spLocks/>
              </p:cNvSpPr>
              <p:nvPr/>
            </p:nvSpPr>
            <p:spPr bwMode="auto">
              <a:xfrm>
                <a:off x="5141708" y="12804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6" name="Freeform 79"/>
              <p:cNvSpPr>
                <a:spLocks/>
              </p:cNvSpPr>
              <p:nvPr/>
            </p:nvSpPr>
            <p:spPr bwMode="auto">
              <a:xfrm>
                <a:off x="4572094" y="954673"/>
                <a:ext cx="938723" cy="524044"/>
              </a:xfrm>
              <a:custGeom>
                <a:avLst/>
                <a:gdLst>
                  <a:gd name="T0" fmla="*/ 216 w 216"/>
                  <a:gd name="T1" fmla="*/ 73 h 121"/>
                  <a:gd name="T2" fmla="*/ 173 w 216"/>
                  <a:gd name="T3" fmla="*/ 30 h 121"/>
                  <a:gd name="T4" fmla="*/ 160 w 216"/>
                  <a:gd name="T5" fmla="*/ 32 h 121"/>
                  <a:gd name="T6" fmla="*/ 131 w 216"/>
                  <a:gd name="T7" fmla="*/ 75 h 121"/>
                  <a:gd name="T8" fmla="*/ 131 w 216"/>
                  <a:gd name="T9" fmla="*/ 75 h 121"/>
                  <a:gd name="T10" fmla="*/ 131 w 216"/>
                  <a:gd name="T11" fmla="*/ 75 h 121"/>
                  <a:gd name="T12" fmla="*/ 131 w 216"/>
                  <a:gd name="T13" fmla="*/ 77 h 121"/>
                  <a:gd name="T14" fmla="*/ 126 w 216"/>
                  <a:gd name="T15" fmla="*/ 82 h 121"/>
                  <a:gd name="T16" fmla="*/ 126 w 216"/>
                  <a:gd name="T17" fmla="*/ 82 h 121"/>
                  <a:gd name="T18" fmla="*/ 121 w 216"/>
                  <a:gd name="T19" fmla="*/ 77 h 121"/>
                  <a:gd name="T20" fmla="*/ 148 w 216"/>
                  <a:gd name="T21" fmla="*/ 27 h 121"/>
                  <a:gd name="T22" fmla="*/ 98 w 216"/>
                  <a:gd name="T23" fmla="*/ 0 h 121"/>
                  <a:gd name="T24" fmla="*/ 44 w 216"/>
                  <a:gd name="T25" fmla="*/ 34 h 121"/>
                  <a:gd name="T26" fmla="*/ 71 w 216"/>
                  <a:gd name="T27" fmla="*/ 49 h 121"/>
                  <a:gd name="T28" fmla="*/ 70 w 216"/>
                  <a:gd name="T29" fmla="*/ 56 h 121"/>
                  <a:gd name="T30" fmla="*/ 67 w 216"/>
                  <a:gd name="T31" fmla="*/ 57 h 121"/>
                  <a:gd name="T32" fmla="*/ 63 w 216"/>
                  <a:gd name="T33" fmla="*/ 55 h 121"/>
                  <a:gd name="T34" fmla="*/ 60 w 216"/>
                  <a:gd name="T35" fmla="*/ 52 h 121"/>
                  <a:gd name="T36" fmla="*/ 32 w 216"/>
                  <a:gd name="T37" fmla="*/ 44 h 121"/>
                  <a:gd name="T38" fmla="*/ 0 w 216"/>
                  <a:gd name="T39" fmla="*/ 81 h 121"/>
                  <a:gd name="T40" fmla="*/ 0 w 216"/>
                  <a:gd name="T41" fmla="*/ 82 h 121"/>
                  <a:gd name="T42" fmla="*/ 0 w 216"/>
                  <a:gd name="T43" fmla="*/ 84 h 121"/>
                  <a:gd name="T44" fmla="*/ 35 w 216"/>
                  <a:gd name="T45" fmla="*/ 121 h 121"/>
                  <a:gd name="T46" fmla="*/ 182 w 216"/>
                  <a:gd name="T47" fmla="*/ 121 h 121"/>
                  <a:gd name="T48" fmla="*/ 216 w 216"/>
                  <a:gd name="T49" fmla="*/ 84 h 121"/>
                  <a:gd name="T50" fmla="*/ 216 w 216"/>
                  <a:gd name="T51" fmla="*/ 7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6" h="121">
                    <a:moveTo>
                      <a:pt x="216" y="73"/>
                    </a:moveTo>
                    <a:cubicBezTo>
                      <a:pt x="216" y="49"/>
                      <a:pt x="197" y="30"/>
                      <a:pt x="173" y="30"/>
                    </a:cubicBezTo>
                    <a:cubicBezTo>
                      <a:pt x="169" y="30"/>
                      <a:pt x="164" y="31"/>
                      <a:pt x="160" y="32"/>
                    </a:cubicBezTo>
                    <a:cubicBezTo>
                      <a:pt x="134" y="44"/>
                      <a:pt x="131" y="68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6"/>
                      <a:pt x="131" y="76"/>
                      <a:pt x="131" y="77"/>
                    </a:cubicBezTo>
                    <a:cubicBezTo>
                      <a:pt x="131" y="79"/>
                      <a:pt x="129" y="82"/>
                      <a:pt x="126" y="82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4" y="82"/>
                      <a:pt x="121" y="80"/>
                      <a:pt x="121" y="77"/>
                    </a:cubicBezTo>
                    <a:cubicBezTo>
                      <a:pt x="121" y="77"/>
                      <a:pt x="119" y="45"/>
                      <a:pt x="148" y="27"/>
                    </a:cubicBezTo>
                    <a:cubicBezTo>
                      <a:pt x="137" y="11"/>
                      <a:pt x="119" y="0"/>
                      <a:pt x="98" y="0"/>
                    </a:cubicBezTo>
                    <a:cubicBezTo>
                      <a:pt x="74" y="0"/>
                      <a:pt x="54" y="14"/>
                      <a:pt x="44" y="34"/>
                    </a:cubicBezTo>
                    <a:cubicBezTo>
                      <a:pt x="63" y="38"/>
                      <a:pt x="71" y="49"/>
                      <a:pt x="71" y="49"/>
                    </a:cubicBezTo>
                    <a:cubicBezTo>
                      <a:pt x="73" y="51"/>
                      <a:pt x="72" y="55"/>
                      <a:pt x="70" y="56"/>
                    </a:cubicBezTo>
                    <a:cubicBezTo>
                      <a:pt x="69" y="57"/>
                      <a:pt x="68" y="57"/>
                      <a:pt x="67" y="57"/>
                    </a:cubicBezTo>
                    <a:cubicBezTo>
                      <a:pt x="66" y="57"/>
                      <a:pt x="64" y="56"/>
                      <a:pt x="63" y="55"/>
                    </a:cubicBezTo>
                    <a:cubicBezTo>
                      <a:pt x="63" y="55"/>
                      <a:pt x="62" y="53"/>
                      <a:pt x="60" y="52"/>
                    </a:cubicBezTo>
                    <a:cubicBezTo>
                      <a:pt x="50" y="44"/>
                      <a:pt x="38" y="44"/>
                      <a:pt x="32" y="44"/>
                    </a:cubicBezTo>
                    <a:cubicBezTo>
                      <a:pt x="14" y="47"/>
                      <a:pt x="0" y="62"/>
                      <a:pt x="0" y="81"/>
                    </a:cubicBezTo>
                    <a:cubicBezTo>
                      <a:pt x="0" y="81"/>
                      <a:pt x="0" y="82"/>
                      <a:pt x="0" y="82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0" y="104"/>
                      <a:pt x="16" y="121"/>
                      <a:pt x="35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202" y="121"/>
                      <a:pt x="216" y="105"/>
                      <a:pt x="216" y="84"/>
                    </a:cubicBezTo>
                    <a:cubicBezTo>
                      <a:pt x="216" y="81"/>
                      <a:pt x="216" y="73"/>
                      <a:pt x="216" y="73"/>
                    </a:cubicBezTo>
                    <a:close/>
                  </a:path>
                </a:pathLst>
              </a:custGeom>
              <a:grpFill/>
              <a:ln w="1587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63" name="Freeform 184"/>
            <p:cNvSpPr>
              <a:spLocks noEditPoints="1"/>
            </p:cNvSpPr>
            <p:nvPr/>
          </p:nvSpPr>
          <p:spPr bwMode="auto">
            <a:xfrm>
              <a:off x="1240954" y="3376857"/>
              <a:ext cx="362733" cy="403034"/>
            </a:xfrm>
            <a:custGeom>
              <a:avLst/>
              <a:gdLst>
                <a:gd name="T0" fmla="*/ 35 w 35"/>
                <a:gd name="T1" fmla="*/ 25 h 40"/>
                <a:gd name="T2" fmla="*/ 27 w 35"/>
                <a:gd name="T3" fmla="*/ 24 h 40"/>
                <a:gd name="T4" fmla="*/ 32 w 35"/>
                <a:gd name="T5" fmla="*/ 20 h 40"/>
                <a:gd name="T6" fmla="*/ 27 w 35"/>
                <a:gd name="T7" fmla="*/ 16 h 40"/>
                <a:gd name="T8" fmla="*/ 35 w 35"/>
                <a:gd name="T9" fmla="*/ 16 h 40"/>
                <a:gd name="T10" fmla="*/ 35 w 35"/>
                <a:gd name="T11" fmla="*/ 10 h 40"/>
                <a:gd name="T12" fmla="*/ 30 w 35"/>
                <a:gd name="T13" fmla="*/ 7 h 40"/>
                <a:gd name="T14" fmla="*/ 26 w 35"/>
                <a:gd name="T15" fmla="*/ 14 h 40"/>
                <a:gd name="T16" fmla="*/ 25 w 35"/>
                <a:gd name="T17" fmla="*/ 8 h 40"/>
                <a:gd name="T18" fmla="*/ 19 w 35"/>
                <a:gd name="T19" fmla="*/ 10 h 40"/>
                <a:gd name="T20" fmla="*/ 22 w 35"/>
                <a:gd name="T21" fmla="*/ 3 h 40"/>
                <a:gd name="T22" fmla="*/ 18 w 35"/>
                <a:gd name="T23" fmla="*/ 0 h 40"/>
                <a:gd name="T24" fmla="*/ 13 w 35"/>
                <a:gd name="T25" fmla="*/ 3 h 40"/>
                <a:gd name="T26" fmla="*/ 16 w 35"/>
                <a:gd name="T27" fmla="*/ 10 h 40"/>
                <a:gd name="T28" fmla="*/ 11 w 35"/>
                <a:gd name="T29" fmla="*/ 8 h 40"/>
                <a:gd name="T30" fmla="*/ 9 w 35"/>
                <a:gd name="T31" fmla="*/ 14 h 40"/>
                <a:gd name="T32" fmla="*/ 5 w 35"/>
                <a:gd name="T33" fmla="*/ 7 h 40"/>
                <a:gd name="T34" fmla="*/ 0 w 35"/>
                <a:gd name="T35" fmla="*/ 10 h 40"/>
                <a:gd name="T36" fmla="*/ 0 w 35"/>
                <a:gd name="T37" fmla="*/ 15 h 40"/>
                <a:gd name="T38" fmla="*/ 8 w 35"/>
                <a:gd name="T39" fmla="*/ 16 h 40"/>
                <a:gd name="T40" fmla="*/ 4 w 35"/>
                <a:gd name="T41" fmla="*/ 20 h 40"/>
                <a:gd name="T42" fmla="*/ 8 w 35"/>
                <a:gd name="T43" fmla="*/ 24 h 40"/>
                <a:gd name="T44" fmla="*/ 0 w 35"/>
                <a:gd name="T45" fmla="*/ 25 h 40"/>
                <a:gd name="T46" fmla="*/ 0 w 35"/>
                <a:gd name="T47" fmla="*/ 30 h 40"/>
                <a:gd name="T48" fmla="*/ 5 w 35"/>
                <a:gd name="T49" fmla="*/ 33 h 40"/>
                <a:gd name="T50" fmla="*/ 9 w 35"/>
                <a:gd name="T51" fmla="*/ 26 h 40"/>
                <a:gd name="T52" fmla="*/ 11 w 35"/>
                <a:gd name="T53" fmla="*/ 32 h 40"/>
                <a:gd name="T54" fmla="*/ 16 w 35"/>
                <a:gd name="T55" fmla="*/ 30 h 40"/>
                <a:gd name="T56" fmla="*/ 13 w 35"/>
                <a:gd name="T57" fmla="*/ 37 h 40"/>
                <a:gd name="T58" fmla="*/ 18 w 35"/>
                <a:gd name="T59" fmla="*/ 40 h 40"/>
                <a:gd name="T60" fmla="*/ 22 w 35"/>
                <a:gd name="T61" fmla="*/ 38 h 40"/>
                <a:gd name="T62" fmla="*/ 19 w 35"/>
                <a:gd name="T63" fmla="*/ 31 h 40"/>
                <a:gd name="T64" fmla="*/ 25 w 35"/>
                <a:gd name="T65" fmla="*/ 33 h 40"/>
                <a:gd name="T66" fmla="*/ 26 w 35"/>
                <a:gd name="T67" fmla="*/ 26 h 40"/>
                <a:gd name="T68" fmla="*/ 30 w 35"/>
                <a:gd name="T69" fmla="*/ 33 h 40"/>
                <a:gd name="T70" fmla="*/ 35 w 35"/>
                <a:gd name="T71" fmla="*/ 30 h 40"/>
                <a:gd name="T72" fmla="*/ 27 w 35"/>
                <a:gd name="T73" fmla="*/ 21 h 40"/>
                <a:gd name="T74" fmla="*/ 24 w 35"/>
                <a:gd name="T75" fmla="*/ 18 h 40"/>
                <a:gd name="T76" fmla="*/ 22 w 35"/>
                <a:gd name="T77" fmla="*/ 11 h 40"/>
                <a:gd name="T78" fmla="*/ 23 w 35"/>
                <a:gd name="T79" fmla="*/ 16 h 40"/>
                <a:gd name="T80" fmla="*/ 22 w 35"/>
                <a:gd name="T81" fmla="*/ 11 h 40"/>
                <a:gd name="T82" fmla="*/ 17 w 35"/>
                <a:gd name="T83" fmla="*/ 19 h 40"/>
                <a:gd name="T84" fmla="*/ 12 w 35"/>
                <a:gd name="T85" fmla="*/ 10 h 40"/>
                <a:gd name="T86" fmla="*/ 8 w 35"/>
                <a:gd name="T87" fmla="*/ 19 h 40"/>
                <a:gd name="T88" fmla="*/ 11 w 35"/>
                <a:gd name="T89" fmla="*/ 23 h 40"/>
                <a:gd name="T90" fmla="*/ 13 w 35"/>
                <a:gd name="T91" fmla="*/ 29 h 40"/>
                <a:gd name="T92" fmla="*/ 12 w 35"/>
                <a:gd name="T93" fmla="*/ 25 h 40"/>
                <a:gd name="T94" fmla="*/ 13 w 35"/>
                <a:gd name="T95" fmla="*/ 29 h 40"/>
                <a:gd name="T96" fmla="*/ 18 w 35"/>
                <a:gd name="T97" fmla="*/ 21 h 40"/>
                <a:gd name="T98" fmla="*/ 23 w 35"/>
                <a:gd name="T9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" h="40">
                  <a:moveTo>
                    <a:pt x="32" y="27"/>
                  </a:moveTo>
                  <a:cubicBezTo>
                    <a:pt x="32" y="27"/>
                    <a:pt x="32" y="27"/>
                    <a:pt x="33" y="27"/>
                  </a:cubicBezTo>
                  <a:cubicBezTo>
                    <a:pt x="34" y="26"/>
                    <a:pt x="35" y="25"/>
                    <a:pt x="35" y="25"/>
                  </a:cubicBezTo>
                  <a:cubicBezTo>
                    <a:pt x="35" y="24"/>
                    <a:pt x="33" y="24"/>
                    <a:pt x="32" y="25"/>
                  </a:cubicBezTo>
                  <a:cubicBezTo>
                    <a:pt x="31" y="25"/>
                    <a:pt x="30" y="26"/>
                    <a:pt x="30" y="26"/>
                  </a:cubicBezTo>
                  <a:cubicBezTo>
                    <a:pt x="29" y="26"/>
                    <a:pt x="28" y="25"/>
                    <a:pt x="27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1" y="23"/>
                    <a:pt x="32" y="22"/>
                    <a:pt x="32" y="21"/>
                  </a:cubicBezTo>
                  <a:cubicBezTo>
                    <a:pt x="32" y="21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1" y="18"/>
                    <a:pt x="29" y="17"/>
                  </a:cubicBezTo>
                  <a:cubicBezTo>
                    <a:pt x="28" y="17"/>
                    <a:pt x="28" y="16"/>
                    <a:pt x="27" y="16"/>
                  </a:cubicBezTo>
                  <a:cubicBezTo>
                    <a:pt x="28" y="16"/>
                    <a:pt x="29" y="15"/>
                    <a:pt x="30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3" y="16"/>
                    <a:pt x="35" y="16"/>
                    <a:pt x="35" y="16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2"/>
                    <a:pt x="35" y="11"/>
                    <a:pt x="35" y="10"/>
                  </a:cubicBezTo>
                  <a:cubicBezTo>
                    <a:pt x="35" y="10"/>
                    <a:pt x="33" y="10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8"/>
                    <a:pt x="30" y="7"/>
                  </a:cubicBezTo>
                  <a:cubicBezTo>
                    <a:pt x="30" y="7"/>
                    <a:pt x="29" y="9"/>
                    <a:pt x="29" y="10"/>
                  </a:cubicBezTo>
                  <a:cubicBezTo>
                    <a:pt x="29" y="11"/>
                    <a:pt x="29" y="12"/>
                    <a:pt x="29" y="12"/>
                  </a:cubicBezTo>
                  <a:cubicBezTo>
                    <a:pt x="28" y="13"/>
                    <a:pt x="27" y="13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0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4" y="7"/>
                    <a:pt x="22" y="7"/>
                    <a:pt x="20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2" y="5"/>
                    <a:pt x="23" y="3"/>
                    <a:pt x="22" y="3"/>
                  </a:cubicBezTo>
                  <a:cubicBezTo>
                    <a:pt x="22" y="2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7" y="0"/>
                    <a:pt x="17" y="2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2"/>
                    <a:pt x="13" y="3"/>
                  </a:cubicBezTo>
                  <a:cubicBezTo>
                    <a:pt x="12" y="3"/>
                    <a:pt x="13" y="4"/>
                    <a:pt x="15" y="6"/>
                  </a:cubicBezTo>
                  <a:cubicBezTo>
                    <a:pt x="15" y="6"/>
                    <a:pt x="16" y="6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0"/>
                    <a:pt x="16" y="9"/>
                    <a:pt x="15" y="9"/>
                  </a:cubicBezTo>
                  <a:cubicBezTo>
                    <a:pt x="13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6" y="9"/>
                    <a:pt x="6" y="7"/>
                    <a:pt x="5" y="7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0" y="10"/>
                    <a:pt x="1" y="11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6"/>
                    <a:pt x="2" y="16"/>
                    <a:pt x="4" y="15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4" y="17"/>
                    <a:pt x="3" y="19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3"/>
                    <a:pt x="7" y="24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7" y="25"/>
                    <a:pt x="6" y="25"/>
                    <a:pt x="5" y="26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2" y="24"/>
                    <a:pt x="0" y="24"/>
                    <a:pt x="0" y="25"/>
                  </a:cubicBezTo>
                  <a:cubicBezTo>
                    <a:pt x="0" y="25"/>
                    <a:pt x="1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0"/>
                    <a:pt x="2" y="30"/>
                    <a:pt x="4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1"/>
                    <a:pt x="4" y="33"/>
                    <a:pt x="5" y="33"/>
                  </a:cubicBezTo>
                  <a:cubicBezTo>
                    <a:pt x="5" y="33"/>
                    <a:pt x="6" y="32"/>
                    <a:pt x="6" y="30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7" y="27"/>
                    <a:pt x="8" y="27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30"/>
                    <a:pt x="9" y="32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0" y="32"/>
                    <a:pt x="10" y="33"/>
                    <a:pt x="11" y="33"/>
                  </a:cubicBezTo>
                  <a:cubicBezTo>
                    <a:pt x="11" y="34"/>
                    <a:pt x="13" y="33"/>
                    <a:pt x="15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32"/>
                    <a:pt x="16" y="33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3" y="38"/>
                    <a:pt x="15" y="38"/>
                    <a:pt x="16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9"/>
                    <a:pt x="17" y="40"/>
                    <a:pt x="18" y="40"/>
                  </a:cubicBezTo>
                  <a:cubicBezTo>
                    <a:pt x="18" y="40"/>
                    <a:pt x="18" y="39"/>
                    <a:pt x="19" y="36"/>
                  </a:cubicBezTo>
                  <a:cubicBezTo>
                    <a:pt x="19" y="36"/>
                    <a:pt x="19" y="36"/>
                    <a:pt x="19" y="37"/>
                  </a:cubicBezTo>
                  <a:cubicBezTo>
                    <a:pt x="21" y="38"/>
                    <a:pt x="22" y="38"/>
                    <a:pt x="22" y="38"/>
                  </a:cubicBezTo>
                  <a:cubicBezTo>
                    <a:pt x="23" y="37"/>
                    <a:pt x="22" y="36"/>
                    <a:pt x="21" y="35"/>
                  </a:cubicBezTo>
                  <a:cubicBezTo>
                    <a:pt x="20" y="34"/>
                    <a:pt x="19" y="34"/>
                    <a:pt x="19" y="34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20" y="31"/>
                    <a:pt x="20" y="31"/>
                  </a:cubicBezTo>
                  <a:cubicBezTo>
                    <a:pt x="22" y="33"/>
                    <a:pt x="24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1"/>
                    <a:pt x="26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7" y="27"/>
                    <a:pt x="28" y="28"/>
                    <a:pt x="29" y="28"/>
                  </a:cubicBezTo>
                  <a:cubicBezTo>
                    <a:pt x="29" y="29"/>
                    <a:pt x="29" y="29"/>
                    <a:pt x="29" y="30"/>
                  </a:cubicBezTo>
                  <a:cubicBezTo>
                    <a:pt x="29" y="32"/>
                    <a:pt x="30" y="33"/>
                    <a:pt x="30" y="33"/>
                  </a:cubicBezTo>
                  <a:cubicBezTo>
                    <a:pt x="31" y="33"/>
                    <a:pt x="31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5" y="31"/>
                    <a:pt x="35" y="30"/>
                  </a:cubicBezTo>
                  <a:cubicBezTo>
                    <a:pt x="35" y="30"/>
                    <a:pt x="34" y="29"/>
                    <a:pt x="32" y="27"/>
                  </a:cubicBezTo>
                  <a:close/>
                  <a:moveTo>
                    <a:pt x="29" y="20"/>
                  </a:moveTo>
                  <a:cubicBezTo>
                    <a:pt x="29" y="21"/>
                    <a:pt x="28" y="21"/>
                    <a:pt x="27" y="21"/>
                  </a:cubicBezTo>
                  <a:cubicBezTo>
                    <a:pt x="26" y="22"/>
                    <a:pt x="25" y="22"/>
                    <a:pt x="24" y="23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8"/>
                    <a:pt x="26" y="19"/>
                    <a:pt x="27" y="20"/>
                  </a:cubicBezTo>
                  <a:cubicBezTo>
                    <a:pt x="28" y="20"/>
                    <a:pt x="29" y="20"/>
                    <a:pt x="29" y="20"/>
                  </a:cubicBezTo>
                  <a:close/>
                  <a:moveTo>
                    <a:pt x="22" y="11"/>
                  </a:moveTo>
                  <a:cubicBezTo>
                    <a:pt x="23" y="11"/>
                    <a:pt x="23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18" y="18"/>
                    <a:pt x="19" y="16"/>
                    <a:pt x="19" y="13"/>
                  </a:cubicBezTo>
                  <a:cubicBezTo>
                    <a:pt x="20" y="13"/>
                    <a:pt x="21" y="12"/>
                    <a:pt x="22" y="11"/>
                  </a:cubicBezTo>
                  <a:close/>
                  <a:moveTo>
                    <a:pt x="13" y="11"/>
                  </a:moveTo>
                  <a:cubicBezTo>
                    <a:pt x="14" y="12"/>
                    <a:pt x="16" y="13"/>
                    <a:pt x="16" y="13"/>
                  </a:cubicBezTo>
                  <a:cubicBezTo>
                    <a:pt x="16" y="16"/>
                    <a:pt x="17" y="18"/>
                    <a:pt x="17" y="19"/>
                  </a:cubicBezTo>
                  <a:cubicBezTo>
                    <a:pt x="16" y="18"/>
                    <a:pt x="14" y="17"/>
                    <a:pt x="12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6" y="20"/>
                  </a:moveTo>
                  <a:cubicBezTo>
                    <a:pt x="6" y="20"/>
                    <a:pt x="7" y="20"/>
                    <a:pt x="8" y="19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3" y="19"/>
                    <a:pt x="15" y="20"/>
                    <a:pt x="17" y="20"/>
                  </a:cubicBezTo>
                  <a:cubicBezTo>
                    <a:pt x="15" y="20"/>
                    <a:pt x="13" y="21"/>
                    <a:pt x="11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7" y="20"/>
                    <a:pt x="6" y="20"/>
                    <a:pt x="6" y="20"/>
                  </a:cubicBezTo>
                  <a:close/>
                  <a:moveTo>
                    <a:pt x="13" y="29"/>
                  </a:moveTo>
                  <a:cubicBezTo>
                    <a:pt x="12" y="30"/>
                    <a:pt x="12" y="30"/>
                    <a:pt x="11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7" y="22"/>
                    <a:pt x="17" y="25"/>
                    <a:pt x="16" y="27"/>
                  </a:cubicBezTo>
                  <a:cubicBezTo>
                    <a:pt x="16" y="28"/>
                    <a:pt x="14" y="28"/>
                    <a:pt x="13" y="29"/>
                  </a:cubicBezTo>
                  <a:close/>
                  <a:moveTo>
                    <a:pt x="22" y="29"/>
                  </a:moveTo>
                  <a:cubicBezTo>
                    <a:pt x="21" y="28"/>
                    <a:pt x="20" y="28"/>
                    <a:pt x="19" y="27"/>
                  </a:cubicBezTo>
                  <a:cubicBezTo>
                    <a:pt x="19" y="25"/>
                    <a:pt x="18" y="22"/>
                    <a:pt x="18" y="21"/>
                  </a:cubicBezTo>
                  <a:cubicBezTo>
                    <a:pt x="19" y="22"/>
                    <a:pt x="21" y="23"/>
                    <a:pt x="23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0"/>
                    <a:pt x="22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4" name="Freeform 157"/>
            <p:cNvSpPr>
              <a:spLocks/>
            </p:cNvSpPr>
            <p:nvPr/>
          </p:nvSpPr>
          <p:spPr bwMode="auto">
            <a:xfrm>
              <a:off x="2242448" y="6327109"/>
              <a:ext cx="444130" cy="497784"/>
            </a:xfrm>
            <a:custGeom>
              <a:avLst/>
              <a:gdLst>
                <a:gd name="T0" fmla="*/ 149 w 149"/>
                <a:gd name="T1" fmla="*/ 167 h 167"/>
                <a:gd name="T2" fmla="*/ 90 w 149"/>
                <a:gd name="T3" fmla="*/ 83 h 167"/>
                <a:gd name="T4" fmla="*/ 128 w 149"/>
                <a:gd name="T5" fmla="*/ 68 h 167"/>
                <a:gd name="T6" fmla="*/ 76 w 149"/>
                <a:gd name="T7" fmla="*/ 0 h 167"/>
                <a:gd name="T8" fmla="*/ 0 w 149"/>
                <a:gd name="T9" fmla="*/ 0 h 167"/>
                <a:gd name="T10" fmla="*/ 55 w 149"/>
                <a:gd name="T11" fmla="*/ 53 h 167"/>
                <a:gd name="T12" fmla="*/ 19 w 149"/>
                <a:gd name="T13" fmla="*/ 72 h 167"/>
                <a:gd name="T14" fmla="*/ 149 w 149"/>
                <a:gd name="T1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7">
                  <a:moveTo>
                    <a:pt x="149" y="167"/>
                  </a:moveTo>
                  <a:lnTo>
                    <a:pt x="90" y="83"/>
                  </a:lnTo>
                  <a:lnTo>
                    <a:pt x="128" y="68"/>
                  </a:lnTo>
                  <a:lnTo>
                    <a:pt x="76" y="0"/>
                  </a:lnTo>
                  <a:lnTo>
                    <a:pt x="0" y="0"/>
                  </a:lnTo>
                  <a:lnTo>
                    <a:pt x="55" y="53"/>
                  </a:lnTo>
                  <a:lnTo>
                    <a:pt x="19" y="72"/>
                  </a:lnTo>
                  <a:lnTo>
                    <a:pt x="149" y="16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65" name="组合 464"/>
            <p:cNvGrpSpPr/>
            <p:nvPr/>
          </p:nvGrpSpPr>
          <p:grpSpPr>
            <a:xfrm>
              <a:off x="2979244" y="4401505"/>
              <a:ext cx="756363" cy="606586"/>
              <a:chOff x="6713841" y="4629818"/>
              <a:chExt cx="756363" cy="606586"/>
            </a:xfrm>
            <a:grpFill/>
          </p:grpSpPr>
          <p:sp>
            <p:nvSpPr>
              <p:cNvPr id="692" name="Freeform 169"/>
              <p:cNvSpPr>
                <a:spLocks/>
              </p:cNvSpPr>
              <p:nvPr/>
            </p:nvSpPr>
            <p:spPr bwMode="auto">
              <a:xfrm>
                <a:off x="6713841" y="4643489"/>
                <a:ext cx="173162" cy="200504"/>
              </a:xfrm>
              <a:custGeom>
                <a:avLst/>
                <a:gdLst>
                  <a:gd name="T0" fmla="*/ 25 w 40"/>
                  <a:gd name="T1" fmla="*/ 10 h 46"/>
                  <a:gd name="T2" fmla="*/ 10 w 40"/>
                  <a:gd name="T3" fmla="*/ 0 h 46"/>
                  <a:gd name="T4" fmla="*/ 10 w 40"/>
                  <a:gd name="T5" fmla="*/ 0 h 46"/>
                  <a:gd name="T6" fmla="*/ 6 w 40"/>
                  <a:gd name="T7" fmla="*/ 18 h 46"/>
                  <a:gd name="T8" fmla="*/ 25 w 40"/>
                  <a:gd name="T9" fmla="*/ 42 h 46"/>
                  <a:gd name="T10" fmla="*/ 26 w 40"/>
                  <a:gd name="T11" fmla="*/ 42 h 46"/>
                  <a:gd name="T12" fmla="*/ 25 w 40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6">
                    <a:moveTo>
                      <a:pt x="25" y="10"/>
                    </a:moveTo>
                    <a:cubicBezTo>
                      <a:pt x="12" y="3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4"/>
                      <a:pt x="6" y="18"/>
                    </a:cubicBezTo>
                    <a:cubicBezTo>
                      <a:pt x="0" y="33"/>
                      <a:pt x="11" y="46"/>
                      <a:pt x="25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9" y="36"/>
                      <a:pt x="40" y="19"/>
                      <a:pt x="2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3" name="Freeform 172"/>
              <p:cNvSpPr>
                <a:spLocks/>
              </p:cNvSpPr>
              <p:nvPr/>
            </p:nvSpPr>
            <p:spPr bwMode="auto">
              <a:xfrm>
                <a:off x="6925737" y="4629818"/>
                <a:ext cx="544467" cy="606586"/>
              </a:xfrm>
              <a:custGeom>
                <a:avLst/>
                <a:gdLst>
                  <a:gd name="T0" fmla="*/ 149 w 149"/>
                  <a:gd name="T1" fmla="*/ 166 h 166"/>
                  <a:gd name="T2" fmla="*/ 88 w 149"/>
                  <a:gd name="T3" fmla="*/ 84 h 166"/>
                  <a:gd name="T4" fmla="*/ 126 w 149"/>
                  <a:gd name="T5" fmla="*/ 67 h 166"/>
                  <a:gd name="T6" fmla="*/ 76 w 149"/>
                  <a:gd name="T7" fmla="*/ 0 h 166"/>
                  <a:gd name="T8" fmla="*/ 0 w 149"/>
                  <a:gd name="T9" fmla="*/ 0 h 166"/>
                  <a:gd name="T10" fmla="*/ 55 w 149"/>
                  <a:gd name="T11" fmla="*/ 54 h 166"/>
                  <a:gd name="T12" fmla="*/ 19 w 149"/>
                  <a:gd name="T13" fmla="*/ 73 h 166"/>
                  <a:gd name="T14" fmla="*/ 149 w 149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66">
                    <a:moveTo>
                      <a:pt x="149" y="166"/>
                    </a:moveTo>
                    <a:lnTo>
                      <a:pt x="88" y="84"/>
                    </a:lnTo>
                    <a:lnTo>
                      <a:pt x="126" y="67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55" y="54"/>
                    </a:lnTo>
                    <a:lnTo>
                      <a:pt x="19" y="73"/>
                    </a:lnTo>
                    <a:lnTo>
                      <a:pt x="149" y="166"/>
                    </a:lnTo>
                    <a:close/>
                  </a:path>
                </a:pathLst>
              </a:custGeom>
              <a:grpFill/>
              <a:ln w="2857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66" name="Freeform 228"/>
            <p:cNvSpPr>
              <a:spLocks noEditPoints="1"/>
            </p:cNvSpPr>
            <p:nvPr/>
          </p:nvSpPr>
          <p:spPr bwMode="auto">
            <a:xfrm>
              <a:off x="10384690" y="4852632"/>
              <a:ext cx="360230" cy="509712"/>
            </a:xfrm>
            <a:custGeom>
              <a:avLst/>
              <a:gdLst>
                <a:gd name="T0" fmla="*/ 222 w 443"/>
                <a:gd name="T1" fmla="*/ 0 h 629"/>
                <a:gd name="T2" fmla="*/ 0 w 443"/>
                <a:gd name="T3" fmla="*/ 412 h 629"/>
                <a:gd name="T4" fmla="*/ 222 w 443"/>
                <a:gd name="T5" fmla="*/ 629 h 629"/>
                <a:gd name="T6" fmla="*/ 443 w 443"/>
                <a:gd name="T7" fmla="*/ 412 h 629"/>
                <a:gd name="T8" fmla="*/ 222 w 443"/>
                <a:gd name="T9" fmla="*/ 0 h 629"/>
                <a:gd name="T10" fmla="*/ 222 w 443"/>
                <a:gd name="T11" fmla="*/ 589 h 629"/>
                <a:gd name="T12" fmla="*/ 40 w 443"/>
                <a:gd name="T13" fmla="*/ 412 h 629"/>
                <a:gd name="T14" fmla="*/ 69 w 443"/>
                <a:gd name="T15" fmla="*/ 383 h 629"/>
                <a:gd name="T16" fmla="*/ 98 w 443"/>
                <a:gd name="T17" fmla="*/ 412 h 629"/>
                <a:gd name="T18" fmla="*/ 222 w 443"/>
                <a:gd name="T19" fmla="*/ 532 h 629"/>
                <a:gd name="T20" fmla="*/ 250 w 443"/>
                <a:gd name="T21" fmla="*/ 561 h 629"/>
                <a:gd name="T22" fmla="*/ 222 w 443"/>
                <a:gd name="T23" fmla="*/ 58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629">
                  <a:moveTo>
                    <a:pt x="222" y="0"/>
                  </a:moveTo>
                  <a:cubicBezTo>
                    <a:pt x="178" y="146"/>
                    <a:pt x="0" y="292"/>
                    <a:pt x="0" y="412"/>
                  </a:cubicBezTo>
                  <a:cubicBezTo>
                    <a:pt x="0" y="532"/>
                    <a:pt x="99" y="629"/>
                    <a:pt x="222" y="629"/>
                  </a:cubicBezTo>
                  <a:cubicBezTo>
                    <a:pt x="344" y="629"/>
                    <a:pt x="443" y="532"/>
                    <a:pt x="443" y="412"/>
                  </a:cubicBezTo>
                  <a:cubicBezTo>
                    <a:pt x="443" y="292"/>
                    <a:pt x="265" y="146"/>
                    <a:pt x="222" y="0"/>
                  </a:cubicBezTo>
                  <a:close/>
                  <a:moveTo>
                    <a:pt x="222" y="589"/>
                  </a:moveTo>
                  <a:cubicBezTo>
                    <a:pt x="121" y="589"/>
                    <a:pt x="40" y="510"/>
                    <a:pt x="40" y="412"/>
                  </a:cubicBezTo>
                  <a:cubicBezTo>
                    <a:pt x="40" y="396"/>
                    <a:pt x="53" y="383"/>
                    <a:pt x="69" y="383"/>
                  </a:cubicBezTo>
                  <a:cubicBezTo>
                    <a:pt x="85" y="383"/>
                    <a:pt x="98" y="396"/>
                    <a:pt x="98" y="412"/>
                  </a:cubicBezTo>
                  <a:cubicBezTo>
                    <a:pt x="98" y="478"/>
                    <a:pt x="153" y="532"/>
                    <a:pt x="222" y="532"/>
                  </a:cubicBezTo>
                  <a:cubicBezTo>
                    <a:pt x="238" y="532"/>
                    <a:pt x="250" y="545"/>
                    <a:pt x="250" y="561"/>
                  </a:cubicBezTo>
                  <a:cubicBezTo>
                    <a:pt x="250" y="577"/>
                    <a:pt x="238" y="589"/>
                    <a:pt x="222" y="5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7" name="Freeform 54"/>
            <p:cNvSpPr>
              <a:spLocks/>
            </p:cNvSpPr>
            <p:nvPr/>
          </p:nvSpPr>
          <p:spPr bwMode="auto">
            <a:xfrm>
              <a:off x="6544559" y="6475069"/>
              <a:ext cx="308266" cy="339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68" name="组合 467"/>
            <p:cNvGrpSpPr/>
            <p:nvPr/>
          </p:nvGrpSpPr>
          <p:grpSpPr>
            <a:xfrm>
              <a:off x="-164620" y="1272008"/>
              <a:ext cx="1088493" cy="976096"/>
              <a:chOff x="3606958" y="1237459"/>
              <a:chExt cx="743892" cy="667078"/>
            </a:xfrm>
            <a:grpFill/>
          </p:grpSpPr>
          <p:sp>
            <p:nvSpPr>
              <p:cNvPr id="681" name="Freeform 222"/>
              <p:cNvSpPr>
                <a:spLocks/>
              </p:cNvSpPr>
              <p:nvPr/>
            </p:nvSpPr>
            <p:spPr bwMode="auto">
              <a:xfrm>
                <a:off x="3942519" y="1237459"/>
                <a:ext cx="48515" cy="125331"/>
              </a:xfrm>
              <a:custGeom>
                <a:avLst/>
                <a:gdLst>
                  <a:gd name="T0" fmla="*/ 8 w 16"/>
                  <a:gd name="T1" fmla="*/ 42 h 42"/>
                  <a:gd name="T2" fmla="*/ 16 w 16"/>
                  <a:gd name="T3" fmla="*/ 34 h 42"/>
                  <a:gd name="T4" fmla="*/ 16 w 16"/>
                  <a:gd name="T5" fmla="*/ 8 h 42"/>
                  <a:gd name="T6" fmla="*/ 8 w 16"/>
                  <a:gd name="T7" fmla="*/ 0 h 42"/>
                  <a:gd name="T8" fmla="*/ 0 w 16"/>
                  <a:gd name="T9" fmla="*/ 8 h 42"/>
                  <a:gd name="T10" fmla="*/ 0 w 16"/>
                  <a:gd name="T11" fmla="*/ 34 h 42"/>
                  <a:gd name="T12" fmla="*/ 8 w 16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2">
                    <a:moveTo>
                      <a:pt x="8" y="42"/>
                    </a:moveTo>
                    <a:cubicBezTo>
                      <a:pt x="13" y="42"/>
                      <a:pt x="16" y="38"/>
                      <a:pt x="16" y="3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8"/>
                      <a:pt x="4" y="42"/>
                      <a:pt x="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2" name="Freeform 223"/>
              <p:cNvSpPr>
                <a:spLocks/>
              </p:cNvSpPr>
              <p:nvPr/>
            </p:nvSpPr>
            <p:spPr bwMode="auto">
              <a:xfrm>
                <a:off x="4201264" y="1568976"/>
                <a:ext cx="121287" cy="48515"/>
              </a:xfrm>
              <a:custGeom>
                <a:avLst/>
                <a:gdLst>
                  <a:gd name="T0" fmla="*/ 0 w 41"/>
                  <a:gd name="T1" fmla="*/ 8 h 16"/>
                  <a:gd name="T2" fmla="*/ 8 w 41"/>
                  <a:gd name="T3" fmla="*/ 16 h 16"/>
                  <a:gd name="T4" fmla="*/ 33 w 41"/>
                  <a:gd name="T5" fmla="*/ 16 h 16"/>
                  <a:gd name="T6" fmla="*/ 41 w 41"/>
                  <a:gd name="T7" fmla="*/ 8 h 16"/>
                  <a:gd name="T8" fmla="*/ 33 w 41"/>
                  <a:gd name="T9" fmla="*/ 0 h 16"/>
                  <a:gd name="T10" fmla="*/ 8 w 41"/>
                  <a:gd name="T11" fmla="*/ 0 h 16"/>
                  <a:gd name="T12" fmla="*/ 0 w 41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8" y="16"/>
                      <a:pt x="41" y="12"/>
                      <a:pt x="41" y="8"/>
                    </a:cubicBezTo>
                    <a:cubicBezTo>
                      <a:pt x="41" y="3"/>
                      <a:pt x="38" y="0"/>
                      <a:pt x="3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3" name="Freeform 224"/>
              <p:cNvSpPr>
                <a:spLocks/>
              </p:cNvSpPr>
              <p:nvPr/>
            </p:nvSpPr>
            <p:spPr bwMode="auto">
              <a:xfrm>
                <a:off x="3606958" y="1568976"/>
                <a:ext cx="129372" cy="48515"/>
              </a:xfrm>
              <a:custGeom>
                <a:avLst/>
                <a:gdLst>
                  <a:gd name="T0" fmla="*/ 42 w 42"/>
                  <a:gd name="T1" fmla="*/ 8 h 16"/>
                  <a:gd name="T2" fmla="*/ 33 w 42"/>
                  <a:gd name="T3" fmla="*/ 0 h 16"/>
                  <a:gd name="T4" fmla="*/ 8 w 42"/>
                  <a:gd name="T5" fmla="*/ 0 h 16"/>
                  <a:gd name="T6" fmla="*/ 0 w 42"/>
                  <a:gd name="T7" fmla="*/ 8 h 16"/>
                  <a:gd name="T8" fmla="*/ 8 w 42"/>
                  <a:gd name="T9" fmla="*/ 16 h 16"/>
                  <a:gd name="T10" fmla="*/ 33 w 42"/>
                  <a:gd name="T11" fmla="*/ 16 h 16"/>
                  <a:gd name="T12" fmla="*/ 42 w 42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6">
                    <a:moveTo>
                      <a:pt x="42" y="8"/>
                    </a:moveTo>
                    <a:cubicBezTo>
                      <a:pt x="42" y="3"/>
                      <a:pt x="38" y="0"/>
                      <a:pt x="3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8" y="16"/>
                      <a:pt x="42" y="12"/>
                      <a:pt x="4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4" name="Freeform 225"/>
              <p:cNvSpPr>
                <a:spLocks/>
              </p:cNvSpPr>
              <p:nvPr/>
            </p:nvSpPr>
            <p:spPr bwMode="auto">
              <a:xfrm>
                <a:off x="4160835" y="1399175"/>
                <a:ext cx="125331" cy="97029"/>
              </a:xfrm>
              <a:custGeom>
                <a:avLst/>
                <a:gdLst>
                  <a:gd name="T0" fmla="*/ 3 w 41"/>
                  <a:gd name="T1" fmla="*/ 26 h 32"/>
                  <a:gd name="T2" fmla="*/ 14 w 41"/>
                  <a:gd name="T3" fmla="*/ 30 h 32"/>
                  <a:gd name="T4" fmla="*/ 36 w 41"/>
                  <a:gd name="T5" fmla="*/ 17 h 32"/>
                  <a:gd name="T6" fmla="*/ 39 w 41"/>
                  <a:gd name="T7" fmla="*/ 6 h 32"/>
                  <a:gd name="T8" fmla="*/ 28 w 41"/>
                  <a:gd name="T9" fmla="*/ 3 h 32"/>
                  <a:gd name="T10" fmla="*/ 6 w 41"/>
                  <a:gd name="T11" fmla="*/ 15 h 32"/>
                  <a:gd name="T12" fmla="*/ 3 w 41"/>
                  <a:gd name="T13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2">
                    <a:moveTo>
                      <a:pt x="3" y="26"/>
                    </a:moveTo>
                    <a:cubicBezTo>
                      <a:pt x="5" y="30"/>
                      <a:pt x="10" y="32"/>
                      <a:pt x="14" y="30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40" y="15"/>
                      <a:pt x="41" y="10"/>
                      <a:pt x="39" y="6"/>
                    </a:cubicBezTo>
                    <a:cubicBezTo>
                      <a:pt x="37" y="2"/>
                      <a:pt x="32" y="0"/>
                      <a:pt x="28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2" y="18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5" name="Freeform 226"/>
              <p:cNvSpPr>
                <a:spLocks/>
              </p:cNvSpPr>
              <p:nvPr/>
            </p:nvSpPr>
            <p:spPr bwMode="auto">
              <a:xfrm>
                <a:off x="3647387" y="1694307"/>
                <a:ext cx="125331" cy="97029"/>
              </a:xfrm>
              <a:custGeom>
                <a:avLst/>
                <a:gdLst>
                  <a:gd name="T0" fmla="*/ 39 w 41"/>
                  <a:gd name="T1" fmla="*/ 6 h 32"/>
                  <a:gd name="T2" fmla="*/ 27 w 41"/>
                  <a:gd name="T3" fmla="*/ 2 h 32"/>
                  <a:gd name="T4" fmla="*/ 5 w 41"/>
                  <a:gd name="T5" fmla="*/ 15 h 32"/>
                  <a:gd name="T6" fmla="*/ 2 w 41"/>
                  <a:gd name="T7" fmla="*/ 26 h 32"/>
                  <a:gd name="T8" fmla="*/ 14 w 41"/>
                  <a:gd name="T9" fmla="*/ 29 h 32"/>
                  <a:gd name="T10" fmla="*/ 36 w 41"/>
                  <a:gd name="T11" fmla="*/ 17 h 32"/>
                  <a:gd name="T12" fmla="*/ 39 w 41"/>
                  <a:gd name="T1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2">
                    <a:moveTo>
                      <a:pt x="39" y="6"/>
                    </a:moveTo>
                    <a:cubicBezTo>
                      <a:pt x="36" y="2"/>
                      <a:pt x="31" y="0"/>
                      <a:pt x="27" y="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7"/>
                      <a:pt x="0" y="22"/>
                      <a:pt x="2" y="26"/>
                    </a:cubicBezTo>
                    <a:cubicBezTo>
                      <a:pt x="5" y="30"/>
                      <a:pt x="10" y="32"/>
                      <a:pt x="14" y="2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40" y="14"/>
                      <a:pt x="41" y="9"/>
                      <a:pt x="3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6" name="Freeform 227"/>
              <p:cNvSpPr>
                <a:spLocks/>
              </p:cNvSpPr>
              <p:nvPr/>
            </p:nvSpPr>
            <p:spPr bwMode="auto">
              <a:xfrm>
                <a:off x="3776759" y="1277888"/>
                <a:ext cx="92988" cy="121287"/>
              </a:xfrm>
              <a:custGeom>
                <a:avLst/>
                <a:gdLst>
                  <a:gd name="T0" fmla="*/ 14 w 31"/>
                  <a:gd name="T1" fmla="*/ 36 h 41"/>
                  <a:gd name="T2" fmla="*/ 26 w 31"/>
                  <a:gd name="T3" fmla="*/ 39 h 41"/>
                  <a:gd name="T4" fmla="*/ 29 w 31"/>
                  <a:gd name="T5" fmla="*/ 28 h 41"/>
                  <a:gd name="T6" fmla="*/ 16 w 31"/>
                  <a:gd name="T7" fmla="*/ 6 h 41"/>
                  <a:gd name="T8" fmla="*/ 5 w 31"/>
                  <a:gd name="T9" fmla="*/ 2 h 41"/>
                  <a:gd name="T10" fmla="*/ 2 w 31"/>
                  <a:gd name="T11" fmla="*/ 14 h 41"/>
                  <a:gd name="T12" fmla="*/ 14 w 31"/>
                  <a:gd name="T13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4" y="36"/>
                    </a:moveTo>
                    <a:cubicBezTo>
                      <a:pt x="17" y="40"/>
                      <a:pt x="22" y="41"/>
                      <a:pt x="26" y="39"/>
                    </a:cubicBezTo>
                    <a:cubicBezTo>
                      <a:pt x="30" y="36"/>
                      <a:pt x="31" y="31"/>
                      <a:pt x="29" y="2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2"/>
                      <a:pt x="9" y="0"/>
                      <a:pt x="5" y="2"/>
                    </a:cubicBezTo>
                    <a:cubicBezTo>
                      <a:pt x="1" y="5"/>
                      <a:pt x="0" y="10"/>
                      <a:pt x="2" y="14"/>
                    </a:cubicBezTo>
                    <a:lnTo>
                      <a:pt x="1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7" name="Freeform 228"/>
              <p:cNvSpPr>
                <a:spLocks/>
              </p:cNvSpPr>
              <p:nvPr/>
            </p:nvSpPr>
            <p:spPr bwMode="auto">
              <a:xfrm>
                <a:off x="4079977" y="1290018"/>
                <a:ext cx="97029" cy="121287"/>
              </a:xfrm>
              <a:custGeom>
                <a:avLst/>
                <a:gdLst>
                  <a:gd name="T0" fmla="*/ 5 w 33"/>
                  <a:gd name="T1" fmla="*/ 37 h 40"/>
                  <a:gd name="T2" fmla="*/ 16 w 33"/>
                  <a:gd name="T3" fmla="*/ 35 h 40"/>
                  <a:gd name="T4" fmla="*/ 30 w 33"/>
                  <a:gd name="T5" fmla="*/ 14 h 40"/>
                  <a:gd name="T6" fmla="*/ 28 w 33"/>
                  <a:gd name="T7" fmla="*/ 2 h 40"/>
                  <a:gd name="T8" fmla="*/ 17 w 33"/>
                  <a:gd name="T9" fmla="*/ 5 h 40"/>
                  <a:gd name="T10" fmla="*/ 3 w 33"/>
                  <a:gd name="T11" fmla="*/ 26 h 40"/>
                  <a:gd name="T12" fmla="*/ 5 w 33"/>
                  <a:gd name="T13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5" y="37"/>
                    </a:moveTo>
                    <a:cubicBezTo>
                      <a:pt x="9" y="40"/>
                      <a:pt x="14" y="39"/>
                      <a:pt x="16" y="3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0"/>
                      <a:pt x="32" y="5"/>
                      <a:pt x="28" y="2"/>
                    </a:cubicBezTo>
                    <a:cubicBezTo>
                      <a:pt x="24" y="0"/>
                      <a:pt x="19" y="1"/>
                      <a:pt x="17" y="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30"/>
                      <a:pt x="1" y="35"/>
                      <a:pt x="5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8" name="Freeform 229"/>
              <p:cNvSpPr>
                <a:spLocks/>
              </p:cNvSpPr>
              <p:nvPr/>
            </p:nvSpPr>
            <p:spPr bwMode="auto">
              <a:xfrm>
                <a:off x="3756546" y="1783250"/>
                <a:ext cx="97029" cy="121287"/>
              </a:xfrm>
              <a:custGeom>
                <a:avLst/>
                <a:gdLst>
                  <a:gd name="T0" fmla="*/ 27 w 32"/>
                  <a:gd name="T1" fmla="*/ 3 h 40"/>
                  <a:gd name="T2" fmla="*/ 16 w 32"/>
                  <a:gd name="T3" fmla="*/ 5 h 40"/>
                  <a:gd name="T4" fmla="*/ 2 w 32"/>
                  <a:gd name="T5" fmla="*/ 26 h 40"/>
                  <a:gd name="T6" fmla="*/ 5 w 32"/>
                  <a:gd name="T7" fmla="*/ 38 h 40"/>
                  <a:gd name="T8" fmla="*/ 16 w 32"/>
                  <a:gd name="T9" fmla="*/ 35 h 40"/>
                  <a:gd name="T10" fmla="*/ 30 w 32"/>
                  <a:gd name="T11" fmla="*/ 14 h 40"/>
                  <a:gd name="T12" fmla="*/ 27 w 32"/>
                  <a:gd name="T13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27" y="3"/>
                    </a:moveTo>
                    <a:cubicBezTo>
                      <a:pt x="24" y="0"/>
                      <a:pt x="18" y="1"/>
                      <a:pt x="16" y="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30"/>
                      <a:pt x="1" y="35"/>
                      <a:pt x="5" y="38"/>
                    </a:cubicBezTo>
                    <a:cubicBezTo>
                      <a:pt x="8" y="40"/>
                      <a:pt x="13" y="39"/>
                      <a:pt x="16" y="3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2" y="10"/>
                      <a:pt x="31" y="5"/>
                      <a:pt x="27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9" name="Freeform 230"/>
              <p:cNvSpPr>
                <a:spLocks/>
              </p:cNvSpPr>
              <p:nvPr/>
            </p:nvSpPr>
            <p:spPr bwMode="auto">
              <a:xfrm>
                <a:off x="3659517" y="1387047"/>
                <a:ext cx="121287" cy="97029"/>
              </a:xfrm>
              <a:custGeom>
                <a:avLst/>
                <a:gdLst>
                  <a:gd name="T0" fmla="*/ 5 w 40"/>
                  <a:gd name="T1" fmla="*/ 16 h 32"/>
                  <a:gd name="T2" fmla="*/ 26 w 40"/>
                  <a:gd name="T3" fmla="*/ 30 h 32"/>
                  <a:gd name="T4" fmla="*/ 37 w 40"/>
                  <a:gd name="T5" fmla="*/ 27 h 32"/>
                  <a:gd name="T6" fmla="*/ 35 w 40"/>
                  <a:gd name="T7" fmla="*/ 16 h 32"/>
                  <a:gd name="T8" fmla="*/ 14 w 40"/>
                  <a:gd name="T9" fmla="*/ 2 h 32"/>
                  <a:gd name="T10" fmla="*/ 2 w 40"/>
                  <a:gd name="T11" fmla="*/ 4 h 32"/>
                  <a:gd name="T12" fmla="*/ 5 w 40"/>
                  <a:gd name="T13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2">
                    <a:moveTo>
                      <a:pt x="5" y="16"/>
                    </a:moveTo>
                    <a:cubicBezTo>
                      <a:pt x="26" y="30"/>
                      <a:pt x="26" y="30"/>
                      <a:pt x="26" y="30"/>
                    </a:cubicBezTo>
                    <a:cubicBezTo>
                      <a:pt x="30" y="32"/>
                      <a:pt x="35" y="31"/>
                      <a:pt x="37" y="27"/>
                    </a:cubicBezTo>
                    <a:cubicBezTo>
                      <a:pt x="40" y="23"/>
                      <a:pt x="39" y="18"/>
                      <a:pt x="35" y="16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0" y="0"/>
                      <a:pt x="5" y="1"/>
                      <a:pt x="2" y="4"/>
                    </a:cubicBezTo>
                    <a:cubicBezTo>
                      <a:pt x="0" y="8"/>
                      <a:pt x="1" y="13"/>
                      <a:pt x="5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0" name="Freeform 231"/>
              <p:cNvSpPr>
                <a:spLocks/>
              </p:cNvSpPr>
              <p:nvPr/>
            </p:nvSpPr>
            <p:spPr bwMode="auto">
              <a:xfrm>
                <a:off x="3776759" y="1407261"/>
                <a:ext cx="375990" cy="367904"/>
              </a:xfrm>
              <a:custGeom>
                <a:avLst/>
                <a:gdLst>
                  <a:gd name="T0" fmla="*/ 54 w 124"/>
                  <a:gd name="T1" fmla="*/ 110 h 122"/>
                  <a:gd name="T2" fmla="*/ 14 w 124"/>
                  <a:gd name="T3" fmla="*/ 62 h 122"/>
                  <a:gd name="T4" fmla="*/ 62 w 124"/>
                  <a:gd name="T5" fmla="*/ 14 h 122"/>
                  <a:gd name="T6" fmla="*/ 111 w 124"/>
                  <a:gd name="T7" fmla="*/ 62 h 122"/>
                  <a:gd name="T8" fmla="*/ 109 w 124"/>
                  <a:gd name="T9" fmla="*/ 73 h 122"/>
                  <a:gd name="T10" fmla="*/ 110 w 124"/>
                  <a:gd name="T11" fmla="*/ 73 h 122"/>
                  <a:gd name="T12" fmla="*/ 123 w 124"/>
                  <a:gd name="T13" fmla="*/ 75 h 122"/>
                  <a:gd name="T14" fmla="*/ 124 w 124"/>
                  <a:gd name="T15" fmla="*/ 62 h 122"/>
                  <a:gd name="T16" fmla="*/ 62 w 124"/>
                  <a:gd name="T17" fmla="*/ 0 h 122"/>
                  <a:gd name="T18" fmla="*/ 0 w 124"/>
                  <a:gd name="T19" fmla="*/ 62 h 122"/>
                  <a:gd name="T20" fmla="*/ 45 w 124"/>
                  <a:gd name="T21" fmla="*/ 122 h 122"/>
                  <a:gd name="T22" fmla="*/ 54 w 124"/>
                  <a:gd name="T23" fmla="*/ 1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" h="122">
                    <a:moveTo>
                      <a:pt x="54" y="110"/>
                    </a:moveTo>
                    <a:cubicBezTo>
                      <a:pt x="31" y="106"/>
                      <a:pt x="14" y="87"/>
                      <a:pt x="14" y="62"/>
                    </a:cubicBezTo>
                    <a:cubicBezTo>
                      <a:pt x="14" y="36"/>
                      <a:pt x="35" y="14"/>
                      <a:pt x="62" y="14"/>
                    </a:cubicBezTo>
                    <a:cubicBezTo>
                      <a:pt x="89" y="14"/>
                      <a:pt x="111" y="36"/>
                      <a:pt x="111" y="62"/>
                    </a:cubicBezTo>
                    <a:cubicBezTo>
                      <a:pt x="111" y="66"/>
                      <a:pt x="110" y="70"/>
                      <a:pt x="109" y="73"/>
                    </a:cubicBezTo>
                    <a:cubicBezTo>
                      <a:pt x="110" y="73"/>
                      <a:pt x="110" y="73"/>
                      <a:pt x="110" y="73"/>
                    </a:cubicBezTo>
                    <a:cubicBezTo>
                      <a:pt x="115" y="73"/>
                      <a:pt x="119" y="74"/>
                      <a:pt x="123" y="75"/>
                    </a:cubicBezTo>
                    <a:cubicBezTo>
                      <a:pt x="124" y="71"/>
                      <a:pt x="124" y="67"/>
                      <a:pt x="124" y="62"/>
                    </a:cubicBezTo>
                    <a:cubicBezTo>
                      <a:pt x="124" y="28"/>
                      <a:pt x="97" y="0"/>
                      <a:pt x="62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91"/>
                      <a:pt x="19" y="115"/>
                      <a:pt x="45" y="122"/>
                    </a:cubicBezTo>
                    <a:cubicBezTo>
                      <a:pt x="47" y="117"/>
                      <a:pt x="50" y="113"/>
                      <a:pt x="54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1" name="Freeform 232"/>
              <p:cNvSpPr>
                <a:spLocks noEditPoints="1"/>
              </p:cNvSpPr>
              <p:nvPr/>
            </p:nvSpPr>
            <p:spPr bwMode="auto">
              <a:xfrm>
                <a:off x="3906132" y="1629621"/>
                <a:ext cx="444718" cy="254703"/>
              </a:xfrm>
              <a:custGeom>
                <a:avLst/>
                <a:gdLst>
                  <a:gd name="T0" fmla="*/ 147 w 147"/>
                  <a:gd name="T1" fmla="*/ 65 h 84"/>
                  <a:gd name="T2" fmla="*/ 128 w 147"/>
                  <a:gd name="T3" fmla="*/ 46 h 84"/>
                  <a:gd name="T4" fmla="*/ 112 w 147"/>
                  <a:gd name="T5" fmla="*/ 34 h 84"/>
                  <a:gd name="T6" fmla="*/ 81 w 147"/>
                  <a:gd name="T7" fmla="*/ 2 h 84"/>
                  <a:gd name="T8" fmla="*/ 68 w 147"/>
                  <a:gd name="T9" fmla="*/ 0 h 84"/>
                  <a:gd name="T10" fmla="*/ 67 w 147"/>
                  <a:gd name="T11" fmla="*/ 0 h 84"/>
                  <a:gd name="T12" fmla="*/ 24 w 147"/>
                  <a:gd name="T13" fmla="*/ 32 h 84"/>
                  <a:gd name="T14" fmla="*/ 12 w 147"/>
                  <a:gd name="T15" fmla="*/ 37 h 84"/>
                  <a:gd name="T16" fmla="*/ 3 w 147"/>
                  <a:gd name="T17" fmla="*/ 49 h 84"/>
                  <a:gd name="T18" fmla="*/ 0 w 147"/>
                  <a:gd name="T19" fmla="*/ 61 h 84"/>
                  <a:gd name="T20" fmla="*/ 12 w 147"/>
                  <a:gd name="T21" fmla="*/ 84 h 84"/>
                  <a:gd name="T22" fmla="*/ 12 w 147"/>
                  <a:gd name="T23" fmla="*/ 84 h 84"/>
                  <a:gd name="T24" fmla="*/ 28 w 147"/>
                  <a:gd name="T25" fmla="*/ 84 h 84"/>
                  <a:gd name="T26" fmla="*/ 42 w 147"/>
                  <a:gd name="T27" fmla="*/ 84 h 84"/>
                  <a:gd name="T28" fmla="*/ 48 w 147"/>
                  <a:gd name="T29" fmla="*/ 84 h 84"/>
                  <a:gd name="T30" fmla="*/ 66 w 147"/>
                  <a:gd name="T31" fmla="*/ 84 h 84"/>
                  <a:gd name="T32" fmla="*/ 83 w 147"/>
                  <a:gd name="T33" fmla="*/ 84 h 84"/>
                  <a:gd name="T34" fmla="*/ 85 w 147"/>
                  <a:gd name="T35" fmla="*/ 84 h 84"/>
                  <a:gd name="T36" fmla="*/ 94 w 147"/>
                  <a:gd name="T37" fmla="*/ 84 h 84"/>
                  <a:gd name="T38" fmla="*/ 119 w 147"/>
                  <a:gd name="T39" fmla="*/ 84 h 84"/>
                  <a:gd name="T40" fmla="*/ 122 w 147"/>
                  <a:gd name="T41" fmla="*/ 84 h 84"/>
                  <a:gd name="T42" fmla="*/ 127 w 147"/>
                  <a:gd name="T43" fmla="*/ 84 h 84"/>
                  <a:gd name="T44" fmla="*/ 131 w 147"/>
                  <a:gd name="T45" fmla="*/ 84 h 84"/>
                  <a:gd name="T46" fmla="*/ 136 w 147"/>
                  <a:gd name="T47" fmla="*/ 82 h 84"/>
                  <a:gd name="T48" fmla="*/ 136 w 147"/>
                  <a:gd name="T49" fmla="*/ 82 h 84"/>
                  <a:gd name="T50" fmla="*/ 136 w 147"/>
                  <a:gd name="T51" fmla="*/ 82 h 84"/>
                  <a:gd name="T52" fmla="*/ 147 w 147"/>
                  <a:gd name="T53" fmla="*/ 65 h 84"/>
                  <a:gd name="T54" fmla="*/ 133 w 147"/>
                  <a:gd name="T55" fmla="*/ 72 h 84"/>
                  <a:gd name="T56" fmla="*/ 127 w 147"/>
                  <a:gd name="T57" fmla="*/ 74 h 84"/>
                  <a:gd name="T58" fmla="*/ 113 w 147"/>
                  <a:gd name="T59" fmla="*/ 74 h 84"/>
                  <a:gd name="T60" fmla="*/ 92 w 147"/>
                  <a:gd name="T61" fmla="*/ 74 h 84"/>
                  <a:gd name="T62" fmla="*/ 88 w 147"/>
                  <a:gd name="T63" fmla="*/ 74 h 84"/>
                  <a:gd name="T64" fmla="*/ 79 w 147"/>
                  <a:gd name="T65" fmla="*/ 74 h 84"/>
                  <a:gd name="T66" fmla="*/ 60 w 147"/>
                  <a:gd name="T67" fmla="*/ 74 h 84"/>
                  <a:gd name="T68" fmla="*/ 48 w 147"/>
                  <a:gd name="T69" fmla="*/ 74 h 84"/>
                  <a:gd name="T70" fmla="*/ 40 w 147"/>
                  <a:gd name="T71" fmla="*/ 74 h 84"/>
                  <a:gd name="T72" fmla="*/ 28 w 147"/>
                  <a:gd name="T73" fmla="*/ 74 h 84"/>
                  <a:gd name="T74" fmla="*/ 19 w 147"/>
                  <a:gd name="T75" fmla="*/ 74 h 84"/>
                  <a:gd name="T76" fmla="*/ 15 w 147"/>
                  <a:gd name="T77" fmla="*/ 70 h 84"/>
                  <a:gd name="T78" fmla="*/ 14 w 147"/>
                  <a:gd name="T79" fmla="*/ 69 h 84"/>
                  <a:gd name="T80" fmla="*/ 12 w 147"/>
                  <a:gd name="T81" fmla="*/ 60 h 84"/>
                  <a:gd name="T82" fmla="*/ 15 w 147"/>
                  <a:gd name="T83" fmla="*/ 51 h 84"/>
                  <a:gd name="T84" fmla="*/ 30 w 147"/>
                  <a:gd name="T85" fmla="*/ 43 h 84"/>
                  <a:gd name="T86" fmla="*/ 33 w 147"/>
                  <a:gd name="T87" fmla="*/ 43 h 84"/>
                  <a:gd name="T88" fmla="*/ 35 w 147"/>
                  <a:gd name="T89" fmla="*/ 36 h 84"/>
                  <a:gd name="T90" fmla="*/ 63 w 147"/>
                  <a:gd name="T91" fmla="*/ 12 h 84"/>
                  <a:gd name="T92" fmla="*/ 68 w 147"/>
                  <a:gd name="T93" fmla="*/ 12 h 84"/>
                  <a:gd name="T94" fmla="*/ 78 w 147"/>
                  <a:gd name="T95" fmla="*/ 13 h 84"/>
                  <a:gd name="T96" fmla="*/ 98 w 147"/>
                  <a:gd name="T97" fmla="*/ 30 h 84"/>
                  <a:gd name="T98" fmla="*/ 102 w 147"/>
                  <a:gd name="T99" fmla="*/ 43 h 84"/>
                  <a:gd name="T100" fmla="*/ 103 w 147"/>
                  <a:gd name="T101" fmla="*/ 43 h 84"/>
                  <a:gd name="T102" fmla="*/ 119 w 147"/>
                  <a:gd name="T103" fmla="*/ 54 h 84"/>
                  <a:gd name="T104" fmla="*/ 120 w 147"/>
                  <a:gd name="T105" fmla="*/ 59 h 84"/>
                  <a:gd name="T106" fmla="*/ 127 w 147"/>
                  <a:gd name="T107" fmla="*/ 56 h 84"/>
                  <a:gd name="T108" fmla="*/ 137 w 147"/>
                  <a:gd name="T109" fmla="*/ 65 h 84"/>
                  <a:gd name="T110" fmla="*/ 133 w 147"/>
                  <a:gd name="T111" fmla="*/ 7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7" h="84">
                    <a:moveTo>
                      <a:pt x="147" y="65"/>
                    </a:moveTo>
                    <a:cubicBezTo>
                      <a:pt x="147" y="54"/>
                      <a:pt x="138" y="46"/>
                      <a:pt x="128" y="46"/>
                    </a:cubicBezTo>
                    <a:cubicBezTo>
                      <a:pt x="124" y="40"/>
                      <a:pt x="119" y="36"/>
                      <a:pt x="112" y="34"/>
                    </a:cubicBezTo>
                    <a:cubicBezTo>
                      <a:pt x="108" y="19"/>
                      <a:pt x="96" y="7"/>
                      <a:pt x="81" y="2"/>
                    </a:cubicBezTo>
                    <a:cubicBezTo>
                      <a:pt x="77" y="1"/>
                      <a:pt x="73" y="0"/>
                      <a:pt x="68" y="0"/>
                    </a:cubicBezTo>
                    <a:cubicBezTo>
                      <a:pt x="68" y="0"/>
                      <a:pt x="68" y="0"/>
                      <a:pt x="67" y="0"/>
                    </a:cubicBezTo>
                    <a:cubicBezTo>
                      <a:pt x="47" y="1"/>
                      <a:pt x="30" y="14"/>
                      <a:pt x="24" y="32"/>
                    </a:cubicBezTo>
                    <a:cubicBezTo>
                      <a:pt x="20" y="33"/>
                      <a:pt x="16" y="35"/>
                      <a:pt x="12" y="37"/>
                    </a:cubicBezTo>
                    <a:cubicBezTo>
                      <a:pt x="8" y="40"/>
                      <a:pt x="5" y="44"/>
                      <a:pt x="3" y="49"/>
                    </a:cubicBezTo>
                    <a:cubicBezTo>
                      <a:pt x="1" y="53"/>
                      <a:pt x="0" y="57"/>
                      <a:pt x="0" y="61"/>
                    </a:cubicBezTo>
                    <a:cubicBezTo>
                      <a:pt x="0" y="70"/>
                      <a:pt x="5" y="79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119" y="84"/>
                      <a:pt x="119" y="84"/>
                      <a:pt x="119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84"/>
                      <a:pt x="129" y="84"/>
                      <a:pt x="131" y="84"/>
                    </a:cubicBezTo>
                    <a:cubicBezTo>
                      <a:pt x="133" y="83"/>
                      <a:pt x="135" y="83"/>
                      <a:pt x="136" y="82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142" y="78"/>
                      <a:pt x="147" y="72"/>
                      <a:pt x="147" y="65"/>
                    </a:cubicBezTo>
                    <a:close/>
                    <a:moveTo>
                      <a:pt x="133" y="72"/>
                    </a:moveTo>
                    <a:cubicBezTo>
                      <a:pt x="132" y="73"/>
                      <a:pt x="130" y="74"/>
                      <a:pt x="127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7" y="73"/>
                      <a:pt x="16" y="72"/>
                      <a:pt x="15" y="70"/>
                    </a:cubicBezTo>
                    <a:cubicBezTo>
                      <a:pt x="15" y="70"/>
                      <a:pt x="15" y="69"/>
                      <a:pt x="14" y="69"/>
                    </a:cubicBezTo>
                    <a:cubicBezTo>
                      <a:pt x="13" y="66"/>
                      <a:pt x="12" y="63"/>
                      <a:pt x="12" y="60"/>
                    </a:cubicBezTo>
                    <a:cubicBezTo>
                      <a:pt x="12" y="57"/>
                      <a:pt x="13" y="54"/>
                      <a:pt x="15" y="51"/>
                    </a:cubicBezTo>
                    <a:cubicBezTo>
                      <a:pt x="18" y="46"/>
                      <a:pt x="23" y="43"/>
                      <a:pt x="30" y="43"/>
                    </a:cubicBezTo>
                    <a:cubicBezTo>
                      <a:pt x="31" y="43"/>
                      <a:pt x="32" y="43"/>
                      <a:pt x="33" y="43"/>
                    </a:cubicBezTo>
                    <a:cubicBezTo>
                      <a:pt x="34" y="41"/>
                      <a:pt x="34" y="38"/>
                      <a:pt x="35" y="36"/>
                    </a:cubicBezTo>
                    <a:cubicBezTo>
                      <a:pt x="39" y="23"/>
                      <a:pt x="50" y="14"/>
                      <a:pt x="63" y="12"/>
                    </a:cubicBezTo>
                    <a:cubicBezTo>
                      <a:pt x="65" y="12"/>
                      <a:pt x="66" y="12"/>
                      <a:pt x="68" y="12"/>
                    </a:cubicBezTo>
                    <a:cubicBezTo>
                      <a:pt x="71" y="12"/>
                      <a:pt x="75" y="12"/>
                      <a:pt x="78" y="13"/>
                    </a:cubicBezTo>
                    <a:cubicBezTo>
                      <a:pt x="87" y="16"/>
                      <a:pt x="94" y="22"/>
                      <a:pt x="98" y="30"/>
                    </a:cubicBezTo>
                    <a:cubicBezTo>
                      <a:pt x="100" y="34"/>
                      <a:pt x="102" y="38"/>
                      <a:pt x="102" y="43"/>
                    </a:cubicBezTo>
                    <a:cubicBezTo>
                      <a:pt x="102" y="43"/>
                      <a:pt x="103" y="43"/>
                      <a:pt x="103" y="43"/>
                    </a:cubicBezTo>
                    <a:cubicBezTo>
                      <a:pt x="110" y="43"/>
                      <a:pt x="117" y="48"/>
                      <a:pt x="119" y="54"/>
                    </a:cubicBezTo>
                    <a:cubicBezTo>
                      <a:pt x="120" y="56"/>
                      <a:pt x="120" y="58"/>
                      <a:pt x="120" y="59"/>
                    </a:cubicBezTo>
                    <a:cubicBezTo>
                      <a:pt x="122" y="57"/>
                      <a:pt x="124" y="56"/>
                      <a:pt x="127" y="56"/>
                    </a:cubicBezTo>
                    <a:cubicBezTo>
                      <a:pt x="132" y="56"/>
                      <a:pt x="137" y="60"/>
                      <a:pt x="137" y="65"/>
                    </a:cubicBezTo>
                    <a:cubicBezTo>
                      <a:pt x="137" y="68"/>
                      <a:pt x="135" y="70"/>
                      <a:pt x="133" y="7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69" name="组合 468"/>
            <p:cNvGrpSpPr/>
            <p:nvPr/>
          </p:nvGrpSpPr>
          <p:grpSpPr>
            <a:xfrm>
              <a:off x="7458249" y="1388419"/>
              <a:ext cx="908687" cy="705855"/>
              <a:chOff x="7791450" y="2590800"/>
              <a:chExt cx="711201" cy="552451"/>
            </a:xfrm>
            <a:grpFill/>
          </p:grpSpPr>
          <p:sp>
            <p:nvSpPr>
              <p:cNvPr id="666" name="Freeform 92"/>
              <p:cNvSpPr>
                <a:spLocks/>
              </p:cNvSpPr>
              <p:nvPr/>
            </p:nvSpPr>
            <p:spPr bwMode="auto">
              <a:xfrm>
                <a:off x="8074025" y="2590800"/>
                <a:ext cx="44450" cy="103188"/>
              </a:xfrm>
              <a:custGeom>
                <a:avLst/>
                <a:gdLst>
                  <a:gd name="T0" fmla="*/ 3 w 20"/>
                  <a:gd name="T1" fmla="*/ 45 h 45"/>
                  <a:gd name="T2" fmla="*/ 2 w 20"/>
                  <a:gd name="T3" fmla="*/ 44 h 45"/>
                  <a:gd name="T4" fmla="*/ 0 w 20"/>
                  <a:gd name="T5" fmla="*/ 41 h 45"/>
                  <a:gd name="T6" fmla="*/ 14 w 20"/>
                  <a:gd name="T7" fmla="*/ 3 h 45"/>
                  <a:gd name="T8" fmla="*/ 18 w 20"/>
                  <a:gd name="T9" fmla="*/ 1 h 45"/>
                  <a:gd name="T10" fmla="*/ 20 w 20"/>
                  <a:gd name="T11" fmla="*/ 5 h 45"/>
                  <a:gd name="T12" fmla="*/ 6 w 20"/>
                  <a:gd name="T13" fmla="*/ 43 h 45"/>
                  <a:gd name="T14" fmla="*/ 3 w 2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5">
                    <a:moveTo>
                      <a:pt x="3" y="45"/>
                    </a:moveTo>
                    <a:cubicBezTo>
                      <a:pt x="3" y="45"/>
                      <a:pt x="3" y="45"/>
                      <a:pt x="2" y="44"/>
                    </a:cubicBezTo>
                    <a:cubicBezTo>
                      <a:pt x="1" y="44"/>
                      <a:pt x="0" y="42"/>
                      <a:pt x="0" y="4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7" y="0"/>
                      <a:pt x="18" y="1"/>
                    </a:cubicBezTo>
                    <a:cubicBezTo>
                      <a:pt x="20" y="1"/>
                      <a:pt x="20" y="3"/>
                      <a:pt x="20" y="5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4"/>
                      <a:pt x="4" y="45"/>
                      <a:pt x="3" y="45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7" name="Freeform 93"/>
              <p:cNvSpPr>
                <a:spLocks/>
              </p:cNvSpPr>
              <p:nvPr/>
            </p:nvSpPr>
            <p:spPr bwMode="auto">
              <a:xfrm>
                <a:off x="8148638" y="2695575"/>
                <a:ext cx="95250" cy="60325"/>
              </a:xfrm>
              <a:custGeom>
                <a:avLst/>
                <a:gdLst>
                  <a:gd name="T0" fmla="*/ 3 w 42"/>
                  <a:gd name="T1" fmla="*/ 26 h 26"/>
                  <a:gd name="T2" fmla="*/ 1 w 42"/>
                  <a:gd name="T3" fmla="*/ 25 h 26"/>
                  <a:gd name="T4" fmla="*/ 2 w 42"/>
                  <a:gd name="T5" fmla="*/ 21 h 26"/>
                  <a:gd name="T6" fmla="*/ 37 w 42"/>
                  <a:gd name="T7" fmla="*/ 1 h 26"/>
                  <a:gd name="T8" fmla="*/ 41 w 42"/>
                  <a:gd name="T9" fmla="*/ 2 h 26"/>
                  <a:gd name="T10" fmla="*/ 40 w 42"/>
                  <a:gd name="T11" fmla="*/ 6 h 26"/>
                  <a:gd name="T12" fmla="*/ 5 w 42"/>
                  <a:gd name="T13" fmla="*/ 26 h 26"/>
                  <a:gd name="T14" fmla="*/ 3 w 4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" y="26"/>
                    </a:moveTo>
                    <a:cubicBezTo>
                      <a:pt x="2" y="26"/>
                      <a:pt x="1" y="26"/>
                      <a:pt x="1" y="25"/>
                    </a:cubicBezTo>
                    <a:cubicBezTo>
                      <a:pt x="0" y="24"/>
                      <a:pt x="1" y="22"/>
                      <a:pt x="2" y="2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8" y="0"/>
                      <a:pt x="40" y="0"/>
                      <a:pt x="41" y="2"/>
                    </a:cubicBezTo>
                    <a:cubicBezTo>
                      <a:pt x="42" y="3"/>
                      <a:pt x="41" y="5"/>
                      <a:pt x="40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6"/>
                      <a:pt x="4" y="26"/>
                      <a:pt x="3" y="2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8" name="Freeform 94"/>
              <p:cNvSpPr>
                <a:spLocks/>
              </p:cNvSpPr>
              <p:nvPr/>
            </p:nvSpPr>
            <p:spPr bwMode="auto">
              <a:xfrm>
                <a:off x="7943850" y="2590800"/>
                <a:ext cx="46038" cy="103188"/>
              </a:xfrm>
              <a:custGeom>
                <a:avLst/>
                <a:gdLst>
                  <a:gd name="T0" fmla="*/ 17 w 20"/>
                  <a:gd name="T1" fmla="*/ 45 h 45"/>
                  <a:gd name="T2" fmla="*/ 14 w 20"/>
                  <a:gd name="T3" fmla="*/ 43 h 45"/>
                  <a:gd name="T4" fmla="*/ 0 w 20"/>
                  <a:gd name="T5" fmla="*/ 5 h 45"/>
                  <a:gd name="T6" fmla="*/ 2 w 20"/>
                  <a:gd name="T7" fmla="*/ 1 h 45"/>
                  <a:gd name="T8" fmla="*/ 6 w 20"/>
                  <a:gd name="T9" fmla="*/ 3 h 45"/>
                  <a:gd name="T10" fmla="*/ 20 w 20"/>
                  <a:gd name="T11" fmla="*/ 41 h 45"/>
                  <a:gd name="T12" fmla="*/ 18 w 20"/>
                  <a:gd name="T13" fmla="*/ 44 h 45"/>
                  <a:gd name="T14" fmla="*/ 17 w 2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5">
                    <a:moveTo>
                      <a:pt x="17" y="45"/>
                    </a:moveTo>
                    <a:cubicBezTo>
                      <a:pt x="16" y="45"/>
                      <a:pt x="15" y="44"/>
                      <a:pt x="14" y="4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1"/>
                      <a:pt x="2" y="1"/>
                    </a:cubicBezTo>
                    <a:cubicBezTo>
                      <a:pt x="4" y="0"/>
                      <a:pt x="5" y="1"/>
                      <a:pt x="6" y="3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2"/>
                      <a:pt x="19" y="44"/>
                      <a:pt x="18" y="44"/>
                    </a:cubicBezTo>
                    <a:cubicBezTo>
                      <a:pt x="18" y="45"/>
                      <a:pt x="17" y="45"/>
                      <a:pt x="17" y="45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9" name="Freeform 95"/>
              <p:cNvSpPr>
                <a:spLocks/>
              </p:cNvSpPr>
              <p:nvPr/>
            </p:nvSpPr>
            <p:spPr bwMode="auto">
              <a:xfrm>
                <a:off x="7818438" y="2695575"/>
                <a:ext cx="95250" cy="60325"/>
              </a:xfrm>
              <a:custGeom>
                <a:avLst/>
                <a:gdLst>
                  <a:gd name="T0" fmla="*/ 39 w 42"/>
                  <a:gd name="T1" fmla="*/ 26 h 26"/>
                  <a:gd name="T2" fmla="*/ 37 w 42"/>
                  <a:gd name="T3" fmla="*/ 26 h 26"/>
                  <a:gd name="T4" fmla="*/ 2 w 42"/>
                  <a:gd name="T5" fmla="*/ 6 h 26"/>
                  <a:gd name="T6" fmla="*/ 1 w 42"/>
                  <a:gd name="T7" fmla="*/ 2 h 26"/>
                  <a:gd name="T8" fmla="*/ 5 w 42"/>
                  <a:gd name="T9" fmla="*/ 1 h 26"/>
                  <a:gd name="T10" fmla="*/ 40 w 42"/>
                  <a:gd name="T11" fmla="*/ 21 h 26"/>
                  <a:gd name="T12" fmla="*/ 41 w 42"/>
                  <a:gd name="T13" fmla="*/ 25 h 26"/>
                  <a:gd name="T14" fmla="*/ 39 w 4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9" y="26"/>
                    </a:moveTo>
                    <a:cubicBezTo>
                      <a:pt x="38" y="26"/>
                      <a:pt x="38" y="26"/>
                      <a:pt x="37" y="2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2" y="22"/>
                      <a:pt x="42" y="24"/>
                      <a:pt x="41" y="25"/>
                    </a:cubicBezTo>
                    <a:cubicBezTo>
                      <a:pt x="41" y="26"/>
                      <a:pt x="40" y="26"/>
                      <a:pt x="39" y="2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0" name="Freeform 96"/>
              <p:cNvSpPr>
                <a:spLocks/>
              </p:cNvSpPr>
              <p:nvPr/>
            </p:nvSpPr>
            <p:spPr bwMode="auto">
              <a:xfrm>
                <a:off x="7791450" y="2840038"/>
                <a:ext cx="104775" cy="30163"/>
              </a:xfrm>
              <a:custGeom>
                <a:avLst/>
                <a:gdLst>
                  <a:gd name="T0" fmla="*/ 3 w 46"/>
                  <a:gd name="T1" fmla="*/ 13 h 13"/>
                  <a:gd name="T2" fmla="*/ 0 w 46"/>
                  <a:gd name="T3" fmla="*/ 11 h 13"/>
                  <a:gd name="T4" fmla="*/ 3 w 46"/>
                  <a:gd name="T5" fmla="*/ 7 h 13"/>
                  <a:gd name="T6" fmla="*/ 43 w 46"/>
                  <a:gd name="T7" fmla="*/ 0 h 13"/>
                  <a:gd name="T8" fmla="*/ 46 w 46"/>
                  <a:gd name="T9" fmla="*/ 3 h 13"/>
                  <a:gd name="T10" fmla="*/ 44 w 46"/>
                  <a:gd name="T11" fmla="*/ 6 h 13"/>
                  <a:gd name="T12" fmla="*/ 4 w 46"/>
                  <a:gd name="T13" fmla="*/ 13 h 13"/>
                  <a:gd name="T14" fmla="*/ 3 w 46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3">
                    <a:moveTo>
                      <a:pt x="3" y="13"/>
                    </a:moveTo>
                    <a:cubicBezTo>
                      <a:pt x="2" y="13"/>
                      <a:pt x="1" y="12"/>
                      <a:pt x="0" y="11"/>
                    </a:cubicBezTo>
                    <a:cubicBezTo>
                      <a:pt x="0" y="9"/>
                      <a:pt x="1" y="8"/>
                      <a:pt x="3" y="7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4"/>
                      <a:pt x="45" y="6"/>
                      <a:pt x="44" y="6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1" name="Freeform 97"/>
              <p:cNvSpPr>
                <a:spLocks/>
              </p:cNvSpPr>
              <p:nvPr/>
            </p:nvSpPr>
            <p:spPr bwMode="auto">
              <a:xfrm>
                <a:off x="7872413" y="2924175"/>
                <a:ext cx="73025" cy="87313"/>
              </a:xfrm>
              <a:custGeom>
                <a:avLst/>
                <a:gdLst>
                  <a:gd name="T0" fmla="*/ 3 w 32"/>
                  <a:gd name="T1" fmla="*/ 38 h 38"/>
                  <a:gd name="T2" fmla="*/ 1 w 32"/>
                  <a:gd name="T3" fmla="*/ 37 h 38"/>
                  <a:gd name="T4" fmla="*/ 1 w 32"/>
                  <a:gd name="T5" fmla="*/ 33 h 38"/>
                  <a:gd name="T6" fmla="*/ 27 w 32"/>
                  <a:gd name="T7" fmla="*/ 2 h 38"/>
                  <a:gd name="T8" fmla="*/ 31 w 32"/>
                  <a:gd name="T9" fmla="*/ 1 h 38"/>
                  <a:gd name="T10" fmla="*/ 31 w 32"/>
                  <a:gd name="T11" fmla="*/ 6 h 38"/>
                  <a:gd name="T12" fmla="*/ 5 w 32"/>
                  <a:gd name="T13" fmla="*/ 37 h 38"/>
                  <a:gd name="T14" fmla="*/ 3 w 32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8">
                    <a:moveTo>
                      <a:pt x="3" y="38"/>
                    </a:moveTo>
                    <a:cubicBezTo>
                      <a:pt x="2" y="38"/>
                      <a:pt x="1" y="37"/>
                      <a:pt x="1" y="37"/>
                    </a:cubicBezTo>
                    <a:cubicBezTo>
                      <a:pt x="0" y="36"/>
                      <a:pt x="0" y="34"/>
                      <a:pt x="1" y="3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1"/>
                      <a:pt x="29" y="0"/>
                      <a:pt x="31" y="1"/>
                    </a:cubicBezTo>
                    <a:cubicBezTo>
                      <a:pt x="32" y="2"/>
                      <a:pt x="32" y="4"/>
                      <a:pt x="31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4" y="38"/>
                      <a:pt x="3" y="38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2" name="Freeform 98"/>
              <p:cNvSpPr>
                <a:spLocks/>
              </p:cNvSpPr>
              <p:nvPr/>
            </p:nvSpPr>
            <p:spPr bwMode="auto">
              <a:xfrm>
                <a:off x="7924800" y="2714625"/>
                <a:ext cx="201613" cy="198438"/>
              </a:xfrm>
              <a:custGeom>
                <a:avLst/>
                <a:gdLst>
                  <a:gd name="T0" fmla="*/ 22 w 88"/>
                  <a:gd name="T1" fmla="*/ 87 h 87"/>
                  <a:gd name="T2" fmla="*/ 21 w 88"/>
                  <a:gd name="T3" fmla="*/ 87 h 87"/>
                  <a:gd name="T4" fmla="*/ 0 w 88"/>
                  <a:gd name="T5" fmla="*/ 47 h 87"/>
                  <a:gd name="T6" fmla="*/ 47 w 88"/>
                  <a:gd name="T7" fmla="*/ 0 h 87"/>
                  <a:gd name="T8" fmla="*/ 87 w 88"/>
                  <a:gd name="T9" fmla="*/ 23 h 87"/>
                  <a:gd name="T10" fmla="*/ 86 w 88"/>
                  <a:gd name="T11" fmla="*/ 27 h 87"/>
                  <a:gd name="T12" fmla="*/ 82 w 88"/>
                  <a:gd name="T13" fmla="*/ 26 h 87"/>
                  <a:gd name="T14" fmla="*/ 47 w 88"/>
                  <a:gd name="T15" fmla="*/ 6 h 87"/>
                  <a:gd name="T16" fmla="*/ 6 w 88"/>
                  <a:gd name="T17" fmla="*/ 47 h 87"/>
                  <a:gd name="T18" fmla="*/ 24 w 88"/>
                  <a:gd name="T19" fmla="*/ 82 h 87"/>
                  <a:gd name="T20" fmla="*/ 25 w 88"/>
                  <a:gd name="T21" fmla="*/ 86 h 87"/>
                  <a:gd name="T22" fmla="*/ 22 w 88"/>
                  <a:gd name="T2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87">
                    <a:moveTo>
                      <a:pt x="22" y="87"/>
                    </a:moveTo>
                    <a:cubicBezTo>
                      <a:pt x="22" y="87"/>
                      <a:pt x="21" y="87"/>
                      <a:pt x="21" y="87"/>
                    </a:cubicBezTo>
                    <a:cubicBezTo>
                      <a:pt x="8" y="78"/>
                      <a:pt x="0" y="63"/>
                      <a:pt x="0" y="47"/>
                    </a:cubicBezTo>
                    <a:cubicBezTo>
                      <a:pt x="0" y="21"/>
                      <a:pt x="21" y="0"/>
                      <a:pt x="47" y="0"/>
                    </a:cubicBezTo>
                    <a:cubicBezTo>
                      <a:pt x="63" y="0"/>
                      <a:pt x="78" y="9"/>
                      <a:pt x="87" y="23"/>
                    </a:cubicBezTo>
                    <a:cubicBezTo>
                      <a:pt x="88" y="25"/>
                      <a:pt x="87" y="27"/>
                      <a:pt x="86" y="27"/>
                    </a:cubicBezTo>
                    <a:cubicBezTo>
                      <a:pt x="84" y="28"/>
                      <a:pt x="82" y="28"/>
                      <a:pt x="82" y="26"/>
                    </a:cubicBezTo>
                    <a:cubicBezTo>
                      <a:pt x="74" y="14"/>
                      <a:pt x="61" y="6"/>
                      <a:pt x="47" y="6"/>
                    </a:cubicBezTo>
                    <a:cubicBezTo>
                      <a:pt x="24" y="6"/>
                      <a:pt x="6" y="24"/>
                      <a:pt x="6" y="47"/>
                    </a:cubicBezTo>
                    <a:cubicBezTo>
                      <a:pt x="6" y="61"/>
                      <a:pt x="13" y="74"/>
                      <a:pt x="24" y="82"/>
                    </a:cubicBezTo>
                    <a:cubicBezTo>
                      <a:pt x="25" y="83"/>
                      <a:pt x="26" y="84"/>
                      <a:pt x="25" y="86"/>
                    </a:cubicBezTo>
                    <a:cubicBezTo>
                      <a:pt x="24" y="87"/>
                      <a:pt x="23" y="87"/>
                      <a:pt x="22" y="87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3" name="Freeform 99"/>
              <p:cNvSpPr>
                <a:spLocks/>
              </p:cNvSpPr>
              <p:nvPr/>
            </p:nvSpPr>
            <p:spPr bwMode="auto">
              <a:xfrm>
                <a:off x="8131175" y="2794000"/>
                <a:ext cx="227013" cy="14288"/>
              </a:xfrm>
              <a:custGeom>
                <a:avLst/>
                <a:gdLst>
                  <a:gd name="T0" fmla="*/ 97 w 100"/>
                  <a:gd name="T1" fmla="*/ 6 h 6"/>
                  <a:gd name="T2" fmla="*/ 3 w 100"/>
                  <a:gd name="T3" fmla="*/ 6 h 6"/>
                  <a:gd name="T4" fmla="*/ 0 w 100"/>
                  <a:gd name="T5" fmla="*/ 3 h 6"/>
                  <a:gd name="T6" fmla="*/ 3 w 100"/>
                  <a:gd name="T7" fmla="*/ 0 h 6"/>
                  <a:gd name="T8" fmla="*/ 97 w 100"/>
                  <a:gd name="T9" fmla="*/ 0 h 6"/>
                  <a:gd name="T10" fmla="*/ 100 w 100"/>
                  <a:gd name="T11" fmla="*/ 3 h 6"/>
                  <a:gd name="T12" fmla="*/ 97 w 100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">
                    <a:moveTo>
                      <a:pt x="9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8" y="0"/>
                      <a:pt x="100" y="2"/>
                      <a:pt x="100" y="3"/>
                    </a:cubicBezTo>
                    <a:cubicBezTo>
                      <a:pt x="100" y="5"/>
                      <a:pt x="98" y="6"/>
                      <a:pt x="97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4" name="Freeform 100"/>
              <p:cNvSpPr>
                <a:spLocks/>
              </p:cNvSpPr>
              <p:nvPr/>
            </p:nvSpPr>
            <p:spPr bwMode="auto">
              <a:xfrm>
                <a:off x="7974013" y="2962275"/>
                <a:ext cx="371475" cy="14288"/>
              </a:xfrm>
              <a:custGeom>
                <a:avLst/>
                <a:gdLst>
                  <a:gd name="T0" fmla="*/ 160 w 163"/>
                  <a:gd name="T1" fmla="*/ 6 h 6"/>
                  <a:gd name="T2" fmla="*/ 3 w 163"/>
                  <a:gd name="T3" fmla="*/ 6 h 6"/>
                  <a:gd name="T4" fmla="*/ 0 w 163"/>
                  <a:gd name="T5" fmla="*/ 3 h 6"/>
                  <a:gd name="T6" fmla="*/ 3 w 163"/>
                  <a:gd name="T7" fmla="*/ 0 h 6"/>
                  <a:gd name="T8" fmla="*/ 160 w 163"/>
                  <a:gd name="T9" fmla="*/ 0 h 6"/>
                  <a:gd name="T10" fmla="*/ 163 w 163"/>
                  <a:gd name="T11" fmla="*/ 3 h 6"/>
                  <a:gd name="T12" fmla="*/ 160 w 16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6">
                    <a:moveTo>
                      <a:pt x="16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5"/>
                      <a:pt x="162" y="6"/>
                      <a:pt x="160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5" name="Freeform 101"/>
              <p:cNvSpPr>
                <a:spLocks/>
              </p:cNvSpPr>
              <p:nvPr/>
            </p:nvSpPr>
            <p:spPr bwMode="auto">
              <a:xfrm>
                <a:off x="8378825" y="2962275"/>
                <a:ext cx="73025" cy="14288"/>
              </a:xfrm>
              <a:custGeom>
                <a:avLst/>
                <a:gdLst>
                  <a:gd name="T0" fmla="*/ 29 w 32"/>
                  <a:gd name="T1" fmla="*/ 6 h 6"/>
                  <a:gd name="T2" fmla="*/ 3 w 32"/>
                  <a:gd name="T3" fmla="*/ 6 h 6"/>
                  <a:gd name="T4" fmla="*/ 0 w 32"/>
                  <a:gd name="T5" fmla="*/ 3 h 6"/>
                  <a:gd name="T6" fmla="*/ 3 w 32"/>
                  <a:gd name="T7" fmla="*/ 0 h 6"/>
                  <a:gd name="T8" fmla="*/ 29 w 32"/>
                  <a:gd name="T9" fmla="*/ 0 h 6"/>
                  <a:gd name="T10" fmla="*/ 32 w 32"/>
                  <a:gd name="T11" fmla="*/ 3 h 6"/>
                  <a:gd name="T12" fmla="*/ 29 w 3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">
                    <a:moveTo>
                      <a:pt x="29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2" y="1"/>
                      <a:pt x="32" y="3"/>
                    </a:cubicBezTo>
                    <a:cubicBezTo>
                      <a:pt x="32" y="5"/>
                      <a:pt x="31" y="6"/>
                      <a:pt x="29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6" name="Freeform 102"/>
              <p:cNvSpPr>
                <a:spLocks/>
              </p:cNvSpPr>
              <p:nvPr/>
            </p:nvSpPr>
            <p:spPr bwMode="auto">
              <a:xfrm>
                <a:off x="8148638" y="3128963"/>
                <a:ext cx="171450" cy="14288"/>
              </a:xfrm>
              <a:custGeom>
                <a:avLst/>
                <a:gdLst>
                  <a:gd name="T0" fmla="*/ 72 w 75"/>
                  <a:gd name="T1" fmla="*/ 6 h 6"/>
                  <a:gd name="T2" fmla="*/ 3 w 75"/>
                  <a:gd name="T3" fmla="*/ 6 h 6"/>
                  <a:gd name="T4" fmla="*/ 0 w 75"/>
                  <a:gd name="T5" fmla="*/ 3 h 6"/>
                  <a:gd name="T6" fmla="*/ 3 w 75"/>
                  <a:gd name="T7" fmla="*/ 0 h 6"/>
                  <a:gd name="T8" fmla="*/ 72 w 75"/>
                  <a:gd name="T9" fmla="*/ 0 h 6"/>
                  <a:gd name="T10" fmla="*/ 75 w 75"/>
                  <a:gd name="T11" fmla="*/ 3 h 6"/>
                  <a:gd name="T12" fmla="*/ 72 w 7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5" y="2"/>
                      <a:pt x="75" y="3"/>
                    </a:cubicBezTo>
                    <a:cubicBezTo>
                      <a:pt x="75" y="5"/>
                      <a:pt x="73" y="6"/>
                      <a:pt x="72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7" name="Freeform 103"/>
              <p:cNvSpPr>
                <a:spLocks/>
              </p:cNvSpPr>
              <p:nvPr/>
            </p:nvSpPr>
            <p:spPr bwMode="auto">
              <a:xfrm>
                <a:off x="8215313" y="3048000"/>
                <a:ext cx="287338" cy="12700"/>
              </a:xfrm>
              <a:custGeom>
                <a:avLst/>
                <a:gdLst>
                  <a:gd name="T0" fmla="*/ 123 w 126"/>
                  <a:gd name="T1" fmla="*/ 6 h 6"/>
                  <a:gd name="T2" fmla="*/ 3 w 126"/>
                  <a:gd name="T3" fmla="*/ 6 h 6"/>
                  <a:gd name="T4" fmla="*/ 0 w 126"/>
                  <a:gd name="T5" fmla="*/ 3 h 6"/>
                  <a:gd name="T6" fmla="*/ 3 w 126"/>
                  <a:gd name="T7" fmla="*/ 0 h 6"/>
                  <a:gd name="T8" fmla="*/ 123 w 126"/>
                  <a:gd name="T9" fmla="*/ 0 h 6"/>
                  <a:gd name="T10" fmla="*/ 126 w 126"/>
                  <a:gd name="T11" fmla="*/ 3 h 6"/>
                  <a:gd name="T12" fmla="*/ 123 w 12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6">
                    <a:moveTo>
                      <a:pt x="12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6" y="1"/>
                      <a:pt x="126" y="3"/>
                    </a:cubicBezTo>
                    <a:cubicBezTo>
                      <a:pt x="126" y="4"/>
                      <a:pt x="124" y="6"/>
                      <a:pt x="123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8" name="Freeform 104"/>
              <p:cNvSpPr>
                <a:spLocks/>
              </p:cNvSpPr>
              <p:nvPr/>
            </p:nvSpPr>
            <p:spPr bwMode="auto">
              <a:xfrm>
                <a:off x="8043863" y="3048000"/>
                <a:ext cx="131763" cy="12700"/>
              </a:xfrm>
              <a:custGeom>
                <a:avLst/>
                <a:gdLst>
                  <a:gd name="T0" fmla="*/ 55 w 58"/>
                  <a:gd name="T1" fmla="*/ 6 h 6"/>
                  <a:gd name="T2" fmla="*/ 3 w 58"/>
                  <a:gd name="T3" fmla="*/ 6 h 6"/>
                  <a:gd name="T4" fmla="*/ 0 w 58"/>
                  <a:gd name="T5" fmla="*/ 3 h 6"/>
                  <a:gd name="T6" fmla="*/ 3 w 58"/>
                  <a:gd name="T7" fmla="*/ 0 h 6"/>
                  <a:gd name="T8" fmla="*/ 55 w 58"/>
                  <a:gd name="T9" fmla="*/ 0 h 6"/>
                  <a:gd name="T10" fmla="*/ 58 w 58"/>
                  <a:gd name="T11" fmla="*/ 3 h 6"/>
                  <a:gd name="T12" fmla="*/ 55 w 5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">
                    <a:moveTo>
                      <a:pt x="5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1"/>
                      <a:pt x="58" y="3"/>
                    </a:cubicBezTo>
                    <a:cubicBezTo>
                      <a:pt x="58" y="4"/>
                      <a:pt x="57" y="6"/>
                      <a:pt x="55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9" name="Freeform 105"/>
              <p:cNvSpPr>
                <a:spLocks/>
              </p:cNvSpPr>
              <p:nvPr/>
            </p:nvSpPr>
            <p:spPr bwMode="auto">
              <a:xfrm>
                <a:off x="8293100" y="2878138"/>
                <a:ext cx="209550" cy="14288"/>
              </a:xfrm>
              <a:custGeom>
                <a:avLst/>
                <a:gdLst>
                  <a:gd name="T0" fmla="*/ 89 w 92"/>
                  <a:gd name="T1" fmla="*/ 6 h 6"/>
                  <a:gd name="T2" fmla="*/ 3 w 92"/>
                  <a:gd name="T3" fmla="*/ 6 h 6"/>
                  <a:gd name="T4" fmla="*/ 0 w 92"/>
                  <a:gd name="T5" fmla="*/ 3 h 6"/>
                  <a:gd name="T6" fmla="*/ 3 w 92"/>
                  <a:gd name="T7" fmla="*/ 0 h 6"/>
                  <a:gd name="T8" fmla="*/ 89 w 92"/>
                  <a:gd name="T9" fmla="*/ 0 h 6"/>
                  <a:gd name="T10" fmla="*/ 92 w 92"/>
                  <a:gd name="T11" fmla="*/ 3 h 6"/>
                  <a:gd name="T12" fmla="*/ 89 w 9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6">
                    <a:moveTo>
                      <a:pt x="89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2" y="1"/>
                      <a:pt x="92" y="3"/>
                    </a:cubicBezTo>
                    <a:cubicBezTo>
                      <a:pt x="92" y="5"/>
                      <a:pt x="90" y="6"/>
                      <a:pt x="89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0" name="Freeform 106"/>
              <p:cNvSpPr>
                <a:spLocks/>
              </p:cNvSpPr>
              <p:nvPr/>
            </p:nvSpPr>
            <p:spPr bwMode="auto">
              <a:xfrm>
                <a:off x="8059738" y="2878138"/>
                <a:ext cx="192088" cy="14288"/>
              </a:xfrm>
              <a:custGeom>
                <a:avLst/>
                <a:gdLst>
                  <a:gd name="T0" fmla="*/ 81 w 84"/>
                  <a:gd name="T1" fmla="*/ 6 h 6"/>
                  <a:gd name="T2" fmla="*/ 3 w 84"/>
                  <a:gd name="T3" fmla="*/ 6 h 6"/>
                  <a:gd name="T4" fmla="*/ 0 w 84"/>
                  <a:gd name="T5" fmla="*/ 3 h 6"/>
                  <a:gd name="T6" fmla="*/ 3 w 84"/>
                  <a:gd name="T7" fmla="*/ 0 h 6"/>
                  <a:gd name="T8" fmla="*/ 81 w 84"/>
                  <a:gd name="T9" fmla="*/ 0 h 6"/>
                  <a:gd name="T10" fmla="*/ 84 w 84"/>
                  <a:gd name="T11" fmla="*/ 3 h 6"/>
                  <a:gd name="T12" fmla="*/ 81 w 8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">
                    <a:moveTo>
                      <a:pt x="81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4" y="1"/>
                      <a:pt x="84" y="3"/>
                    </a:cubicBezTo>
                    <a:cubicBezTo>
                      <a:pt x="84" y="5"/>
                      <a:pt x="83" y="6"/>
                      <a:pt x="81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70" name="Freeform 789"/>
            <p:cNvSpPr>
              <a:spLocks/>
            </p:cNvSpPr>
            <p:nvPr/>
          </p:nvSpPr>
          <p:spPr bwMode="auto">
            <a:xfrm>
              <a:off x="10519345" y="3992494"/>
              <a:ext cx="652588" cy="636503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71" name="组合 470"/>
            <p:cNvGrpSpPr/>
            <p:nvPr/>
          </p:nvGrpSpPr>
          <p:grpSpPr>
            <a:xfrm rot="10800000">
              <a:off x="1787594" y="-5018"/>
              <a:ext cx="650021" cy="893551"/>
              <a:chOff x="8083551" y="4643438"/>
              <a:chExt cx="563562" cy="774700"/>
            </a:xfrm>
            <a:grpFill/>
          </p:grpSpPr>
          <p:sp>
            <p:nvSpPr>
              <p:cNvPr id="661" name="Freeform 49"/>
              <p:cNvSpPr>
                <a:spLocks/>
              </p:cNvSpPr>
              <p:nvPr/>
            </p:nvSpPr>
            <p:spPr bwMode="auto">
              <a:xfrm>
                <a:off x="8320088" y="4643438"/>
                <a:ext cx="93663" cy="258763"/>
              </a:xfrm>
              <a:custGeom>
                <a:avLst/>
                <a:gdLst>
                  <a:gd name="T0" fmla="*/ 87 w 178"/>
                  <a:gd name="T1" fmla="*/ 462 h 493"/>
                  <a:gd name="T2" fmla="*/ 178 w 178"/>
                  <a:gd name="T3" fmla="*/ 493 h 493"/>
                  <a:gd name="T4" fmla="*/ 121 w 178"/>
                  <a:gd name="T5" fmla="*/ 29 h 493"/>
                  <a:gd name="T6" fmla="*/ 89 w 178"/>
                  <a:gd name="T7" fmla="*/ 0 h 493"/>
                  <a:gd name="T8" fmla="*/ 57 w 178"/>
                  <a:gd name="T9" fmla="*/ 29 h 493"/>
                  <a:gd name="T10" fmla="*/ 0 w 178"/>
                  <a:gd name="T11" fmla="*/ 490 h 493"/>
                  <a:gd name="T12" fmla="*/ 87 w 178"/>
                  <a:gd name="T13" fmla="*/ 46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93">
                    <a:moveTo>
                      <a:pt x="87" y="462"/>
                    </a:moveTo>
                    <a:cubicBezTo>
                      <a:pt x="122" y="462"/>
                      <a:pt x="153" y="473"/>
                      <a:pt x="178" y="493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19" y="12"/>
                      <a:pt x="105" y="0"/>
                      <a:pt x="89" y="0"/>
                    </a:cubicBezTo>
                    <a:cubicBezTo>
                      <a:pt x="73" y="0"/>
                      <a:pt x="59" y="12"/>
                      <a:pt x="57" y="29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25" y="472"/>
                      <a:pt x="55" y="462"/>
                      <a:pt x="87" y="4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2" name="Freeform 50"/>
              <p:cNvSpPr>
                <a:spLocks/>
              </p:cNvSpPr>
              <p:nvPr/>
            </p:nvSpPr>
            <p:spPr bwMode="auto">
              <a:xfrm>
                <a:off x="8312151" y="5037138"/>
                <a:ext cx="107950" cy="381000"/>
              </a:xfrm>
              <a:custGeom>
                <a:avLst/>
                <a:gdLst>
                  <a:gd name="T0" fmla="*/ 158 w 204"/>
                  <a:gd name="T1" fmla="*/ 0 h 727"/>
                  <a:gd name="T2" fmla="*/ 102 w 204"/>
                  <a:gd name="T3" fmla="*/ 11 h 727"/>
                  <a:gd name="T4" fmla="*/ 46 w 204"/>
                  <a:gd name="T5" fmla="*/ 0 h 727"/>
                  <a:gd name="T6" fmla="*/ 0 w 204"/>
                  <a:gd name="T7" fmla="*/ 696 h 727"/>
                  <a:gd name="T8" fmla="*/ 6 w 204"/>
                  <a:gd name="T9" fmla="*/ 718 h 727"/>
                  <a:gd name="T10" fmla="*/ 23 w 204"/>
                  <a:gd name="T11" fmla="*/ 727 h 727"/>
                  <a:gd name="T12" fmla="*/ 181 w 204"/>
                  <a:gd name="T13" fmla="*/ 727 h 727"/>
                  <a:gd name="T14" fmla="*/ 182 w 204"/>
                  <a:gd name="T15" fmla="*/ 727 h 727"/>
                  <a:gd name="T16" fmla="*/ 204 w 204"/>
                  <a:gd name="T17" fmla="*/ 697 h 727"/>
                  <a:gd name="T18" fmla="*/ 204 w 204"/>
                  <a:gd name="T19" fmla="*/ 693 h 727"/>
                  <a:gd name="T20" fmla="*/ 158 w 204"/>
                  <a:gd name="T2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727">
                    <a:moveTo>
                      <a:pt x="158" y="0"/>
                    </a:moveTo>
                    <a:cubicBezTo>
                      <a:pt x="141" y="7"/>
                      <a:pt x="122" y="11"/>
                      <a:pt x="102" y="11"/>
                    </a:cubicBezTo>
                    <a:cubicBezTo>
                      <a:pt x="83" y="11"/>
                      <a:pt x="64" y="7"/>
                      <a:pt x="46" y="0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704"/>
                      <a:pt x="2" y="712"/>
                      <a:pt x="6" y="718"/>
                    </a:cubicBezTo>
                    <a:cubicBezTo>
                      <a:pt x="10" y="724"/>
                      <a:pt x="16" y="727"/>
                      <a:pt x="23" y="727"/>
                    </a:cubicBezTo>
                    <a:cubicBezTo>
                      <a:pt x="181" y="727"/>
                      <a:pt x="181" y="727"/>
                      <a:pt x="181" y="727"/>
                    </a:cubicBezTo>
                    <a:cubicBezTo>
                      <a:pt x="182" y="727"/>
                      <a:pt x="182" y="727"/>
                      <a:pt x="182" y="727"/>
                    </a:cubicBezTo>
                    <a:cubicBezTo>
                      <a:pt x="194" y="727"/>
                      <a:pt x="204" y="714"/>
                      <a:pt x="204" y="697"/>
                    </a:cubicBezTo>
                    <a:cubicBezTo>
                      <a:pt x="204" y="696"/>
                      <a:pt x="204" y="695"/>
                      <a:pt x="204" y="693"/>
                    </a:cubicBez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3" name="Freeform 51"/>
              <p:cNvSpPr>
                <a:spLocks/>
              </p:cNvSpPr>
              <p:nvPr/>
            </p:nvSpPr>
            <p:spPr bwMode="auto">
              <a:xfrm>
                <a:off x="8083551" y="4954588"/>
                <a:ext cx="252413" cy="179388"/>
              </a:xfrm>
              <a:custGeom>
                <a:avLst/>
                <a:gdLst>
                  <a:gd name="T0" fmla="*/ 387 w 478"/>
                  <a:gd name="T1" fmla="*/ 18 h 339"/>
                  <a:gd name="T2" fmla="*/ 388 w 478"/>
                  <a:gd name="T3" fmla="*/ 0 h 339"/>
                  <a:gd name="T4" fmla="*/ 17 w 478"/>
                  <a:gd name="T5" fmla="*/ 281 h 339"/>
                  <a:gd name="T6" fmla="*/ 8 w 478"/>
                  <a:gd name="T7" fmla="*/ 323 h 339"/>
                  <a:gd name="T8" fmla="*/ 36 w 478"/>
                  <a:gd name="T9" fmla="*/ 339 h 339"/>
                  <a:gd name="T10" fmla="*/ 49 w 478"/>
                  <a:gd name="T11" fmla="*/ 336 h 339"/>
                  <a:gd name="T12" fmla="*/ 478 w 478"/>
                  <a:gd name="T13" fmla="*/ 154 h 339"/>
                  <a:gd name="T14" fmla="*/ 387 w 478"/>
                  <a:gd name="T15" fmla="*/ 1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339">
                    <a:moveTo>
                      <a:pt x="387" y="18"/>
                    </a:moveTo>
                    <a:cubicBezTo>
                      <a:pt x="387" y="12"/>
                      <a:pt x="388" y="6"/>
                      <a:pt x="388" y="0"/>
                    </a:cubicBezTo>
                    <a:cubicBezTo>
                      <a:pt x="17" y="281"/>
                      <a:pt x="17" y="281"/>
                      <a:pt x="17" y="281"/>
                    </a:cubicBezTo>
                    <a:cubicBezTo>
                      <a:pt x="4" y="290"/>
                      <a:pt x="0" y="308"/>
                      <a:pt x="8" y="323"/>
                    </a:cubicBezTo>
                    <a:cubicBezTo>
                      <a:pt x="14" y="333"/>
                      <a:pt x="25" y="339"/>
                      <a:pt x="36" y="339"/>
                    </a:cubicBezTo>
                    <a:cubicBezTo>
                      <a:pt x="41" y="339"/>
                      <a:pt x="45" y="338"/>
                      <a:pt x="49" y="336"/>
                    </a:cubicBezTo>
                    <a:cubicBezTo>
                      <a:pt x="478" y="154"/>
                      <a:pt x="478" y="154"/>
                      <a:pt x="478" y="154"/>
                    </a:cubicBezTo>
                    <a:cubicBezTo>
                      <a:pt x="425" y="131"/>
                      <a:pt x="387" y="79"/>
                      <a:pt x="38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4" name="Freeform 52"/>
              <p:cNvSpPr>
                <a:spLocks/>
              </p:cNvSpPr>
              <p:nvPr/>
            </p:nvSpPr>
            <p:spPr bwMode="auto">
              <a:xfrm>
                <a:off x="8396288" y="4954588"/>
                <a:ext cx="250825" cy="179388"/>
              </a:xfrm>
              <a:custGeom>
                <a:avLst/>
                <a:gdLst>
                  <a:gd name="T0" fmla="*/ 461 w 477"/>
                  <a:gd name="T1" fmla="*/ 281 h 339"/>
                  <a:gd name="T2" fmla="*/ 89 w 477"/>
                  <a:gd name="T3" fmla="*/ 0 h 339"/>
                  <a:gd name="T4" fmla="*/ 90 w 477"/>
                  <a:gd name="T5" fmla="*/ 18 h 339"/>
                  <a:gd name="T6" fmla="*/ 0 w 477"/>
                  <a:gd name="T7" fmla="*/ 154 h 339"/>
                  <a:gd name="T8" fmla="*/ 428 w 477"/>
                  <a:gd name="T9" fmla="*/ 336 h 339"/>
                  <a:gd name="T10" fmla="*/ 441 w 477"/>
                  <a:gd name="T11" fmla="*/ 339 h 339"/>
                  <a:gd name="T12" fmla="*/ 469 w 477"/>
                  <a:gd name="T13" fmla="*/ 323 h 339"/>
                  <a:gd name="T14" fmla="*/ 461 w 477"/>
                  <a:gd name="T15" fmla="*/ 281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7" h="339">
                    <a:moveTo>
                      <a:pt x="461" y="281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0" y="6"/>
                      <a:pt x="90" y="12"/>
                      <a:pt x="90" y="18"/>
                    </a:cubicBezTo>
                    <a:cubicBezTo>
                      <a:pt x="90" y="79"/>
                      <a:pt x="53" y="132"/>
                      <a:pt x="0" y="154"/>
                    </a:cubicBezTo>
                    <a:cubicBezTo>
                      <a:pt x="428" y="336"/>
                      <a:pt x="428" y="336"/>
                      <a:pt x="428" y="336"/>
                    </a:cubicBezTo>
                    <a:cubicBezTo>
                      <a:pt x="432" y="338"/>
                      <a:pt x="437" y="339"/>
                      <a:pt x="441" y="339"/>
                    </a:cubicBezTo>
                    <a:cubicBezTo>
                      <a:pt x="453" y="339"/>
                      <a:pt x="463" y="333"/>
                      <a:pt x="469" y="323"/>
                    </a:cubicBezTo>
                    <a:cubicBezTo>
                      <a:pt x="477" y="308"/>
                      <a:pt x="474" y="290"/>
                      <a:pt x="461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5" name="Freeform 55"/>
              <p:cNvSpPr>
                <a:spLocks noEditPoints="1"/>
              </p:cNvSpPr>
              <p:nvPr/>
            </p:nvSpPr>
            <p:spPr bwMode="auto">
              <a:xfrm>
                <a:off x="8326438" y="4924425"/>
                <a:ext cx="79375" cy="79375"/>
              </a:xfrm>
              <a:custGeom>
                <a:avLst/>
                <a:gdLst>
                  <a:gd name="T0" fmla="*/ 76 w 153"/>
                  <a:gd name="T1" fmla="*/ 0 h 153"/>
                  <a:gd name="T2" fmla="*/ 0 w 153"/>
                  <a:gd name="T3" fmla="*/ 77 h 153"/>
                  <a:gd name="T4" fmla="*/ 76 w 153"/>
                  <a:gd name="T5" fmla="*/ 153 h 153"/>
                  <a:gd name="T6" fmla="*/ 153 w 153"/>
                  <a:gd name="T7" fmla="*/ 77 h 153"/>
                  <a:gd name="T8" fmla="*/ 76 w 153"/>
                  <a:gd name="T9" fmla="*/ 0 h 153"/>
                  <a:gd name="T10" fmla="*/ 76 w 153"/>
                  <a:gd name="T11" fmla="*/ 50 h 153"/>
                  <a:gd name="T12" fmla="*/ 50 w 153"/>
                  <a:gd name="T13" fmla="*/ 77 h 153"/>
                  <a:gd name="T14" fmla="*/ 35 w 153"/>
                  <a:gd name="T15" fmla="*/ 91 h 153"/>
                  <a:gd name="T16" fmla="*/ 21 w 153"/>
                  <a:gd name="T17" fmla="*/ 77 h 153"/>
                  <a:gd name="T18" fmla="*/ 76 w 153"/>
                  <a:gd name="T19" fmla="*/ 21 h 153"/>
                  <a:gd name="T20" fmla="*/ 91 w 153"/>
                  <a:gd name="T21" fmla="*/ 35 h 153"/>
                  <a:gd name="T22" fmla="*/ 76 w 153"/>
                  <a:gd name="T23" fmla="*/ 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153">
                    <a:moveTo>
                      <a:pt x="76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3" y="119"/>
                      <a:pt x="153" y="77"/>
                    </a:cubicBezTo>
                    <a:cubicBezTo>
                      <a:pt x="153" y="34"/>
                      <a:pt x="118" y="0"/>
                      <a:pt x="76" y="0"/>
                    </a:cubicBezTo>
                    <a:close/>
                    <a:moveTo>
                      <a:pt x="76" y="50"/>
                    </a:moveTo>
                    <a:cubicBezTo>
                      <a:pt x="62" y="50"/>
                      <a:pt x="50" y="62"/>
                      <a:pt x="50" y="77"/>
                    </a:cubicBezTo>
                    <a:cubicBezTo>
                      <a:pt x="50" y="85"/>
                      <a:pt x="43" y="91"/>
                      <a:pt x="35" y="91"/>
                    </a:cubicBezTo>
                    <a:cubicBezTo>
                      <a:pt x="27" y="91"/>
                      <a:pt x="21" y="85"/>
                      <a:pt x="21" y="77"/>
                    </a:cubicBezTo>
                    <a:cubicBezTo>
                      <a:pt x="21" y="46"/>
                      <a:pt x="46" y="21"/>
                      <a:pt x="76" y="21"/>
                    </a:cubicBezTo>
                    <a:cubicBezTo>
                      <a:pt x="84" y="21"/>
                      <a:pt x="91" y="27"/>
                      <a:pt x="91" y="35"/>
                    </a:cubicBezTo>
                    <a:cubicBezTo>
                      <a:pt x="91" y="43"/>
                      <a:pt x="84" y="50"/>
                      <a:pt x="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2" name="组合 471"/>
            <p:cNvGrpSpPr/>
            <p:nvPr/>
          </p:nvGrpSpPr>
          <p:grpSpPr>
            <a:xfrm>
              <a:off x="9163340" y="5378122"/>
              <a:ext cx="1575674" cy="1567246"/>
              <a:chOff x="8389938" y="1389063"/>
              <a:chExt cx="593725" cy="590550"/>
            </a:xfrm>
            <a:grpFill/>
          </p:grpSpPr>
          <p:sp>
            <p:nvSpPr>
              <p:cNvPr id="654" name="Freeform 779"/>
              <p:cNvSpPr>
                <a:spLocks/>
              </p:cNvSpPr>
              <p:nvPr/>
            </p:nvSpPr>
            <p:spPr bwMode="auto">
              <a:xfrm>
                <a:off x="8682038" y="1492250"/>
                <a:ext cx="196850" cy="139700"/>
              </a:xfrm>
              <a:custGeom>
                <a:avLst/>
                <a:gdLst>
                  <a:gd name="T0" fmla="*/ 22 w 138"/>
                  <a:gd name="T1" fmla="*/ 39 h 98"/>
                  <a:gd name="T2" fmla="*/ 63 w 138"/>
                  <a:gd name="T3" fmla="*/ 21 h 98"/>
                  <a:gd name="T4" fmla="*/ 117 w 138"/>
                  <a:gd name="T5" fmla="*/ 76 h 98"/>
                  <a:gd name="T6" fmla="*/ 114 w 138"/>
                  <a:gd name="T7" fmla="*/ 92 h 98"/>
                  <a:gd name="T8" fmla="*/ 135 w 138"/>
                  <a:gd name="T9" fmla="*/ 98 h 98"/>
                  <a:gd name="T10" fmla="*/ 138 w 138"/>
                  <a:gd name="T11" fmla="*/ 76 h 98"/>
                  <a:gd name="T12" fmla="*/ 63 w 138"/>
                  <a:gd name="T13" fmla="*/ 0 h 98"/>
                  <a:gd name="T14" fmla="*/ 0 w 138"/>
                  <a:gd name="T15" fmla="*/ 34 h 98"/>
                  <a:gd name="T16" fmla="*/ 22 w 138"/>
                  <a:gd name="T17" fmla="*/ 3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98">
                    <a:moveTo>
                      <a:pt x="22" y="39"/>
                    </a:moveTo>
                    <a:cubicBezTo>
                      <a:pt x="32" y="28"/>
                      <a:pt x="47" y="21"/>
                      <a:pt x="63" y="21"/>
                    </a:cubicBezTo>
                    <a:cubicBezTo>
                      <a:pt x="93" y="21"/>
                      <a:pt x="117" y="46"/>
                      <a:pt x="117" y="76"/>
                    </a:cubicBezTo>
                    <a:cubicBezTo>
                      <a:pt x="117" y="82"/>
                      <a:pt x="116" y="87"/>
                      <a:pt x="114" y="92"/>
                    </a:cubicBezTo>
                    <a:cubicBezTo>
                      <a:pt x="121" y="94"/>
                      <a:pt x="128" y="96"/>
                      <a:pt x="135" y="98"/>
                    </a:cubicBezTo>
                    <a:cubicBezTo>
                      <a:pt x="137" y="91"/>
                      <a:pt x="138" y="84"/>
                      <a:pt x="138" y="76"/>
                    </a:cubicBezTo>
                    <a:cubicBezTo>
                      <a:pt x="138" y="34"/>
                      <a:pt x="104" y="0"/>
                      <a:pt x="63" y="0"/>
                    </a:cubicBezTo>
                    <a:cubicBezTo>
                      <a:pt x="36" y="0"/>
                      <a:pt x="13" y="14"/>
                      <a:pt x="0" y="34"/>
                    </a:cubicBezTo>
                    <a:cubicBezTo>
                      <a:pt x="7" y="35"/>
                      <a:pt x="15" y="37"/>
                      <a:pt x="22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5" name="Freeform 780"/>
              <p:cNvSpPr>
                <a:spLocks/>
              </p:cNvSpPr>
              <p:nvPr/>
            </p:nvSpPr>
            <p:spPr bwMode="auto">
              <a:xfrm>
                <a:off x="8756650" y="1389063"/>
                <a:ext cx="30163" cy="90488"/>
              </a:xfrm>
              <a:custGeom>
                <a:avLst/>
                <a:gdLst>
                  <a:gd name="T0" fmla="*/ 11 w 21"/>
                  <a:gd name="T1" fmla="*/ 63 h 63"/>
                  <a:gd name="T2" fmla="*/ 21 w 21"/>
                  <a:gd name="T3" fmla="*/ 52 h 63"/>
                  <a:gd name="T4" fmla="*/ 21 w 21"/>
                  <a:gd name="T5" fmla="*/ 11 h 63"/>
                  <a:gd name="T6" fmla="*/ 11 w 21"/>
                  <a:gd name="T7" fmla="*/ 0 h 63"/>
                  <a:gd name="T8" fmla="*/ 0 w 21"/>
                  <a:gd name="T9" fmla="*/ 11 h 63"/>
                  <a:gd name="T10" fmla="*/ 0 w 21"/>
                  <a:gd name="T11" fmla="*/ 52 h 63"/>
                  <a:gd name="T12" fmla="*/ 11 w 2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63">
                    <a:moveTo>
                      <a:pt x="11" y="63"/>
                    </a:moveTo>
                    <a:cubicBezTo>
                      <a:pt x="16" y="63"/>
                      <a:pt x="21" y="58"/>
                      <a:pt x="21" y="5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5"/>
                      <a:pt x="16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8"/>
                      <a:pt x="5" y="63"/>
                      <a:pt x="11" y="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6" name="Freeform 781"/>
              <p:cNvSpPr>
                <a:spLocks/>
              </p:cNvSpPr>
              <p:nvPr/>
            </p:nvSpPr>
            <p:spPr bwMode="auto">
              <a:xfrm>
                <a:off x="8893175" y="1585913"/>
                <a:ext cx="90488" cy="30163"/>
              </a:xfrm>
              <a:custGeom>
                <a:avLst/>
                <a:gdLst>
                  <a:gd name="T0" fmla="*/ 52 w 63"/>
                  <a:gd name="T1" fmla="*/ 0 h 21"/>
                  <a:gd name="T2" fmla="*/ 11 w 63"/>
                  <a:gd name="T3" fmla="*/ 0 h 21"/>
                  <a:gd name="T4" fmla="*/ 0 w 63"/>
                  <a:gd name="T5" fmla="*/ 10 h 21"/>
                  <a:gd name="T6" fmla="*/ 11 w 63"/>
                  <a:gd name="T7" fmla="*/ 21 h 21"/>
                  <a:gd name="T8" fmla="*/ 52 w 63"/>
                  <a:gd name="T9" fmla="*/ 21 h 21"/>
                  <a:gd name="T10" fmla="*/ 63 w 63"/>
                  <a:gd name="T11" fmla="*/ 10 h 21"/>
                  <a:gd name="T12" fmla="*/ 52 w 6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1">
                    <a:moveTo>
                      <a:pt x="5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8" y="21"/>
                      <a:pt x="63" y="16"/>
                      <a:pt x="63" y="10"/>
                    </a:cubicBezTo>
                    <a:cubicBezTo>
                      <a:pt x="63" y="4"/>
                      <a:pt x="58" y="0"/>
                      <a:pt x="5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7" name="Freeform 782"/>
              <p:cNvSpPr>
                <a:spLocks/>
              </p:cNvSpPr>
              <p:nvPr/>
            </p:nvSpPr>
            <p:spPr bwMode="auto">
              <a:xfrm>
                <a:off x="8616950" y="1444625"/>
                <a:ext cx="73025" cy="74613"/>
              </a:xfrm>
              <a:custGeom>
                <a:avLst/>
                <a:gdLst>
                  <a:gd name="T0" fmla="*/ 33 w 52"/>
                  <a:gd name="T1" fmla="*/ 49 h 52"/>
                  <a:gd name="T2" fmla="*/ 41 w 52"/>
                  <a:gd name="T3" fmla="*/ 52 h 52"/>
                  <a:gd name="T4" fmla="*/ 48 w 52"/>
                  <a:gd name="T5" fmla="*/ 49 h 52"/>
                  <a:gd name="T6" fmla="*/ 48 w 52"/>
                  <a:gd name="T7" fmla="*/ 34 h 52"/>
                  <a:gd name="T8" fmla="*/ 19 w 52"/>
                  <a:gd name="T9" fmla="*/ 4 h 52"/>
                  <a:gd name="T10" fmla="*/ 4 w 52"/>
                  <a:gd name="T11" fmla="*/ 4 h 52"/>
                  <a:gd name="T12" fmla="*/ 4 w 52"/>
                  <a:gd name="T13" fmla="*/ 19 h 52"/>
                  <a:gd name="T14" fmla="*/ 33 w 52"/>
                  <a:gd name="T15" fmla="*/ 4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52">
                    <a:moveTo>
                      <a:pt x="33" y="49"/>
                    </a:moveTo>
                    <a:cubicBezTo>
                      <a:pt x="35" y="51"/>
                      <a:pt x="38" y="52"/>
                      <a:pt x="41" y="52"/>
                    </a:cubicBezTo>
                    <a:cubicBezTo>
                      <a:pt x="43" y="52"/>
                      <a:pt x="46" y="51"/>
                      <a:pt x="48" y="49"/>
                    </a:cubicBezTo>
                    <a:cubicBezTo>
                      <a:pt x="52" y="45"/>
                      <a:pt x="52" y="38"/>
                      <a:pt x="48" y="3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9"/>
                      <a:pt x="0" y="15"/>
                      <a:pt x="4" y="19"/>
                    </a:cubicBezTo>
                    <a:lnTo>
                      <a:pt x="33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8" name="Freeform 783"/>
              <p:cNvSpPr>
                <a:spLocks/>
              </p:cNvSpPr>
              <p:nvPr/>
            </p:nvSpPr>
            <p:spPr bwMode="auto">
              <a:xfrm>
                <a:off x="8851900" y="1444625"/>
                <a:ext cx="76200" cy="74613"/>
              </a:xfrm>
              <a:custGeom>
                <a:avLst/>
                <a:gdLst>
                  <a:gd name="T0" fmla="*/ 12 w 53"/>
                  <a:gd name="T1" fmla="*/ 52 h 52"/>
                  <a:gd name="T2" fmla="*/ 19 w 53"/>
                  <a:gd name="T3" fmla="*/ 49 h 52"/>
                  <a:gd name="T4" fmla="*/ 48 w 53"/>
                  <a:gd name="T5" fmla="*/ 19 h 52"/>
                  <a:gd name="T6" fmla="*/ 48 w 53"/>
                  <a:gd name="T7" fmla="*/ 4 h 52"/>
                  <a:gd name="T8" fmla="*/ 33 w 53"/>
                  <a:gd name="T9" fmla="*/ 4 h 52"/>
                  <a:gd name="T10" fmla="*/ 4 w 53"/>
                  <a:gd name="T11" fmla="*/ 34 h 52"/>
                  <a:gd name="T12" fmla="*/ 4 w 53"/>
                  <a:gd name="T13" fmla="*/ 49 h 52"/>
                  <a:gd name="T14" fmla="*/ 12 w 53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12" y="52"/>
                    </a:moveTo>
                    <a:cubicBezTo>
                      <a:pt x="14" y="52"/>
                      <a:pt x="17" y="51"/>
                      <a:pt x="19" y="4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53" y="15"/>
                      <a:pt x="53" y="9"/>
                      <a:pt x="48" y="4"/>
                    </a:cubicBezTo>
                    <a:cubicBezTo>
                      <a:pt x="44" y="0"/>
                      <a:pt x="38" y="0"/>
                      <a:pt x="33" y="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0" y="38"/>
                      <a:pt x="0" y="45"/>
                      <a:pt x="4" y="49"/>
                    </a:cubicBezTo>
                    <a:cubicBezTo>
                      <a:pt x="6" y="51"/>
                      <a:pt x="9" y="52"/>
                      <a:pt x="12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9" name="Freeform 784"/>
              <p:cNvSpPr>
                <a:spLocks/>
              </p:cNvSpPr>
              <p:nvPr/>
            </p:nvSpPr>
            <p:spPr bwMode="auto">
              <a:xfrm>
                <a:off x="8389938" y="1562100"/>
                <a:ext cx="554038" cy="336550"/>
              </a:xfrm>
              <a:custGeom>
                <a:avLst/>
                <a:gdLst>
                  <a:gd name="T0" fmla="*/ 298 w 387"/>
                  <a:gd name="T1" fmla="*/ 57 h 236"/>
                  <a:gd name="T2" fmla="*/ 286 w 387"/>
                  <a:gd name="T3" fmla="*/ 58 h 236"/>
                  <a:gd name="T4" fmla="*/ 184 w 387"/>
                  <a:gd name="T5" fmla="*/ 0 h 236"/>
                  <a:gd name="T6" fmla="*/ 69 w 387"/>
                  <a:gd name="T7" fmla="*/ 92 h 236"/>
                  <a:gd name="T8" fmla="*/ 0 w 387"/>
                  <a:gd name="T9" fmla="*/ 164 h 236"/>
                  <a:gd name="T10" fmla="*/ 72 w 387"/>
                  <a:gd name="T11" fmla="*/ 236 h 236"/>
                  <a:gd name="T12" fmla="*/ 76 w 387"/>
                  <a:gd name="T13" fmla="*/ 236 h 236"/>
                  <a:gd name="T14" fmla="*/ 104 w 387"/>
                  <a:gd name="T15" fmla="*/ 236 h 236"/>
                  <a:gd name="T16" fmla="*/ 119 w 387"/>
                  <a:gd name="T17" fmla="*/ 212 h 236"/>
                  <a:gd name="T18" fmla="*/ 75 w 387"/>
                  <a:gd name="T19" fmla="*/ 212 h 236"/>
                  <a:gd name="T20" fmla="*/ 75 w 387"/>
                  <a:gd name="T21" fmla="*/ 212 h 236"/>
                  <a:gd name="T22" fmla="*/ 72 w 387"/>
                  <a:gd name="T23" fmla="*/ 212 h 236"/>
                  <a:gd name="T24" fmla="*/ 24 w 387"/>
                  <a:gd name="T25" fmla="*/ 164 h 236"/>
                  <a:gd name="T26" fmla="*/ 70 w 387"/>
                  <a:gd name="T27" fmla="*/ 116 h 236"/>
                  <a:gd name="T28" fmla="*/ 89 w 387"/>
                  <a:gd name="T29" fmla="*/ 115 h 236"/>
                  <a:gd name="T30" fmla="*/ 93 w 387"/>
                  <a:gd name="T31" fmla="*/ 97 h 236"/>
                  <a:gd name="T32" fmla="*/ 184 w 387"/>
                  <a:gd name="T33" fmla="*/ 24 h 236"/>
                  <a:gd name="T34" fmla="*/ 266 w 387"/>
                  <a:gd name="T35" fmla="*/ 70 h 236"/>
                  <a:gd name="T36" fmla="*/ 274 w 387"/>
                  <a:gd name="T37" fmla="*/ 84 h 236"/>
                  <a:gd name="T38" fmla="*/ 290 w 387"/>
                  <a:gd name="T39" fmla="*/ 82 h 236"/>
                  <a:gd name="T40" fmla="*/ 298 w 387"/>
                  <a:gd name="T41" fmla="*/ 81 h 236"/>
                  <a:gd name="T42" fmla="*/ 363 w 387"/>
                  <a:gd name="T43" fmla="*/ 147 h 236"/>
                  <a:gd name="T44" fmla="*/ 302 w 387"/>
                  <a:gd name="T45" fmla="*/ 212 h 236"/>
                  <a:gd name="T46" fmla="*/ 301 w 387"/>
                  <a:gd name="T47" fmla="*/ 212 h 236"/>
                  <a:gd name="T48" fmla="*/ 298 w 387"/>
                  <a:gd name="T49" fmla="*/ 212 h 236"/>
                  <a:gd name="T50" fmla="*/ 295 w 387"/>
                  <a:gd name="T51" fmla="*/ 212 h 236"/>
                  <a:gd name="T52" fmla="*/ 294 w 387"/>
                  <a:gd name="T53" fmla="*/ 212 h 236"/>
                  <a:gd name="T54" fmla="*/ 249 w 387"/>
                  <a:gd name="T55" fmla="*/ 212 h 236"/>
                  <a:gd name="T56" fmla="*/ 235 w 387"/>
                  <a:gd name="T57" fmla="*/ 236 h 236"/>
                  <a:gd name="T58" fmla="*/ 294 w 387"/>
                  <a:gd name="T59" fmla="*/ 236 h 236"/>
                  <a:gd name="T60" fmla="*/ 298 w 387"/>
                  <a:gd name="T61" fmla="*/ 236 h 236"/>
                  <a:gd name="T62" fmla="*/ 302 w 387"/>
                  <a:gd name="T63" fmla="*/ 236 h 236"/>
                  <a:gd name="T64" fmla="*/ 303 w 387"/>
                  <a:gd name="T65" fmla="*/ 236 h 236"/>
                  <a:gd name="T66" fmla="*/ 303 w 387"/>
                  <a:gd name="T67" fmla="*/ 236 h 236"/>
                  <a:gd name="T68" fmla="*/ 387 w 387"/>
                  <a:gd name="T69" fmla="*/ 147 h 236"/>
                  <a:gd name="T70" fmla="*/ 298 w 387"/>
                  <a:gd name="T71" fmla="*/ 5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7" h="236">
                    <a:moveTo>
                      <a:pt x="298" y="57"/>
                    </a:moveTo>
                    <a:cubicBezTo>
                      <a:pt x="294" y="57"/>
                      <a:pt x="290" y="58"/>
                      <a:pt x="286" y="58"/>
                    </a:cubicBezTo>
                    <a:cubicBezTo>
                      <a:pt x="266" y="23"/>
                      <a:pt x="228" y="0"/>
                      <a:pt x="184" y="0"/>
                    </a:cubicBezTo>
                    <a:cubicBezTo>
                      <a:pt x="128" y="0"/>
                      <a:pt x="81" y="39"/>
                      <a:pt x="69" y="92"/>
                    </a:cubicBezTo>
                    <a:cubicBezTo>
                      <a:pt x="31" y="93"/>
                      <a:pt x="0" y="125"/>
                      <a:pt x="0" y="164"/>
                    </a:cubicBezTo>
                    <a:cubicBezTo>
                      <a:pt x="0" y="204"/>
                      <a:pt x="32" y="236"/>
                      <a:pt x="72" y="236"/>
                    </a:cubicBezTo>
                    <a:cubicBezTo>
                      <a:pt x="73" y="236"/>
                      <a:pt x="75" y="236"/>
                      <a:pt x="76" y="236"/>
                    </a:cubicBezTo>
                    <a:cubicBezTo>
                      <a:pt x="104" y="236"/>
                      <a:pt x="104" y="236"/>
                      <a:pt x="104" y="236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75" y="212"/>
                      <a:pt x="75" y="212"/>
                      <a:pt x="75" y="212"/>
                    </a:cubicBezTo>
                    <a:cubicBezTo>
                      <a:pt x="75" y="212"/>
                      <a:pt x="75" y="212"/>
                      <a:pt x="75" y="212"/>
                    </a:cubicBezTo>
                    <a:cubicBezTo>
                      <a:pt x="74" y="212"/>
                      <a:pt x="73" y="212"/>
                      <a:pt x="72" y="212"/>
                    </a:cubicBezTo>
                    <a:cubicBezTo>
                      <a:pt x="45" y="212"/>
                      <a:pt x="24" y="190"/>
                      <a:pt x="24" y="164"/>
                    </a:cubicBezTo>
                    <a:cubicBezTo>
                      <a:pt x="24" y="138"/>
                      <a:pt x="44" y="117"/>
                      <a:pt x="70" y="116"/>
                    </a:cubicBezTo>
                    <a:cubicBezTo>
                      <a:pt x="89" y="115"/>
                      <a:pt x="89" y="115"/>
                      <a:pt x="89" y="115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102" y="54"/>
                      <a:pt x="141" y="24"/>
                      <a:pt x="184" y="24"/>
                    </a:cubicBezTo>
                    <a:cubicBezTo>
                      <a:pt x="218" y="24"/>
                      <a:pt x="249" y="41"/>
                      <a:pt x="266" y="70"/>
                    </a:cubicBezTo>
                    <a:cubicBezTo>
                      <a:pt x="274" y="84"/>
                      <a:pt x="274" y="84"/>
                      <a:pt x="274" y="84"/>
                    </a:cubicBezTo>
                    <a:cubicBezTo>
                      <a:pt x="290" y="82"/>
                      <a:pt x="290" y="82"/>
                      <a:pt x="290" y="82"/>
                    </a:cubicBezTo>
                    <a:cubicBezTo>
                      <a:pt x="293" y="82"/>
                      <a:pt x="295" y="81"/>
                      <a:pt x="298" y="81"/>
                    </a:cubicBezTo>
                    <a:cubicBezTo>
                      <a:pt x="334" y="81"/>
                      <a:pt x="363" y="111"/>
                      <a:pt x="363" y="147"/>
                    </a:cubicBezTo>
                    <a:cubicBezTo>
                      <a:pt x="363" y="181"/>
                      <a:pt x="336" y="210"/>
                      <a:pt x="302" y="212"/>
                    </a:cubicBezTo>
                    <a:cubicBezTo>
                      <a:pt x="301" y="212"/>
                      <a:pt x="301" y="212"/>
                      <a:pt x="301" y="212"/>
                    </a:cubicBezTo>
                    <a:cubicBezTo>
                      <a:pt x="300" y="212"/>
                      <a:pt x="299" y="212"/>
                      <a:pt x="298" y="212"/>
                    </a:cubicBezTo>
                    <a:cubicBezTo>
                      <a:pt x="297" y="212"/>
                      <a:pt x="296" y="212"/>
                      <a:pt x="295" y="212"/>
                    </a:cubicBezTo>
                    <a:cubicBezTo>
                      <a:pt x="294" y="212"/>
                      <a:pt x="294" y="212"/>
                      <a:pt x="294" y="212"/>
                    </a:cubicBezTo>
                    <a:cubicBezTo>
                      <a:pt x="249" y="212"/>
                      <a:pt x="249" y="212"/>
                      <a:pt x="249" y="212"/>
                    </a:cubicBezTo>
                    <a:cubicBezTo>
                      <a:pt x="235" y="236"/>
                      <a:pt x="235" y="236"/>
                      <a:pt x="235" y="236"/>
                    </a:cubicBezTo>
                    <a:cubicBezTo>
                      <a:pt x="294" y="236"/>
                      <a:pt x="294" y="236"/>
                      <a:pt x="294" y="236"/>
                    </a:cubicBezTo>
                    <a:cubicBezTo>
                      <a:pt x="295" y="236"/>
                      <a:pt x="297" y="236"/>
                      <a:pt x="298" y="236"/>
                    </a:cubicBezTo>
                    <a:cubicBezTo>
                      <a:pt x="300" y="236"/>
                      <a:pt x="301" y="236"/>
                      <a:pt x="302" y="236"/>
                    </a:cubicBezTo>
                    <a:cubicBezTo>
                      <a:pt x="303" y="236"/>
                      <a:pt x="303" y="236"/>
                      <a:pt x="303" y="236"/>
                    </a:cubicBezTo>
                    <a:cubicBezTo>
                      <a:pt x="303" y="236"/>
                      <a:pt x="303" y="236"/>
                      <a:pt x="303" y="236"/>
                    </a:cubicBezTo>
                    <a:cubicBezTo>
                      <a:pt x="350" y="233"/>
                      <a:pt x="387" y="194"/>
                      <a:pt x="387" y="147"/>
                    </a:cubicBezTo>
                    <a:cubicBezTo>
                      <a:pt x="387" y="97"/>
                      <a:pt x="347" y="57"/>
                      <a:pt x="298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0" name="Freeform 785"/>
              <p:cNvSpPr>
                <a:spLocks/>
              </p:cNvSpPr>
              <p:nvPr/>
            </p:nvSpPr>
            <p:spPr bwMode="auto">
              <a:xfrm>
                <a:off x="8580438" y="1773238"/>
                <a:ext cx="128588" cy="206375"/>
              </a:xfrm>
              <a:custGeom>
                <a:avLst/>
                <a:gdLst>
                  <a:gd name="T0" fmla="*/ 51 w 81"/>
                  <a:gd name="T1" fmla="*/ 0 h 130"/>
                  <a:gd name="T2" fmla="*/ 0 w 81"/>
                  <a:gd name="T3" fmla="*/ 79 h 130"/>
                  <a:gd name="T4" fmla="*/ 37 w 81"/>
                  <a:gd name="T5" fmla="*/ 79 h 130"/>
                  <a:gd name="T6" fmla="*/ 37 w 81"/>
                  <a:gd name="T7" fmla="*/ 130 h 130"/>
                  <a:gd name="T8" fmla="*/ 81 w 81"/>
                  <a:gd name="T9" fmla="*/ 54 h 130"/>
                  <a:gd name="T10" fmla="*/ 51 w 81"/>
                  <a:gd name="T11" fmla="*/ 54 h 130"/>
                  <a:gd name="T12" fmla="*/ 51 w 81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30">
                    <a:moveTo>
                      <a:pt x="51" y="0"/>
                    </a:moveTo>
                    <a:lnTo>
                      <a:pt x="0" y="79"/>
                    </a:lnTo>
                    <a:lnTo>
                      <a:pt x="37" y="79"/>
                    </a:lnTo>
                    <a:lnTo>
                      <a:pt x="37" y="130"/>
                    </a:lnTo>
                    <a:lnTo>
                      <a:pt x="81" y="54"/>
                    </a:lnTo>
                    <a:lnTo>
                      <a:pt x="51" y="5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3" name="组合 472"/>
            <p:cNvGrpSpPr/>
            <p:nvPr/>
          </p:nvGrpSpPr>
          <p:grpSpPr>
            <a:xfrm rot="20735961">
              <a:off x="7161625" y="3694988"/>
              <a:ext cx="783909" cy="751547"/>
              <a:chOff x="4551731" y="4498431"/>
              <a:chExt cx="568082" cy="544631"/>
            </a:xfrm>
            <a:grpFill/>
          </p:grpSpPr>
          <p:sp>
            <p:nvSpPr>
              <p:cNvPr id="650" name="Freeform 118"/>
              <p:cNvSpPr>
                <a:spLocks noEditPoints="1"/>
              </p:cNvSpPr>
              <p:nvPr/>
            </p:nvSpPr>
            <p:spPr bwMode="auto">
              <a:xfrm>
                <a:off x="4551731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25 w 92"/>
                  <a:gd name="T13" fmla="*/ 16 h 24"/>
                  <a:gd name="T14" fmla="*/ 46 w 92"/>
                  <a:gd name="T15" fmla="*/ 13 h 24"/>
                  <a:gd name="T16" fmla="*/ 67 w 92"/>
                  <a:gd name="T17" fmla="*/ 16 h 24"/>
                  <a:gd name="T18" fmla="*/ 46 w 92"/>
                  <a:gd name="T19" fmla="*/ 20 h 24"/>
                  <a:gd name="T20" fmla="*/ 70 w 92"/>
                  <a:gd name="T21" fmla="*/ 19 h 24"/>
                  <a:gd name="T22" fmla="*/ 71 w 92"/>
                  <a:gd name="T23" fmla="*/ 16 h 24"/>
                  <a:gd name="T24" fmla="*/ 46 w 92"/>
                  <a:gd name="T25" fmla="*/ 9 h 24"/>
                  <a:gd name="T26" fmla="*/ 21 w 92"/>
                  <a:gd name="T27" fmla="*/ 16 h 24"/>
                  <a:gd name="T28" fmla="*/ 22 w 92"/>
                  <a:gd name="T29" fmla="*/ 19 h 24"/>
                  <a:gd name="T30" fmla="*/ 4 w 92"/>
                  <a:gd name="T31" fmla="*/ 12 h 24"/>
                  <a:gd name="T32" fmla="*/ 46 w 92"/>
                  <a:gd name="T33" fmla="*/ 4 h 24"/>
                  <a:gd name="T34" fmla="*/ 88 w 92"/>
                  <a:gd name="T35" fmla="*/ 12 h 24"/>
                  <a:gd name="T36" fmla="*/ 70 w 92"/>
                  <a:gd name="T3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34" y="20"/>
                      <a:pt x="27" y="18"/>
                      <a:pt x="25" y="16"/>
                    </a:cubicBezTo>
                    <a:cubicBezTo>
                      <a:pt x="27" y="15"/>
                      <a:pt x="34" y="13"/>
                      <a:pt x="46" y="13"/>
                    </a:cubicBezTo>
                    <a:cubicBezTo>
                      <a:pt x="58" y="13"/>
                      <a:pt x="65" y="15"/>
                      <a:pt x="67" y="16"/>
                    </a:cubicBezTo>
                    <a:cubicBezTo>
                      <a:pt x="65" y="18"/>
                      <a:pt x="58" y="20"/>
                      <a:pt x="46" y="20"/>
                    </a:cubicBezTo>
                    <a:close/>
                    <a:moveTo>
                      <a:pt x="70" y="19"/>
                    </a:move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9"/>
                      <a:pt x="49" y="9"/>
                      <a:pt x="46" y="9"/>
                    </a:cubicBezTo>
                    <a:cubicBezTo>
                      <a:pt x="43" y="9"/>
                      <a:pt x="21" y="9"/>
                      <a:pt x="21" y="16"/>
                    </a:cubicBezTo>
                    <a:cubicBezTo>
                      <a:pt x="21" y="17"/>
                      <a:pt x="21" y="18"/>
                      <a:pt x="22" y="19"/>
                    </a:cubicBezTo>
                    <a:cubicBezTo>
                      <a:pt x="10" y="17"/>
                      <a:pt x="4" y="14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4"/>
                      <a:pt x="82" y="17"/>
                      <a:pt x="7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1" name="Freeform 119"/>
              <p:cNvSpPr>
                <a:spLocks/>
              </p:cNvSpPr>
              <p:nvPr/>
            </p:nvSpPr>
            <p:spPr bwMode="auto">
              <a:xfrm>
                <a:off x="4596032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2" name="Freeform 120"/>
              <p:cNvSpPr>
                <a:spLocks/>
              </p:cNvSpPr>
              <p:nvPr/>
            </p:nvSpPr>
            <p:spPr bwMode="auto">
              <a:xfrm>
                <a:off x="4705479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3" name="Freeform 121"/>
              <p:cNvSpPr>
                <a:spLocks/>
              </p:cNvSpPr>
              <p:nvPr/>
            </p:nvSpPr>
            <p:spPr bwMode="auto">
              <a:xfrm>
                <a:off x="4754990" y="4904949"/>
                <a:ext cx="161565" cy="138113"/>
              </a:xfrm>
              <a:custGeom>
                <a:avLst/>
                <a:gdLst>
                  <a:gd name="T0" fmla="*/ 22 w 26"/>
                  <a:gd name="T1" fmla="*/ 1 h 22"/>
                  <a:gd name="T2" fmla="*/ 13 w 26"/>
                  <a:gd name="T3" fmla="*/ 16 h 22"/>
                  <a:gd name="T4" fmla="*/ 4 w 26"/>
                  <a:gd name="T5" fmla="*/ 1 h 22"/>
                  <a:gd name="T6" fmla="*/ 1 w 26"/>
                  <a:gd name="T7" fmla="*/ 1 h 22"/>
                  <a:gd name="T8" fmla="*/ 1 w 26"/>
                  <a:gd name="T9" fmla="*/ 3 h 22"/>
                  <a:gd name="T10" fmla="*/ 11 w 26"/>
                  <a:gd name="T11" fmla="*/ 21 h 22"/>
                  <a:gd name="T12" fmla="*/ 13 w 26"/>
                  <a:gd name="T13" fmla="*/ 22 h 22"/>
                  <a:gd name="T14" fmla="*/ 15 w 26"/>
                  <a:gd name="T15" fmla="*/ 21 h 22"/>
                  <a:gd name="T16" fmla="*/ 25 w 26"/>
                  <a:gd name="T17" fmla="*/ 3 h 22"/>
                  <a:gd name="T18" fmla="*/ 25 w 26"/>
                  <a:gd name="T19" fmla="*/ 0 h 22"/>
                  <a:gd name="T20" fmla="*/ 22 w 2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22" y="1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4" name="组合 473"/>
            <p:cNvGrpSpPr/>
            <p:nvPr/>
          </p:nvGrpSpPr>
          <p:grpSpPr>
            <a:xfrm>
              <a:off x="11257289" y="2943335"/>
              <a:ext cx="871677" cy="718329"/>
              <a:chOff x="3568701" y="558324"/>
              <a:chExt cx="171450" cy="141288"/>
            </a:xfrm>
            <a:grpFill/>
          </p:grpSpPr>
          <p:sp>
            <p:nvSpPr>
              <p:cNvPr id="646" name="Freeform 288"/>
              <p:cNvSpPr>
                <a:spLocks/>
              </p:cNvSpPr>
              <p:nvPr/>
            </p:nvSpPr>
            <p:spPr bwMode="auto">
              <a:xfrm>
                <a:off x="3629026" y="672624"/>
                <a:ext cx="50800" cy="6350"/>
              </a:xfrm>
              <a:custGeom>
                <a:avLst/>
                <a:gdLst>
                  <a:gd name="T0" fmla="*/ 69 w 74"/>
                  <a:gd name="T1" fmla="*/ 10 h 10"/>
                  <a:gd name="T2" fmla="*/ 5 w 74"/>
                  <a:gd name="T3" fmla="*/ 10 h 10"/>
                  <a:gd name="T4" fmla="*/ 0 w 74"/>
                  <a:gd name="T5" fmla="*/ 5 h 10"/>
                  <a:gd name="T6" fmla="*/ 5 w 74"/>
                  <a:gd name="T7" fmla="*/ 0 h 10"/>
                  <a:gd name="T8" fmla="*/ 69 w 74"/>
                  <a:gd name="T9" fmla="*/ 0 h 10"/>
                  <a:gd name="T10" fmla="*/ 74 w 74"/>
                  <a:gd name="T11" fmla="*/ 5 h 10"/>
                  <a:gd name="T12" fmla="*/ 69 w 74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0">
                    <a:moveTo>
                      <a:pt x="69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4" y="2"/>
                      <a:pt x="74" y="5"/>
                    </a:cubicBezTo>
                    <a:cubicBezTo>
                      <a:pt x="74" y="8"/>
                      <a:pt x="71" y="10"/>
                      <a:pt x="69" y="1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7" name="Freeform 289"/>
              <p:cNvSpPr>
                <a:spLocks/>
              </p:cNvSpPr>
              <p:nvPr/>
            </p:nvSpPr>
            <p:spPr bwMode="auto">
              <a:xfrm>
                <a:off x="3638551" y="650399"/>
                <a:ext cx="31750" cy="49213"/>
              </a:xfrm>
              <a:custGeom>
                <a:avLst/>
                <a:gdLst>
                  <a:gd name="T0" fmla="*/ 6 w 46"/>
                  <a:gd name="T1" fmla="*/ 73 h 73"/>
                  <a:gd name="T2" fmla="*/ 3 w 46"/>
                  <a:gd name="T3" fmla="*/ 72 h 73"/>
                  <a:gd name="T4" fmla="*/ 1 w 46"/>
                  <a:gd name="T5" fmla="*/ 65 h 73"/>
                  <a:gd name="T6" fmla="*/ 35 w 46"/>
                  <a:gd name="T7" fmla="*/ 4 h 73"/>
                  <a:gd name="T8" fmla="*/ 42 w 46"/>
                  <a:gd name="T9" fmla="*/ 1 h 73"/>
                  <a:gd name="T10" fmla="*/ 44 w 46"/>
                  <a:gd name="T11" fmla="*/ 9 h 73"/>
                  <a:gd name="T12" fmla="*/ 10 w 46"/>
                  <a:gd name="T13" fmla="*/ 70 h 73"/>
                  <a:gd name="T14" fmla="*/ 6 w 46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73">
                    <a:moveTo>
                      <a:pt x="6" y="73"/>
                    </a:moveTo>
                    <a:cubicBezTo>
                      <a:pt x="5" y="73"/>
                      <a:pt x="4" y="73"/>
                      <a:pt x="3" y="72"/>
                    </a:cubicBezTo>
                    <a:cubicBezTo>
                      <a:pt x="1" y="71"/>
                      <a:pt x="0" y="67"/>
                      <a:pt x="1" y="65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6" y="1"/>
                      <a:pt x="40" y="0"/>
                      <a:pt x="42" y="1"/>
                    </a:cubicBezTo>
                    <a:cubicBezTo>
                      <a:pt x="45" y="3"/>
                      <a:pt x="46" y="6"/>
                      <a:pt x="44" y="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2"/>
                      <a:pt x="8" y="73"/>
                      <a:pt x="6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8" name="Freeform 290"/>
              <p:cNvSpPr>
                <a:spLocks/>
              </p:cNvSpPr>
              <p:nvPr/>
            </p:nvSpPr>
            <p:spPr bwMode="auto">
              <a:xfrm>
                <a:off x="3568701" y="558324"/>
                <a:ext cx="171450" cy="120650"/>
              </a:xfrm>
              <a:custGeom>
                <a:avLst/>
                <a:gdLst>
                  <a:gd name="T0" fmla="*/ 69 w 253"/>
                  <a:gd name="T1" fmla="*/ 179 h 179"/>
                  <a:gd name="T2" fmla="*/ 58 w 253"/>
                  <a:gd name="T3" fmla="*/ 179 h 179"/>
                  <a:gd name="T4" fmla="*/ 0 w 253"/>
                  <a:gd name="T5" fmla="*/ 121 h 179"/>
                  <a:gd name="T6" fmla="*/ 58 w 253"/>
                  <a:gd name="T7" fmla="*/ 63 h 179"/>
                  <a:gd name="T8" fmla="*/ 77 w 253"/>
                  <a:gd name="T9" fmla="*/ 66 h 179"/>
                  <a:gd name="T10" fmla="*/ 164 w 253"/>
                  <a:gd name="T11" fmla="*/ 0 h 179"/>
                  <a:gd name="T12" fmla="*/ 253 w 253"/>
                  <a:gd name="T13" fmla="*/ 89 h 179"/>
                  <a:gd name="T14" fmla="*/ 182 w 253"/>
                  <a:gd name="T15" fmla="*/ 177 h 179"/>
                  <a:gd name="T16" fmla="*/ 176 w 253"/>
                  <a:gd name="T17" fmla="*/ 173 h 179"/>
                  <a:gd name="T18" fmla="*/ 180 w 253"/>
                  <a:gd name="T19" fmla="*/ 167 h 179"/>
                  <a:gd name="T20" fmla="*/ 243 w 253"/>
                  <a:gd name="T21" fmla="*/ 89 h 179"/>
                  <a:gd name="T22" fmla="*/ 164 w 253"/>
                  <a:gd name="T23" fmla="*/ 10 h 179"/>
                  <a:gd name="T24" fmla="*/ 86 w 253"/>
                  <a:gd name="T25" fmla="*/ 75 h 179"/>
                  <a:gd name="T26" fmla="*/ 83 w 253"/>
                  <a:gd name="T27" fmla="*/ 78 h 179"/>
                  <a:gd name="T28" fmla="*/ 78 w 253"/>
                  <a:gd name="T29" fmla="*/ 78 h 179"/>
                  <a:gd name="T30" fmla="*/ 58 w 253"/>
                  <a:gd name="T31" fmla="*/ 74 h 179"/>
                  <a:gd name="T32" fmla="*/ 10 w 253"/>
                  <a:gd name="T33" fmla="*/ 121 h 179"/>
                  <a:gd name="T34" fmla="*/ 58 w 253"/>
                  <a:gd name="T35" fmla="*/ 169 h 179"/>
                  <a:gd name="T36" fmla="*/ 69 w 253"/>
                  <a:gd name="T37" fmla="*/ 169 h 179"/>
                  <a:gd name="T38" fmla="*/ 74 w 253"/>
                  <a:gd name="T39" fmla="*/ 174 h 179"/>
                  <a:gd name="T40" fmla="*/ 69 w 253"/>
                  <a:gd name="T4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3" h="179">
                    <a:moveTo>
                      <a:pt x="69" y="179"/>
                    </a:moveTo>
                    <a:cubicBezTo>
                      <a:pt x="58" y="179"/>
                      <a:pt x="58" y="179"/>
                      <a:pt x="58" y="179"/>
                    </a:cubicBezTo>
                    <a:cubicBezTo>
                      <a:pt x="26" y="179"/>
                      <a:pt x="0" y="153"/>
                      <a:pt x="0" y="121"/>
                    </a:cubicBezTo>
                    <a:cubicBezTo>
                      <a:pt x="0" y="89"/>
                      <a:pt x="26" y="63"/>
                      <a:pt x="58" y="63"/>
                    </a:cubicBezTo>
                    <a:cubicBezTo>
                      <a:pt x="65" y="63"/>
                      <a:pt x="71" y="64"/>
                      <a:pt x="77" y="66"/>
                    </a:cubicBezTo>
                    <a:cubicBezTo>
                      <a:pt x="87" y="27"/>
                      <a:pt x="123" y="0"/>
                      <a:pt x="164" y="0"/>
                    </a:cubicBezTo>
                    <a:cubicBezTo>
                      <a:pt x="213" y="0"/>
                      <a:pt x="253" y="40"/>
                      <a:pt x="253" y="89"/>
                    </a:cubicBezTo>
                    <a:cubicBezTo>
                      <a:pt x="253" y="131"/>
                      <a:pt x="224" y="168"/>
                      <a:pt x="182" y="177"/>
                    </a:cubicBezTo>
                    <a:cubicBezTo>
                      <a:pt x="179" y="178"/>
                      <a:pt x="177" y="176"/>
                      <a:pt x="176" y="173"/>
                    </a:cubicBezTo>
                    <a:cubicBezTo>
                      <a:pt x="175" y="170"/>
                      <a:pt x="177" y="167"/>
                      <a:pt x="180" y="167"/>
                    </a:cubicBezTo>
                    <a:cubicBezTo>
                      <a:pt x="217" y="159"/>
                      <a:pt x="243" y="126"/>
                      <a:pt x="243" y="89"/>
                    </a:cubicBezTo>
                    <a:cubicBezTo>
                      <a:pt x="243" y="46"/>
                      <a:pt x="207" y="10"/>
                      <a:pt x="164" y="10"/>
                    </a:cubicBezTo>
                    <a:cubicBezTo>
                      <a:pt x="126" y="10"/>
                      <a:pt x="93" y="37"/>
                      <a:pt x="86" y="75"/>
                    </a:cubicBezTo>
                    <a:cubicBezTo>
                      <a:pt x="86" y="76"/>
                      <a:pt x="85" y="78"/>
                      <a:pt x="83" y="78"/>
                    </a:cubicBezTo>
                    <a:cubicBezTo>
                      <a:pt x="82" y="79"/>
                      <a:pt x="80" y="79"/>
                      <a:pt x="78" y="78"/>
                    </a:cubicBezTo>
                    <a:cubicBezTo>
                      <a:pt x="72" y="75"/>
                      <a:pt x="65" y="74"/>
                      <a:pt x="58" y="74"/>
                    </a:cubicBezTo>
                    <a:cubicBezTo>
                      <a:pt x="32" y="74"/>
                      <a:pt x="10" y="95"/>
                      <a:pt x="10" y="121"/>
                    </a:cubicBezTo>
                    <a:cubicBezTo>
                      <a:pt x="10" y="147"/>
                      <a:pt x="32" y="169"/>
                      <a:pt x="58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72" y="169"/>
                      <a:pt x="74" y="171"/>
                      <a:pt x="74" y="174"/>
                    </a:cubicBezTo>
                    <a:cubicBezTo>
                      <a:pt x="74" y="177"/>
                      <a:pt x="72" y="179"/>
                      <a:pt x="69" y="1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9" name="Freeform 291"/>
              <p:cNvSpPr>
                <a:spLocks/>
              </p:cNvSpPr>
              <p:nvPr/>
            </p:nvSpPr>
            <p:spPr bwMode="auto">
              <a:xfrm>
                <a:off x="3638551" y="650399"/>
                <a:ext cx="31750" cy="49213"/>
              </a:xfrm>
              <a:custGeom>
                <a:avLst/>
                <a:gdLst>
                  <a:gd name="T0" fmla="*/ 40 w 46"/>
                  <a:gd name="T1" fmla="*/ 73 h 73"/>
                  <a:gd name="T2" fmla="*/ 35 w 46"/>
                  <a:gd name="T3" fmla="*/ 70 h 73"/>
                  <a:gd name="T4" fmla="*/ 1 w 46"/>
                  <a:gd name="T5" fmla="*/ 9 h 73"/>
                  <a:gd name="T6" fmla="*/ 3 w 46"/>
                  <a:gd name="T7" fmla="*/ 1 h 73"/>
                  <a:gd name="T8" fmla="*/ 10 w 46"/>
                  <a:gd name="T9" fmla="*/ 4 h 73"/>
                  <a:gd name="T10" fmla="*/ 44 w 46"/>
                  <a:gd name="T11" fmla="*/ 65 h 73"/>
                  <a:gd name="T12" fmla="*/ 42 w 46"/>
                  <a:gd name="T13" fmla="*/ 72 h 73"/>
                  <a:gd name="T14" fmla="*/ 40 w 46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73">
                    <a:moveTo>
                      <a:pt x="40" y="73"/>
                    </a:moveTo>
                    <a:cubicBezTo>
                      <a:pt x="38" y="73"/>
                      <a:pt x="36" y="72"/>
                      <a:pt x="35" y="7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6" y="0"/>
                      <a:pt x="9" y="1"/>
                      <a:pt x="10" y="4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6" y="67"/>
                      <a:pt x="45" y="71"/>
                      <a:pt x="42" y="72"/>
                    </a:cubicBezTo>
                    <a:cubicBezTo>
                      <a:pt x="41" y="73"/>
                      <a:pt x="41" y="73"/>
                      <a:pt x="40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5" name="组合 474"/>
            <p:cNvGrpSpPr/>
            <p:nvPr/>
          </p:nvGrpSpPr>
          <p:grpSpPr>
            <a:xfrm>
              <a:off x="2769471" y="-90983"/>
              <a:ext cx="1121016" cy="1038741"/>
              <a:chOff x="3236913" y="558324"/>
              <a:chExt cx="173038" cy="160338"/>
            </a:xfrm>
            <a:grpFill/>
          </p:grpSpPr>
          <p:sp>
            <p:nvSpPr>
              <p:cNvPr id="644" name="Freeform 292"/>
              <p:cNvSpPr>
                <a:spLocks/>
              </p:cNvSpPr>
              <p:nvPr/>
            </p:nvSpPr>
            <p:spPr bwMode="auto">
              <a:xfrm>
                <a:off x="3236913" y="558324"/>
                <a:ext cx="173038" cy="120650"/>
              </a:xfrm>
              <a:custGeom>
                <a:avLst/>
                <a:gdLst>
                  <a:gd name="T0" fmla="*/ 81 w 254"/>
                  <a:gd name="T1" fmla="*/ 179 h 179"/>
                  <a:gd name="T2" fmla="*/ 58 w 254"/>
                  <a:gd name="T3" fmla="*/ 179 h 179"/>
                  <a:gd name="T4" fmla="*/ 0 w 254"/>
                  <a:gd name="T5" fmla="*/ 121 h 179"/>
                  <a:gd name="T6" fmla="*/ 58 w 254"/>
                  <a:gd name="T7" fmla="*/ 63 h 179"/>
                  <a:gd name="T8" fmla="*/ 77 w 254"/>
                  <a:gd name="T9" fmla="*/ 66 h 179"/>
                  <a:gd name="T10" fmla="*/ 164 w 254"/>
                  <a:gd name="T11" fmla="*/ 0 h 179"/>
                  <a:gd name="T12" fmla="*/ 254 w 254"/>
                  <a:gd name="T13" fmla="*/ 89 h 179"/>
                  <a:gd name="T14" fmla="*/ 176 w 254"/>
                  <a:gd name="T15" fmla="*/ 178 h 179"/>
                  <a:gd name="T16" fmla="*/ 170 w 254"/>
                  <a:gd name="T17" fmla="*/ 174 h 179"/>
                  <a:gd name="T18" fmla="*/ 174 w 254"/>
                  <a:gd name="T19" fmla="*/ 168 h 179"/>
                  <a:gd name="T20" fmla="*/ 243 w 254"/>
                  <a:gd name="T21" fmla="*/ 89 h 179"/>
                  <a:gd name="T22" fmla="*/ 164 w 254"/>
                  <a:gd name="T23" fmla="*/ 10 h 179"/>
                  <a:gd name="T24" fmla="*/ 86 w 254"/>
                  <a:gd name="T25" fmla="*/ 75 h 179"/>
                  <a:gd name="T26" fmla="*/ 83 w 254"/>
                  <a:gd name="T27" fmla="*/ 78 h 179"/>
                  <a:gd name="T28" fmla="*/ 79 w 254"/>
                  <a:gd name="T29" fmla="*/ 78 h 179"/>
                  <a:gd name="T30" fmla="*/ 58 w 254"/>
                  <a:gd name="T31" fmla="*/ 74 h 179"/>
                  <a:gd name="T32" fmla="*/ 11 w 254"/>
                  <a:gd name="T33" fmla="*/ 121 h 179"/>
                  <a:gd name="T34" fmla="*/ 58 w 254"/>
                  <a:gd name="T35" fmla="*/ 168 h 179"/>
                  <a:gd name="T36" fmla="*/ 81 w 254"/>
                  <a:gd name="T37" fmla="*/ 168 h 179"/>
                  <a:gd name="T38" fmla="*/ 87 w 254"/>
                  <a:gd name="T39" fmla="*/ 174 h 179"/>
                  <a:gd name="T40" fmla="*/ 81 w 254"/>
                  <a:gd name="T4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79">
                    <a:moveTo>
                      <a:pt x="81" y="179"/>
                    </a:moveTo>
                    <a:cubicBezTo>
                      <a:pt x="58" y="179"/>
                      <a:pt x="58" y="179"/>
                      <a:pt x="58" y="179"/>
                    </a:cubicBezTo>
                    <a:cubicBezTo>
                      <a:pt x="26" y="179"/>
                      <a:pt x="0" y="153"/>
                      <a:pt x="0" y="121"/>
                    </a:cubicBezTo>
                    <a:cubicBezTo>
                      <a:pt x="0" y="89"/>
                      <a:pt x="26" y="63"/>
                      <a:pt x="58" y="63"/>
                    </a:cubicBezTo>
                    <a:cubicBezTo>
                      <a:pt x="65" y="63"/>
                      <a:pt x="71" y="64"/>
                      <a:pt x="77" y="66"/>
                    </a:cubicBezTo>
                    <a:cubicBezTo>
                      <a:pt x="87" y="27"/>
                      <a:pt x="123" y="0"/>
                      <a:pt x="164" y="0"/>
                    </a:cubicBezTo>
                    <a:cubicBezTo>
                      <a:pt x="213" y="0"/>
                      <a:pt x="254" y="40"/>
                      <a:pt x="254" y="89"/>
                    </a:cubicBezTo>
                    <a:cubicBezTo>
                      <a:pt x="254" y="134"/>
                      <a:pt x="220" y="172"/>
                      <a:pt x="176" y="178"/>
                    </a:cubicBezTo>
                    <a:cubicBezTo>
                      <a:pt x="173" y="179"/>
                      <a:pt x="170" y="177"/>
                      <a:pt x="170" y="174"/>
                    </a:cubicBezTo>
                    <a:cubicBezTo>
                      <a:pt x="170" y="171"/>
                      <a:pt x="172" y="168"/>
                      <a:pt x="174" y="168"/>
                    </a:cubicBezTo>
                    <a:cubicBezTo>
                      <a:pt x="214" y="163"/>
                      <a:pt x="243" y="129"/>
                      <a:pt x="243" y="89"/>
                    </a:cubicBezTo>
                    <a:cubicBezTo>
                      <a:pt x="243" y="46"/>
                      <a:pt x="208" y="10"/>
                      <a:pt x="164" y="10"/>
                    </a:cubicBezTo>
                    <a:cubicBezTo>
                      <a:pt x="126" y="10"/>
                      <a:pt x="93" y="37"/>
                      <a:pt x="86" y="75"/>
                    </a:cubicBezTo>
                    <a:cubicBezTo>
                      <a:pt x="86" y="76"/>
                      <a:pt x="85" y="78"/>
                      <a:pt x="83" y="78"/>
                    </a:cubicBezTo>
                    <a:cubicBezTo>
                      <a:pt x="82" y="79"/>
                      <a:pt x="80" y="79"/>
                      <a:pt x="79" y="78"/>
                    </a:cubicBezTo>
                    <a:cubicBezTo>
                      <a:pt x="72" y="75"/>
                      <a:pt x="65" y="74"/>
                      <a:pt x="58" y="74"/>
                    </a:cubicBezTo>
                    <a:cubicBezTo>
                      <a:pt x="32" y="74"/>
                      <a:pt x="11" y="95"/>
                      <a:pt x="11" y="121"/>
                    </a:cubicBezTo>
                    <a:cubicBezTo>
                      <a:pt x="11" y="147"/>
                      <a:pt x="32" y="168"/>
                      <a:pt x="58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4" y="168"/>
                      <a:pt x="87" y="171"/>
                      <a:pt x="87" y="174"/>
                    </a:cubicBezTo>
                    <a:cubicBezTo>
                      <a:pt x="87" y="177"/>
                      <a:pt x="84" y="179"/>
                      <a:pt x="81" y="1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5" name="Freeform 293"/>
              <p:cNvSpPr>
                <a:spLocks/>
              </p:cNvSpPr>
              <p:nvPr/>
            </p:nvSpPr>
            <p:spPr bwMode="auto">
              <a:xfrm>
                <a:off x="3305176" y="653574"/>
                <a:ext cx="38100" cy="65088"/>
              </a:xfrm>
              <a:custGeom>
                <a:avLst/>
                <a:gdLst>
                  <a:gd name="T0" fmla="*/ 6 w 56"/>
                  <a:gd name="T1" fmla="*/ 96 h 96"/>
                  <a:gd name="T2" fmla="*/ 3 w 56"/>
                  <a:gd name="T3" fmla="*/ 95 h 96"/>
                  <a:gd name="T4" fmla="*/ 2 w 56"/>
                  <a:gd name="T5" fmla="*/ 88 h 96"/>
                  <a:gd name="T6" fmla="*/ 40 w 56"/>
                  <a:gd name="T7" fmla="*/ 38 h 96"/>
                  <a:gd name="T8" fmla="*/ 6 w 56"/>
                  <a:gd name="T9" fmla="*/ 38 h 96"/>
                  <a:gd name="T10" fmla="*/ 1 w 56"/>
                  <a:gd name="T11" fmla="*/ 35 h 96"/>
                  <a:gd name="T12" fmla="*/ 2 w 56"/>
                  <a:gd name="T13" fmla="*/ 29 h 96"/>
                  <a:gd name="T14" fmla="*/ 23 w 56"/>
                  <a:gd name="T15" fmla="*/ 3 h 96"/>
                  <a:gd name="T16" fmla="*/ 30 w 56"/>
                  <a:gd name="T17" fmla="*/ 2 h 96"/>
                  <a:gd name="T18" fmla="*/ 31 w 56"/>
                  <a:gd name="T19" fmla="*/ 10 h 96"/>
                  <a:gd name="T20" fmla="*/ 17 w 56"/>
                  <a:gd name="T21" fmla="*/ 27 h 96"/>
                  <a:gd name="T22" fmla="*/ 50 w 56"/>
                  <a:gd name="T23" fmla="*/ 27 h 96"/>
                  <a:gd name="T24" fmla="*/ 55 w 56"/>
                  <a:gd name="T25" fmla="*/ 30 h 96"/>
                  <a:gd name="T26" fmla="*/ 54 w 56"/>
                  <a:gd name="T27" fmla="*/ 36 h 96"/>
                  <a:gd name="T28" fmla="*/ 10 w 56"/>
                  <a:gd name="T29" fmla="*/ 94 h 96"/>
                  <a:gd name="T30" fmla="*/ 6 w 56"/>
                  <a:gd name="T3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96">
                    <a:moveTo>
                      <a:pt x="6" y="96"/>
                    </a:moveTo>
                    <a:cubicBezTo>
                      <a:pt x="5" y="96"/>
                      <a:pt x="4" y="96"/>
                      <a:pt x="3" y="95"/>
                    </a:cubicBezTo>
                    <a:cubicBezTo>
                      <a:pt x="0" y="93"/>
                      <a:pt x="0" y="90"/>
                      <a:pt x="2" y="8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8"/>
                      <a:pt x="2" y="37"/>
                      <a:pt x="1" y="35"/>
                    </a:cubicBezTo>
                    <a:cubicBezTo>
                      <a:pt x="0" y="33"/>
                      <a:pt x="0" y="31"/>
                      <a:pt x="2" y="29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1"/>
                      <a:pt x="28" y="0"/>
                      <a:pt x="30" y="2"/>
                    </a:cubicBezTo>
                    <a:cubicBezTo>
                      <a:pt x="33" y="4"/>
                      <a:pt x="33" y="7"/>
                      <a:pt x="31" y="10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2" y="27"/>
                      <a:pt x="54" y="29"/>
                      <a:pt x="55" y="30"/>
                    </a:cubicBezTo>
                    <a:cubicBezTo>
                      <a:pt x="56" y="32"/>
                      <a:pt x="56" y="34"/>
                      <a:pt x="54" y="36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9" y="95"/>
                      <a:pt x="7" y="96"/>
                      <a:pt x="6" y="9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6" name="组合 475"/>
            <p:cNvGrpSpPr/>
            <p:nvPr/>
          </p:nvGrpSpPr>
          <p:grpSpPr>
            <a:xfrm>
              <a:off x="7363854" y="4892329"/>
              <a:ext cx="1050860" cy="909890"/>
              <a:chOff x="8369349" y="1918609"/>
              <a:chExt cx="641047" cy="555052"/>
            </a:xfrm>
            <a:grpFill/>
          </p:grpSpPr>
          <p:sp>
            <p:nvSpPr>
              <p:cNvPr id="641" name="Freeform 61"/>
              <p:cNvSpPr>
                <a:spLocks/>
              </p:cNvSpPr>
              <p:nvPr/>
            </p:nvSpPr>
            <p:spPr bwMode="auto">
              <a:xfrm>
                <a:off x="8431890" y="1991573"/>
                <a:ext cx="195442" cy="140718"/>
              </a:xfrm>
              <a:custGeom>
                <a:avLst/>
                <a:gdLst>
                  <a:gd name="T0" fmla="*/ 0 w 32"/>
                  <a:gd name="T1" fmla="*/ 20 h 23"/>
                  <a:gd name="T2" fmla="*/ 1 w 32"/>
                  <a:gd name="T3" fmla="*/ 23 h 23"/>
                  <a:gd name="T4" fmla="*/ 2 w 32"/>
                  <a:gd name="T5" fmla="*/ 23 h 23"/>
                  <a:gd name="T6" fmla="*/ 4 w 32"/>
                  <a:gd name="T7" fmla="*/ 22 h 23"/>
                  <a:gd name="T8" fmla="*/ 30 w 32"/>
                  <a:gd name="T9" fmla="*/ 4 h 23"/>
                  <a:gd name="T10" fmla="*/ 32 w 32"/>
                  <a:gd name="T11" fmla="*/ 2 h 23"/>
                  <a:gd name="T12" fmla="*/ 30 w 32"/>
                  <a:gd name="T13" fmla="*/ 0 h 23"/>
                  <a:gd name="T14" fmla="*/ 0 w 32"/>
                  <a:gd name="T15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3">
                    <a:moveTo>
                      <a:pt x="0" y="20"/>
                    </a:moveTo>
                    <a:cubicBezTo>
                      <a:pt x="0" y="21"/>
                      <a:pt x="0" y="22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4" y="22"/>
                      <a:pt x="4" y="22"/>
                    </a:cubicBezTo>
                    <a:cubicBezTo>
                      <a:pt x="8" y="11"/>
                      <a:pt x="18" y="4"/>
                      <a:pt x="30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17" y="0"/>
                      <a:pt x="5" y="8"/>
                      <a:pt x="0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2" name="Freeform 62"/>
              <p:cNvSpPr>
                <a:spLocks/>
              </p:cNvSpPr>
              <p:nvPr/>
            </p:nvSpPr>
            <p:spPr bwMode="auto">
              <a:xfrm>
                <a:off x="8382377" y="1918609"/>
                <a:ext cx="195442" cy="140718"/>
              </a:xfrm>
              <a:custGeom>
                <a:avLst/>
                <a:gdLst>
                  <a:gd name="T0" fmla="*/ 1 w 32"/>
                  <a:gd name="T1" fmla="*/ 23 h 23"/>
                  <a:gd name="T2" fmla="*/ 2 w 32"/>
                  <a:gd name="T3" fmla="*/ 23 h 23"/>
                  <a:gd name="T4" fmla="*/ 4 w 32"/>
                  <a:gd name="T5" fmla="*/ 22 h 23"/>
                  <a:gd name="T6" fmla="*/ 30 w 32"/>
                  <a:gd name="T7" fmla="*/ 4 h 23"/>
                  <a:gd name="T8" fmla="*/ 32 w 32"/>
                  <a:gd name="T9" fmla="*/ 2 h 23"/>
                  <a:gd name="T10" fmla="*/ 30 w 32"/>
                  <a:gd name="T11" fmla="*/ 0 h 23"/>
                  <a:gd name="T12" fmla="*/ 0 w 32"/>
                  <a:gd name="T13" fmla="*/ 20 h 23"/>
                  <a:gd name="T14" fmla="*/ 1 w 32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3">
                    <a:moveTo>
                      <a:pt x="1" y="23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4" y="22"/>
                      <a:pt x="4" y="22"/>
                    </a:cubicBezTo>
                    <a:cubicBezTo>
                      <a:pt x="8" y="11"/>
                      <a:pt x="18" y="4"/>
                      <a:pt x="30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17" y="0"/>
                      <a:pt x="5" y="8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3" name="Freeform 63"/>
              <p:cNvSpPr>
                <a:spLocks noEditPoints="1"/>
              </p:cNvSpPr>
              <p:nvPr/>
            </p:nvSpPr>
            <p:spPr bwMode="auto">
              <a:xfrm>
                <a:off x="8369349" y="2004602"/>
                <a:ext cx="641047" cy="469059"/>
              </a:xfrm>
              <a:custGeom>
                <a:avLst/>
                <a:gdLst>
                  <a:gd name="T0" fmla="*/ 22 w 104"/>
                  <a:gd name="T1" fmla="*/ 76 h 76"/>
                  <a:gd name="T2" fmla="*/ 70 w 104"/>
                  <a:gd name="T3" fmla="*/ 76 h 76"/>
                  <a:gd name="T4" fmla="*/ 92 w 104"/>
                  <a:gd name="T5" fmla="*/ 52 h 76"/>
                  <a:gd name="T6" fmla="*/ 91 w 104"/>
                  <a:gd name="T7" fmla="*/ 45 h 76"/>
                  <a:gd name="T8" fmla="*/ 104 w 104"/>
                  <a:gd name="T9" fmla="*/ 29 h 76"/>
                  <a:gd name="T10" fmla="*/ 88 w 104"/>
                  <a:gd name="T11" fmla="*/ 12 h 76"/>
                  <a:gd name="T12" fmla="*/ 72 w 104"/>
                  <a:gd name="T13" fmla="*/ 0 h 76"/>
                  <a:gd name="T14" fmla="*/ 56 w 104"/>
                  <a:gd name="T15" fmla="*/ 13 h 76"/>
                  <a:gd name="T16" fmla="*/ 50 w 104"/>
                  <a:gd name="T17" fmla="*/ 12 h 76"/>
                  <a:gd name="T18" fmla="*/ 29 w 104"/>
                  <a:gd name="T19" fmla="*/ 29 h 76"/>
                  <a:gd name="T20" fmla="*/ 22 w 104"/>
                  <a:gd name="T21" fmla="*/ 28 h 76"/>
                  <a:gd name="T22" fmla="*/ 0 w 104"/>
                  <a:gd name="T23" fmla="*/ 52 h 76"/>
                  <a:gd name="T24" fmla="*/ 22 w 104"/>
                  <a:gd name="T25" fmla="*/ 76 h 76"/>
                  <a:gd name="T26" fmla="*/ 72 w 104"/>
                  <a:gd name="T27" fmla="*/ 4 h 76"/>
                  <a:gd name="T28" fmla="*/ 85 w 104"/>
                  <a:gd name="T29" fmla="*/ 14 h 76"/>
                  <a:gd name="T30" fmla="*/ 87 w 104"/>
                  <a:gd name="T31" fmla="*/ 16 h 76"/>
                  <a:gd name="T32" fmla="*/ 100 w 104"/>
                  <a:gd name="T33" fmla="*/ 29 h 76"/>
                  <a:gd name="T34" fmla="*/ 90 w 104"/>
                  <a:gd name="T35" fmla="*/ 42 h 76"/>
                  <a:gd name="T36" fmla="*/ 71 w 104"/>
                  <a:gd name="T37" fmla="*/ 28 h 76"/>
                  <a:gd name="T38" fmla="*/ 59 w 104"/>
                  <a:gd name="T39" fmla="*/ 14 h 76"/>
                  <a:gd name="T40" fmla="*/ 72 w 104"/>
                  <a:gd name="T41" fmla="*/ 4 h 76"/>
                  <a:gd name="T42" fmla="*/ 22 w 104"/>
                  <a:gd name="T43" fmla="*/ 32 h 76"/>
                  <a:gd name="T44" fmla="*/ 29 w 104"/>
                  <a:gd name="T45" fmla="*/ 34 h 76"/>
                  <a:gd name="T46" fmla="*/ 31 w 104"/>
                  <a:gd name="T47" fmla="*/ 34 h 76"/>
                  <a:gd name="T48" fmla="*/ 32 w 104"/>
                  <a:gd name="T49" fmla="*/ 32 h 76"/>
                  <a:gd name="T50" fmla="*/ 50 w 104"/>
                  <a:gd name="T51" fmla="*/ 16 h 76"/>
                  <a:gd name="T52" fmla="*/ 67 w 104"/>
                  <a:gd name="T53" fmla="*/ 30 h 76"/>
                  <a:gd name="T54" fmla="*/ 70 w 104"/>
                  <a:gd name="T55" fmla="*/ 32 h 76"/>
                  <a:gd name="T56" fmla="*/ 70 w 104"/>
                  <a:gd name="T57" fmla="*/ 32 h 76"/>
                  <a:gd name="T58" fmla="*/ 88 w 104"/>
                  <a:gd name="T59" fmla="*/ 52 h 76"/>
                  <a:gd name="T60" fmla="*/ 70 w 104"/>
                  <a:gd name="T61" fmla="*/ 72 h 76"/>
                  <a:gd name="T62" fmla="*/ 22 w 104"/>
                  <a:gd name="T63" fmla="*/ 72 h 76"/>
                  <a:gd name="T64" fmla="*/ 4 w 104"/>
                  <a:gd name="T65" fmla="*/ 52 h 76"/>
                  <a:gd name="T66" fmla="*/ 22 w 104"/>
                  <a:gd name="T67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4" h="76">
                    <a:moveTo>
                      <a:pt x="22" y="76"/>
                    </a:moveTo>
                    <a:cubicBezTo>
                      <a:pt x="70" y="76"/>
                      <a:pt x="70" y="76"/>
                      <a:pt x="70" y="76"/>
                    </a:cubicBezTo>
                    <a:cubicBezTo>
                      <a:pt x="82" y="76"/>
                      <a:pt x="92" y="65"/>
                      <a:pt x="92" y="52"/>
                    </a:cubicBezTo>
                    <a:cubicBezTo>
                      <a:pt x="92" y="50"/>
                      <a:pt x="92" y="47"/>
                      <a:pt x="91" y="45"/>
                    </a:cubicBezTo>
                    <a:cubicBezTo>
                      <a:pt x="98" y="44"/>
                      <a:pt x="104" y="37"/>
                      <a:pt x="104" y="29"/>
                    </a:cubicBezTo>
                    <a:cubicBezTo>
                      <a:pt x="104" y="20"/>
                      <a:pt x="97" y="13"/>
                      <a:pt x="88" y="12"/>
                    </a:cubicBezTo>
                    <a:cubicBezTo>
                      <a:pt x="86" y="5"/>
                      <a:pt x="79" y="0"/>
                      <a:pt x="72" y="0"/>
                    </a:cubicBezTo>
                    <a:cubicBezTo>
                      <a:pt x="64" y="0"/>
                      <a:pt x="57" y="5"/>
                      <a:pt x="56" y="13"/>
                    </a:cubicBezTo>
                    <a:cubicBezTo>
                      <a:pt x="54" y="12"/>
                      <a:pt x="52" y="12"/>
                      <a:pt x="50" y="12"/>
                    </a:cubicBezTo>
                    <a:cubicBezTo>
                      <a:pt x="40" y="12"/>
                      <a:pt x="31" y="19"/>
                      <a:pt x="29" y="29"/>
                    </a:cubicBezTo>
                    <a:cubicBezTo>
                      <a:pt x="26" y="28"/>
                      <a:pt x="24" y="28"/>
                      <a:pt x="22" y="28"/>
                    </a:cubicBezTo>
                    <a:cubicBezTo>
                      <a:pt x="10" y="28"/>
                      <a:pt x="0" y="39"/>
                      <a:pt x="0" y="52"/>
                    </a:cubicBezTo>
                    <a:cubicBezTo>
                      <a:pt x="0" y="65"/>
                      <a:pt x="10" y="76"/>
                      <a:pt x="22" y="76"/>
                    </a:cubicBezTo>
                    <a:close/>
                    <a:moveTo>
                      <a:pt x="72" y="4"/>
                    </a:moveTo>
                    <a:cubicBezTo>
                      <a:pt x="78" y="4"/>
                      <a:pt x="83" y="8"/>
                      <a:pt x="85" y="14"/>
                    </a:cubicBezTo>
                    <a:cubicBezTo>
                      <a:pt x="85" y="15"/>
                      <a:pt x="86" y="16"/>
                      <a:pt x="87" y="16"/>
                    </a:cubicBezTo>
                    <a:cubicBezTo>
                      <a:pt x="94" y="16"/>
                      <a:pt x="100" y="22"/>
                      <a:pt x="100" y="29"/>
                    </a:cubicBezTo>
                    <a:cubicBezTo>
                      <a:pt x="100" y="35"/>
                      <a:pt x="95" y="40"/>
                      <a:pt x="90" y="42"/>
                    </a:cubicBezTo>
                    <a:cubicBezTo>
                      <a:pt x="86" y="34"/>
                      <a:pt x="79" y="29"/>
                      <a:pt x="71" y="28"/>
                    </a:cubicBezTo>
                    <a:cubicBezTo>
                      <a:pt x="69" y="22"/>
                      <a:pt x="65" y="17"/>
                      <a:pt x="59" y="14"/>
                    </a:cubicBezTo>
                    <a:cubicBezTo>
                      <a:pt x="61" y="8"/>
                      <a:pt x="66" y="4"/>
                      <a:pt x="72" y="4"/>
                    </a:cubicBezTo>
                    <a:close/>
                    <a:moveTo>
                      <a:pt x="22" y="32"/>
                    </a:moveTo>
                    <a:cubicBezTo>
                      <a:pt x="24" y="32"/>
                      <a:pt x="27" y="33"/>
                      <a:pt x="29" y="34"/>
                    </a:cubicBezTo>
                    <a:cubicBezTo>
                      <a:pt x="30" y="34"/>
                      <a:pt x="31" y="34"/>
                      <a:pt x="31" y="34"/>
                    </a:cubicBezTo>
                    <a:cubicBezTo>
                      <a:pt x="32" y="33"/>
                      <a:pt x="32" y="33"/>
                      <a:pt x="32" y="32"/>
                    </a:cubicBezTo>
                    <a:cubicBezTo>
                      <a:pt x="33" y="23"/>
                      <a:pt x="41" y="16"/>
                      <a:pt x="50" y="16"/>
                    </a:cubicBezTo>
                    <a:cubicBezTo>
                      <a:pt x="58" y="16"/>
                      <a:pt x="66" y="22"/>
                      <a:pt x="67" y="30"/>
                    </a:cubicBezTo>
                    <a:cubicBezTo>
                      <a:pt x="68" y="31"/>
                      <a:pt x="69" y="32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80" y="32"/>
                      <a:pt x="88" y="43"/>
                      <a:pt x="88" y="52"/>
                    </a:cubicBezTo>
                    <a:cubicBezTo>
                      <a:pt x="88" y="61"/>
                      <a:pt x="80" y="72"/>
                      <a:pt x="70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2" y="72"/>
                      <a:pt x="4" y="61"/>
                      <a:pt x="4" y="52"/>
                    </a:cubicBezTo>
                    <a:cubicBezTo>
                      <a:pt x="4" y="43"/>
                      <a:pt x="12" y="32"/>
                      <a:pt x="22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77" name="Freeform 166"/>
            <p:cNvSpPr>
              <a:spLocks/>
            </p:cNvSpPr>
            <p:nvPr/>
          </p:nvSpPr>
          <p:spPr bwMode="auto">
            <a:xfrm>
              <a:off x="8339850" y="5777734"/>
              <a:ext cx="683658" cy="687681"/>
            </a:xfrm>
            <a:custGeom>
              <a:avLst/>
              <a:gdLst>
                <a:gd name="T0" fmla="*/ 70 w 72"/>
                <a:gd name="T1" fmla="*/ 34 h 72"/>
                <a:gd name="T2" fmla="*/ 41 w 72"/>
                <a:gd name="T3" fmla="*/ 34 h 72"/>
                <a:gd name="T4" fmla="*/ 61 w 72"/>
                <a:gd name="T5" fmla="*/ 13 h 72"/>
                <a:gd name="T6" fmla="*/ 61 w 72"/>
                <a:gd name="T7" fmla="*/ 11 h 72"/>
                <a:gd name="T8" fmla="*/ 59 w 72"/>
                <a:gd name="T9" fmla="*/ 11 h 72"/>
                <a:gd name="T10" fmla="*/ 38 w 72"/>
                <a:gd name="T11" fmla="*/ 31 h 72"/>
                <a:gd name="T12" fmla="*/ 38 w 72"/>
                <a:gd name="T13" fmla="*/ 2 h 72"/>
                <a:gd name="T14" fmla="*/ 36 w 72"/>
                <a:gd name="T15" fmla="*/ 0 h 72"/>
                <a:gd name="T16" fmla="*/ 34 w 72"/>
                <a:gd name="T17" fmla="*/ 2 h 72"/>
                <a:gd name="T18" fmla="*/ 34 w 72"/>
                <a:gd name="T19" fmla="*/ 31 h 72"/>
                <a:gd name="T20" fmla="*/ 13 w 72"/>
                <a:gd name="T21" fmla="*/ 11 h 72"/>
                <a:gd name="T22" fmla="*/ 11 w 72"/>
                <a:gd name="T23" fmla="*/ 11 h 72"/>
                <a:gd name="T24" fmla="*/ 11 w 72"/>
                <a:gd name="T25" fmla="*/ 13 h 72"/>
                <a:gd name="T26" fmla="*/ 31 w 72"/>
                <a:gd name="T27" fmla="*/ 34 h 72"/>
                <a:gd name="T28" fmla="*/ 2 w 72"/>
                <a:gd name="T29" fmla="*/ 34 h 72"/>
                <a:gd name="T30" fmla="*/ 0 w 72"/>
                <a:gd name="T31" fmla="*/ 36 h 72"/>
                <a:gd name="T32" fmla="*/ 2 w 72"/>
                <a:gd name="T33" fmla="*/ 38 h 72"/>
                <a:gd name="T34" fmla="*/ 31 w 72"/>
                <a:gd name="T35" fmla="*/ 38 h 72"/>
                <a:gd name="T36" fmla="*/ 11 w 72"/>
                <a:gd name="T37" fmla="*/ 59 h 72"/>
                <a:gd name="T38" fmla="*/ 11 w 72"/>
                <a:gd name="T39" fmla="*/ 61 h 72"/>
                <a:gd name="T40" fmla="*/ 12 w 72"/>
                <a:gd name="T41" fmla="*/ 62 h 72"/>
                <a:gd name="T42" fmla="*/ 13 w 72"/>
                <a:gd name="T43" fmla="*/ 61 h 72"/>
                <a:gd name="T44" fmla="*/ 34 w 72"/>
                <a:gd name="T45" fmla="*/ 41 h 72"/>
                <a:gd name="T46" fmla="*/ 34 w 72"/>
                <a:gd name="T47" fmla="*/ 70 h 72"/>
                <a:gd name="T48" fmla="*/ 36 w 72"/>
                <a:gd name="T49" fmla="*/ 72 h 72"/>
                <a:gd name="T50" fmla="*/ 38 w 72"/>
                <a:gd name="T51" fmla="*/ 70 h 72"/>
                <a:gd name="T52" fmla="*/ 38 w 72"/>
                <a:gd name="T53" fmla="*/ 41 h 72"/>
                <a:gd name="T54" fmla="*/ 59 w 72"/>
                <a:gd name="T55" fmla="*/ 61 h 72"/>
                <a:gd name="T56" fmla="*/ 60 w 72"/>
                <a:gd name="T57" fmla="*/ 62 h 72"/>
                <a:gd name="T58" fmla="*/ 61 w 72"/>
                <a:gd name="T59" fmla="*/ 61 h 72"/>
                <a:gd name="T60" fmla="*/ 61 w 72"/>
                <a:gd name="T61" fmla="*/ 59 h 72"/>
                <a:gd name="T62" fmla="*/ 41 w 72"/>
                <a:gd name="T63" fmla="*/ 38 h 72"/>
                <a:gd name="T64" fmla="*/ 70 w 72"/>
                <a:gd name="T65" fmla="*/ 38 h 72"/>
                <a:gd name="T66" fmla="*/ 72 w 72"/>
                <a:gd name="T67" fmla="*/ 36 h 72"/>
                <a:gd name="T68" fmla="*/ 70 w 72"/>
                <a:gd name="T69" fmla="*/ 3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2">
                  <a:moveTo>
                    <a:pt x="70" y="34"/>
                  </a:moveTo>
                  <a:cubicBezTo>
                    <a:pt x="41" y="34"/>
                    <a:pt x="41" y="34"/>
                    <a:pt x="41" y="34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1"/>
                    <a:pt x="61" y="11"/>
                  </a:cubicBezTo>
                  <a:cubicBezTo>
                    <a:pt x="61" y="10"/>
                    <a:pt x="59" y="10"/>
                    <a:pt x="59" y="1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34" y="1"/>
                    <a:pt x="34" y="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1" y="10"/>
                    <a:pt x="11" y="11"/>
                  </a:cubicBezTo>
                  <a:cubicBezTo>
                    <a:pt x="10" y="11"/>
                    <a:pt x="10" y="13"/>
                    <a:pt x="11" y="1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0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9"/>
                    <a:pt x="10" y="61"/>
                    <a:pt x="11" y="61"/>
                  </a:cubicBezTo>
                  <a:cubicBezTo>
                    <a:pt x="11" y="62"/>
                    <a:pt x="11" y="62"/>
                    <a:pt x="12" y="62"/>
                  </a:cubicBezTo>
                  <a:cubicBezTo>
                    <a:pt x="12" y="62"/>
                    <a:pt x="13" y="62"/>
                    <a:pt x="13" y="6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5" y="72"/>
                    <a:pt x="36" y="72"/>
                  </a:cubicBezTo>
                  <a:cubicBezTo>
                    <a:pt x="37" y="72"/>
                    <a:pt x="38" y="71"/>
                    <a:pt x="38" y="70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2"/>
                    <a:pt x="60" y="62"/>
                    <a:pt x="60" y="62"/>
                  </a:cubicBezTo>
                  <a:cubicBezTo>
                    <a:pt x="61" y="62"/>
                    <a:pt x="61" y="62"/>
                    <a:pt x="61" y="61"/>
                  </a:cubicBezTo>
                  <a:cubicBezTo>
                    <a:pt x="62" y="61"/>
                    <a:pt x="62" y="59"/>
                    <a:pt x="61" y="5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1" y="38"/>
                    <a:pt x="72" y="37"/>
                    <a:pt x="72" y="36"/>
                  </a:cubicBezTo>
                  <a:cubicBezTo>
                    <a:pt x="72" y="35"/>
                    <a:pt x="71" y="34"/>
                    <a:pt x="70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78" name="组合 477"/>
            <p:cNvGrpSpPr/>
            <p:nvPr/>
          </p:nvGrpSpPr>
          <p:grpSpPr>
            <a:xfrm>
              <a:off x="5057680" y="-35330"/>
              <a:ext cx="1510957" cy="1062587"/>
              <a:chOff x="8374560" y="3263243"/>
              <a:chExt cx="641047" cy="450819"/>
            </a:xfrm>
            <a:grpFill/>
          </p:grpSpPr>
          <p:sp>
            <p:nvSpPr>
              <p:cNvPr id="636" name="Freeform 96"/>
              <p:cNvSpPr>
                <a:spLocks/>
              </p:cNvSpPr>
              <p:nvPr/>
            </p:nvSpPr>
            <p:spPr bwMode="auto">
              <a:xfrm>
                <a:off x="8622118" y="3263243"/>
                <a:ext cx="393489" cy="171988"/>
              </a:xfrm>
              <a:custGeom>
                <a:avLst/>
                <a:gdLst>
                  <a:gd name="T0" fmla="*/ 51 w 64"/>
                  <a:gd name="T1" fmla="*/ 0 h 28"/>
                  <a:gd name="T2" fmla="*/ 49 w 64"/>
                  <a:gd name="T3" fmla="*/ 2 h 28"/>
                  <a:gd name="T4" fmla="*/ 51 w 64"/>
                  <a:gd name="T5" fmla="*/ 4 h 28"/>
                  <a:gd name="T6" fmla="*/ 60 w 64"/>
                  <a:gd name="T7" fmla="*/ 14 h 28"/>
                  <a:gd name="T8" fmla="*/ 51 w 64"/>
                  <a:gd name="T9" fmla="*/ 24 h 28"/>
                  <a:gd name="T10" fmla="*/ 2 w 64"/>
                  <a:gd name="T11" fmla="*/ 24 h 28"/>
                  <a:gd name="T12" fmla="*/ 0 w 64"/>
                  <a:gd name="T13" fmla="*/ 26 h 28"/>
                  <a:gd name="T14" fmla="*/ 2 w 64"/>
                  <a:gd name="T15" fmla="*/ 28 h 28"/>
                  <a:gd name="T16" fmla="*/ 51 w 64"/>
                  <a:gd name="T17" fmla="*/ 28 h 28"/>
                  <a:gd name="T18" fmla="*/ 64 w 64"/>
                  <a:gd name="T19" fmla="*/ 14 h 28"/>
                  <a:gd name="T20" fmla="*/ 51 w 64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8">
                    <a:moveTo>
                      <a:pt x="51" y="0"/>
                    </a:moveTo>
                    <a:cubicBezTo>
                      <a:pt x="50" y="0"/>
                      <a:pt x="49" y="1"/>
                      <a:pt x="49" y="2"/>
                    </a:cubicBezTo>
                    <a:cubicBezTo>
                      <a:pt x="49" y="3"/>
                      <a:pt x="50" y="4"/>
                      <a:pt x="51" y="4"/>
                    </a:cubicBezTo>
                    <a:cubicBezTo>
                      <a:pt x="56" y="4"/>
                      <a:pt x="60" y="9"/>
                      <a:pt x="60" y="14"/>
                    </a:cubicBezTo>
                    <a:cubicBezTo>
                      <a:pt x="60" y="19"/>
                      <a:pt x="55" y="24"/>
                      <a:pt x="5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8" y="28"/>
                      <a:pt x="64" y="21"/>
                      <a:pt x="64" y="14"/>
                    </a:cubicBezTo>
                    <a:cubicBezTo>
                      <a:pt x="64" y="7"/>
                      <a:pt x="59" y="0"/>
                      <a:pt x="5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7" name="Freeform 97"/>
              <p:cNvSpPr>
                <a:spLocks/>
              </p:cNvSpPr>
              <p:nvPr/>
            </p:nvSpPr>
            <p:spPr bwMode="auto">
              <a:xfrm>
                <a:off x="8473584" y="3461290"/>
                <a:ext cx="518571" cy="171988"/>
              </a:xfrm>
              <a:custGeom>
                <a:avLst/>
                <a:gdLst>
                  <a:gd name="T0" fmla="*/ 71 w 84"/>
                  <a:gd name="T1" fmla="*/ 24 h 28"/>
                  <a:gd name="T2" fmla="*/ 69 w 84"/>
                  <a:gd name="T3" fmla="*/ 26 h 28"/>
                  <a:gd name="T4" fmla="*/ 71 w 84"/>
                  <a:gd name="T5" fmla="*/ 28 h 28"/>
                  <a:gd name="T6" fmla="*/ 84 w 84"/>
                  <a:gd name="T7" fmla="*/ 14 h 28"/>
                  <a:gd name="T8" fmla="*/ 71 w 84"/>
                  <a:gd name="T9" fmla="*/ 0 h 28"/>
                  <a:gd name="T10" fmla="*/ 2 w 84"/>
                  <a:gd name="T11" fmla="*/ 0 h 28"/>
                  <a:gd name="T12" fmla="*/ 0 w 84"/>
                  <a:gd name="T13" fmla="*/ 2 h 28"/>
                  <a:gd name="T14" fmla="*/ 2 w 84"/>
                  <a:gd name="T15" fmla="*/ 4 h 28"/>
                  <a:gd name="T16" fmla="*/ 71 w 84"/>
                  <a:gd name="T17" fmla="*/ 4 h 28"/>
                  <a:gd name="T18" fmla="*/ 80 w 84"/>
                  <a:gd name="T19" fmla="*/ 14 h 28"/>
                  <a:gd name="T20" fmla="*/ 71 w 84"/>
                  <a:gd name="T21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28">
                    <a:moveTo>
                      <a:pt x="71" y="24"/>
                    </a:moveTo>
                    <a:cubicBezTo>
                      <a:pt x="70" y="24"/>
                      <a:pt x="69" y="25"/>
                      <a:pt x="69" y="26"/>
                    </a:cubicBezTo>
                    <a:cubicBezTo>
                      <a:pt x="69" y="27"/>
                      <a:pt x="70" y="28"/>
                      <a:pt x="71" y="28"/>
                    </a:cubicBezTo>
                    <a:cubicBezTo>
                      <a:pt x="78" y="28"/>
                      <a:pt x="84" y="22"/>
                      <a:pt x="84" y="14"/>
                    </a:cubicBezTo>
                    <a:cubicBezTo>
                      <a:pt x="84" y="8"/>
                      <a:pt x="78" y="0"/>
                      <a:pt x="7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6" y="4"/>
                      <a:pt x="80" y="10"/>
                      <a:pt x="80" y="14"/>
                    </a:cubicBezTo>
                    <a:cubicBezTo>
                      <a:pt x="80" y="19"/>
                      <a:pt x="76" y="24"/>
                      <a:pt x="71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8" name="Freeform 98"/>
              <p:cNvSpPr>
                <a:spLocks/>
              </p:cNvSpPr>
              <p:nvPr/>
            </p:nvSpPr>
            <p:spPr bwMode="auto">
              <a:xfrm>
                <a:off x="8460554" y="3534255"/>
                <a:ext cx="117266" cy="179807"/>
              </a:xfrm>
              <a:custGeom>
                <a:avLst/>
                <a:gdLst>
                  <a:gd name="T0" fmla="*/ 19 w 19"/>
                  <a:gd name="T1" fmla="*/ 1 h 29"/>
                  <a:gd name="T2" fmla="*/ 16 w 19"/>
                  <a:gd name="T3" fmla="*/ 1 h 29"/>
                  <a:gd name="T4" fmla="*/ 4 w 19"/>
                  <a:gd name="T5" fmla="*/ 13 h 29"/>
                  <a:gd name="T6" fmla="*/ 4 w 19"/>
                  <a:gd name="T7" fmla="*/ 15 h 29"/>
                  <a:gd name="T8" fmla="*/ 5 w 19"/>
                  <a:gd name="T9" fmla="*/ 16 h 29"/>
                  <a:gd name="T10" fmla="*/ 10 w 19"/>
                  <a:gd name="T11" fmla="*/ 16 h 29"/>
                  <a:gd name="T12" fmla="*/ 1 w 19"/>
                  <a:gd name="T13" fmla="*/ 25 h 29"/>
                  <a:gd name="T14" fmla="*/ 1 w 19"/>
                  <a:gd name="T15" fmla="*/ 28 h 29"/>
                  <a:gd name="T16" fmla="*/ 3 w 19"/>
                  <a:gd name="T17" fmla="*/ 29 h 29"/>
                  <a:gd name="T18" fmla="*/ 4 w 19"/>
                  <a:gd name="T19" fmla="*/ 28 h 29"/>
                  <a:gd name="T20" fmla="*/ 17 w 19"/>
                  <a:gd name="T21" fmla="*/ 15 h 29"/>
                  <a:gd name="T22" fmla="*/ 17 w 19"/>
                  <a:gd name="T23" fmla="*/ 13 h 29"/>
                  <a:gd name="T24" fmla="*/ 15 w 19"/>
                  <a:gd name="T25" fmla="*/ 12 h 29"/>
                  <a:gd name="T26" fmla="*/ 10 w 19"/>
                  <a:gd name="T27" fmla="*/ 12 h 29"/>
                  <a:gd name="T28" fmla="*/ 19 w 19"/>
                  <a:gd name="T29" fmla="*/ 3 h 29"/>
                  <a:gd name="T30" fmla="*/ 19 w 19"/>
                  <a:gd name="T3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9">
                    <a:moveTo>
                      <a:pt x="19" y="1"/>
                    </a:moveTo>
                    <a:cubicBezTo>
                      <a:pt x="18" y="0"/>
                      <a:pt x="17" y="0"/>
                      <a:pt x="16" y="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4" y="15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4"/>
                      <a:pt x="17" y="13"/>
                    </a:cubicBezTo>
                    <a:cubicBezTo>
                      <a:pt x="17" y="12"/>
                      <a:pt x="16" y="12"/>
                      <a:pt x="15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9" name="Freeform 99"/>
              <p:cNvSpPr>
                <a:spLocks/>
              </p:cNvSpPr>
              <p:nvPr/>
            </p:nvSpPr>
            <p:spPr bwMode="auto">
              <a:xfrm>
                <a:off x="8622118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0" name="Freeform 100"/>
              <p:cNvSpPr>
                <a:spLocks/>
              </p:cNvSpPr>
              <p:nvPr/>
            </p:nvSpPr>
            <p:spPr bwMode="auto">
              <a:xfrm>
                <a:off x="8374560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79" name="Freeform 159"/>
            <p:cNvSpPr>
              <a:spLocks noEditPoints="1"/>
            </p:cNvSpPr>
            <p:nvPr/>
          </p:nvSpPr>
          <p:spPr bwMode="auto">
            <a:xfrm>
              <a:off x="2370755" y="5618029"/>
              <a:ext cx="247560" cy="357007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0" name="Freeform 159"/>
            <p:cNvSpPr>
              <a:spLocks noEditPoints="1"/>
            </p:cNvSpPr>
            <p:nvPr/>
          </p:nvSpPr>
          <p:spPr bwMode="auto">
            <a:xfrm>
              <a:off x="6887560" y="1649377"/>
              <a:ext cx="437821" cy="631386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81" name="组合 480"/>
            <p:cNvGrpSpPr/>
            <p:nvPr/>
          </p:nvGrpSpPr>
          <p:grpSpPr>
            <a:xfrm>
              <a:off x="11688604" y="4524648"/>
              <a:ext cx="659256" cy="291000"/>
              <a:chOff x="10915294" y="3338813"/>
              <a:chExt cx="667106" cy="294465"/>
            </a:xfrm>
            <a:grpFill/>
          </p:grpSpPr>
          <p:sp>
            <p:nvSpPr>
              <p:cNvPr id="633" name="Freeform 107"/>
              <p:cNvSpPr>
                <a:spLocks/>
              </p:cNvSpPr>
              <p:nvPr/>
            </p:nvSpPr>
            <p:spPr bwMode="auto">
              <a:xfrm>
                <a:off x="10915294" y="3510801"/>
                <a:ext cx="320524" cy="23454"/>
              </a:xfrm>
              <a:custGeom>
                <a:avLst/>
                <a:gdLst>
                  <a:gd name="T0" fmla="*/ 52 w 52"/>
                  <a:gd name="T1" fmla="*/ 2 h 4"/>
                  <a:gd name="T2" fmla="*/ 50 w 52"/>
                  <a:gd name="T3" fmla="*/ 0 h 4"/>
                  <a:gd name="T4" fmla="*/ 2 w 52"/>
                  <a:gd name="T5" fmla="*/ 0 h 4"/>
                  <a:gd name="T6" fmla="*/ 0 w 52"/>
                  <a:gd name="T7" fmla="*/ 2 h 4"/>
                  <a:gd name="T8" fmla="*/ 2 w 52"/>
                  <a:gd name="T9" fmla="*/ 4 h 4"/>
                  <a:gd name="T10" fmla="*/ 50 w 52"/>
                  <a:gd name="T11" fmla="*/ 4 h 4"/>
                  <a:gd name="T12" fmla="*/ 52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52" y="2"/>
                    </a:move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4" name="Freeform 108"/>
              <p:cNvSpPr>
                <a:spLocks/>
              </p:cNvSpPr>
              <p:nvPr/>
            </p:nvSpPr>
            <p:spPr bwMode="auto">
              <a:xfrm>
                <a:off x="11139400" y="3338813"/>
                <a:ext cx="443000" cy="294465"/>
              </a:xfrm>
              <a:custGeom>
                <a:avLst/>
                <a:gdLst>
                  <a:gd name="T0" fmla="*/ 50 w 72"/>
                  <a:gd name="T1" fmla="*/ 0 h 48"/>
                  <a:gd name="T2" fmla="*/ 48 w 72"/>
                  <a:gd name="T3" fmla="*/ 2 h 48"/>
                  <a:gd name="T4" fmla="*/ 50 w 72"/>
                  <a:gd name="T5" fmla="*/ 4 h 48"/>
                  <a:gd name="T6" fmla="*/ 68 w 72"/>
                  <a:gd name="T7" fmla="*/ 24 h 48"/>
                  <a:gd name="T8" fmla="*/ 50 w 72"/>
                  <a:gd name="T9" fmla="*/ 44 h 48"/>
                  <a:gd name="T10" fmla="*/ 2 w 72"/>
                  <a:gd name="T11" fmla="*/ 44 h 48"/>
                  <a:gd name="T12" fmla="*/ 0 w 72"/>
                  <a:gd name="T13" fmla="*/ 46 h 48"/>
                  <a:gd name="T14" fmla="*/ 2 w 72"/>
                  <a:gd name="T15" fmla="*/ 48 h 48"/>
                  <a:gd name="T16" fmla="*/ 50 w 72"/>
                  <a:gd name="T17" fmla="*/ 48 h 48"/>
                  <a:gd name="T18" fmla="*/ 72 w 72"/>
                  <a:gd name="T19" fmla="*/ 24 h 48"/>
                  <a:gd name="T20" fmla="*/ 50 w 72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48">
                    <a:moveTo>
                      <a:pt x="50" y="0"/>
                    </a:moveTo>
                    <a:cubicBezTo>
                      <a:pt x="48" y="0"/>
                      <a:pt x="48" y="1"/>
                      <a:pt x="48" y="2"/>
                    </a:cubicBezTo>
                    <a:cubicBezTo>
                      <a:pt x="48" y="3"/>
                      <a:pt x="48" y="4"/>
                      <a:pt x="50" y="4"/>
                    </a:cubicBezTo>
                    <a:cubicBezTo>
                      <a:pt x="59" y="4"/>
                      <a:pt x="68" y="14"/>
                      <a:pt x="68" y="24"/>
                    </a:cubicBezTo>
                    <a:cubicBezTo>
                      <a:pt x="68" y="33"/>
                      <a:pt x="60" y="44"/>
                      <a:pt x="50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5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62" y="48"/>
                      <a:pt x="72" y="37"/>
                      <a:pt x="72" y="24"/>
                    </a:cubicBezTo>
                    <a:cubicBezTo>
                      <a:pt x="72" y="11"/>
                      <a:pt x="61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5" name="Freeform 109"/>
              <p:cNvSpPr>
                <a:spLocks/>
              </p:cNvSpPr>
              <p:nvPr/>
            </p:nvSpPr>
            <p:spPr bwMode="auto">
              <a:xfrm>
                <a:off x="11014318" y="3411778"/>
                <a:ext cx="401306" cy="171988"/>
              </a:xfrm>
              <a:custGeom>
                <a:avLst/>
                <a:gdLst>
                  <a:gd name="T0" fmla="*/ 52 w 65"/>
                  <a:gd name="T1" fmla="*/ 28 h 28"/>
                  <a:gd name="T2" fmla="*/ 65 w 65"/>
                  <a:gd name="T3" fmla="*/ 13 h 28"/>
                  <a:gd name="T4" fmla="*/ 52 w 65"/>
                  <a:gd name="T5" fmla="*/ 0 h 28"/>
                  <a:gd name="T6" fmla="*/ 50 w 65"/>
                  <a:gd name="T7" fmla="*/ 2 h 28"/>
                  <a:gd name="T8" fmla="*/ 52 w 65"/>
                  <a:gd name="T9" fmla="*/ 4 h 28"/>
                  <a:gd name="T10" fmla="*/ 61 w 65"/>
                  <a:gd name="T11" fmla="*/ 13 h 28"/>
                  <a:gd name="T12" fmla="*/ 52 w 65"/>
                  <a:gd name="T13" fmla="*/ 24 h 28"/>
                  <a:gd name="T14" fmla="*/ 2 w 65"/>
                  <a:gd name="T15" fmla="*/ 24 h 28"/>
                  <a:gd name="T16" fmla="*/ 0 w 65"/>
                  <a:gd name="T17" fmla="*/ 26 h 28"/>
                  <a:gd name="T18" fmla="*/ 2 w 65"/>
                  <a:gd name="T19" fmla="*/ 28 h 28"/>
                  <a:gd name="T20" fmla="*/ 52 w 65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8">
                    <a:moveTo>
                      <a:pt x="52" y="28"/>
                    </a:moveTo>
                    <a:cubicBezTo>
                      <a:pt x="59" y="28"/>
                      <a:pt x="65" y="20"/>
                      <a:pt x="65" y="13"/>
                    </a:cubicBezTo>
                    <a:cubicBezTo>
                      <a:pt x="65" y="6"/>
                      <a:pt x="59" y="0"/>
                      <a:pt x="52" y="0"/>
                    </a:cubicBezTo>
                    <a:cubicBezTo>
                      <a:pt x="51" y="0"/>
                      <a:pt x="50" y="0"/>
                      <a:pt x="50" y="2"/>
                    </a:cubicBezTo>
                    <a:cubicBezTo>
                      <a:pt x="50" y="3"/>
                      <a:pt x="51" y="4"/>
                      <a:pt x="52" y="4"/>
                    </a:cubicBezTo>
                    <a:cubicBezTo>
                      <a:pt x="56" y="4"/>
                      <a:pt x="61" y="8"/>
                      <a:pt x="61" y="13"/>
                    </a:cubicBezTo>
                    <a:cubicBezTo>
                      <a:pt x="61" y="18"/>
                      <a:pt x="56" y="24"/>
                      <a:pt x="5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lnTo>
                      <a:pt x="5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82" name="Freeform 137"/>
            <p:cNvSpPr>
              <a:spLocks/>
            </p:cNvSpPr>
            <p:nvPr/>
          </p:nvSpPr>
          <p:spPr bwMode="auto">
            <a:xfrm rot="18900000">
              <a:off x="11047771" y="5449509"/>
              <a:ext cx="409575" cy="704850"/>
            </a:xfrm>
            <a:custGeom>
              <a:avLst/>
              <a:gdLst>
                <a:gd name="T0" fmla="*/ 287 w 778"/>
                <a:gd name="T1" fmla="*/ 1338 h 1338"/>
                <a:gd name="T2" fmla="*/ 287 w 778"/>
                <a:gd name="T3" fmla="*/ 1338 h 1338"/>
                <a:gd name="T4" fmla="*/ 259 w 778"/>
                <a:gd name="T5" fmla="*/ 1325 h 1338"/>
                <a:gd name="T6" fmla="*/ 259 w 778"/>
                <a:gd name="T7" fmla="*/ 1324 h 1338"/>
                <a:gd name="T8" fmla="*/ 403 w 778"/>
                <a:gd name="T9" fmla="*/ 790 h 1338"/>
                <a:gd name="T10" fmla="*/ 1 w 778"/>
                <a:gd name="T11" fmla="*/ 683 h 1338"/>
                <a:gd name="T12" fmla="*/ 0 w 778"/>
                <a:gd name="T13" fmla="*/ 682 h 1338"/>
                <a:gd name="T14" fmla="*/ 0 w 778"/>
                <a:gd name="T15" fmla="*/ 682 h 1338"/>
                <a:gd name="T16" fmla="*/ 490 w 778"/>
                <a:gd name="T17" fmla="*/ 1 h 1338"/>
                <a:gd name="T18" fmla="*/ 491 w 778"/>
                <a:gd name="T19" fmla="*/ 0 h 1338"/>
                <a:gd name="T20" fmla="*/ 519 w 778"/>
                <a:gd name="T21" fmla="*/ 14 h 1338"/>
                <a:gd name="T22" fmla="*/ 519 w 778"/>
                <a:gd name="T23" fmla="*/ 14 h 1338"/>
                <a:gd name="T24" fmla="*/ 376 w 778"/>
                <a:gd name="T25" fmla="*/ 549 h 1338"/>
                <a:gd name="T26" fmla="*/ 777 w 778"/>
                <a:gd name="T27" fmla="*/ 656 h 1338"/>
                <a:gd name="T28" fmla="*/ 778 w 778"/>
                <a:gd name="T29" fmla="*/ 656 h 1338"/>
                <a:gd name="T30" fmla="*/ 778 w 778"/>
                <a:gd name="T31" fmla="*/ 657 h 1338"/>
                <a:gd name="T32" fmla="*/ 288 w 778"/>
                <a:gd name="T33" fmla="*/ 1338 h 1338"/>
                <a:gd name="T34" fmla="*/ 287 w 778"/>
                <a:gd name="T35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8" h="1338">
                  <a:moveTo>
                    <a:pt x="287" y="1338"/>
                  </a:moveTo>
                  <a:cubicBezTo>
                    <a:pt x="287" y="1338"/>
                    <a:pt x="287" y="1338"/>
                    <a:pt x="287" y="1338"/>
                  </a:cubicBezTo>
                  <a:cubicBezTo>
                    <a:pt x="259" y="1325"/>
                    <a:pt x="259" y="1325"/>
                    <a:pt x="259" y="1325"/>
                  </a:cubicBezTo>
                  <a:cubicBezTo>
                    <a:pt x="259" y="1325"/>
                    <a:pt x="259" y="1325"/>
                    <a:pt x="259" y="1324"/>
                  </a:cubicBezTo>
                  <a:cubicBezTo>
                    <a:pt x="403" y="790"/>
                    <a:pt x="403" y="790"/>
                    <a:pt x="403" y="790"/>
                  </a:cubicBezTo>
                  <a:cubicBezTo>
                    <a:pt x="1" y="683"/>
                    <a:pt x="1" y="683"/>
                    <a:pt x="1" y="683"/>
                  </a:cubicBezTo>
                  <a:cubicBezTo>
                    <a:pt x="0" y="683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490" y="1"/>
                    <a:pt x="490" y="1"/>
                    <a:pt x="490" y="1"/>
                  </a:cubicBezTo>
                  <a:cubicBezTo>
                    <a:pt x="490" y="0"/>
                    <a:pt x="490" y="0"/>
                    <a:pt x="491" y="0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376" y="549"/>
                    <a:pt x="376" y="549"/>
                    <a:pt x="376" y="549"/>
                  </a:cubicBezTo>
                  <a:cubicBezTo>
                    <a:pt x="777" y="656"/>
                    <a:pt x="777" y="656"/>
                    <a:pt x="777" y="656"/>
                  </a:cubicBezTo>
                  <a:cubicBezTo>
                    <a:pt x="778" y="656"/>
                    <a:pt x="778" y="656"/>
                    <a:pt x="778" y="656"/>
                  </a:cubicBezTo>
                  <a:cubicBezTo>
                    <a:pt x="778" y="657"/>
                    <a:pt x="778" y="657"/>
                    <a:pt x="778" y="657"/>
                  </a:cubicBezTo>
                  <a:cubicBezTo>
                    <a:pt x="288" y="1338"/>
                    <a:pt x="288" y="1338"/>
                    <a:pt x="288" y="1338"/>
                  </a:cubicBezTo>
                  <a:cubicBezTo>
                    <a:pt x="288" y="1338"/>
                    <a:pt x="288" y="1338"/>
                    <a:pt x="287" y="1338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83" name="组合 482"/>
            <p:cNvGrpSpPr/>
            <p:nvPr/>
          </p:nvGrpSpPr>
          <p:grpSpPr>
            <a:xfrm>
              <a:off x="11437350" y="5910496"/>
              <a:ext cx="884425" cy="976980"/>
              <a:chOff x="4866999" y="1055168"/>
              <a:chExt cx="366516" cy="404872"/>
            </a:xfrm>
            <a:grpFill/>
          </p:grpSpPr>
          <p:sp>
            <p:nvSpPr>
              <p:cNvPr id="630" name="Freeform 5"/>
              <p:cNvSpPr>
                <a:spLocks/>
              </p:cNvSpPr>
              <p:nvPr/>
            </p:nvSpPr>
            <p:spPr bwMode="auto">
              <a:xfrm>
                <a:off x="4866999" y="1368412"/>
                <a:ext cx="366516" cy="21309"/>
              </a:xfrm>
              <a:custGeom>
                <a:avLst/>
                <a:gdLst>
                  <a:gd name="T0" fmla="*/ 137 w 141"/>
                  <a:gd name="T1" fmla="*/ 0 h 8"/>
                  <a:gd name="T2" fmla="*/ 4 w 141"/>
                  <a:gd name="T3" fmla="*/ 0 h 8"/>
                  <a:gd name="T4" fmla="*/ 0 w 141"/>
                  <a:gd name="T5" fmla="*/ 4 h 8"/>
                  <a:gd name="T6" fmla="*/ 4 w 141"/>
                  <a:gd name="T7" fmla="*/ 8 h 8"/>
                  <a:gd name="T8" fmla="*/ 137 w 141"/>
                  <a:gd name="T9" fmla="*/ 8 h 8"/>
                  <a:gd name="T10" fmla="*/ 141 w 141"/>
                  <a:gd name="T11" fmla="*/ 4 h 8"/>
                  <a:gd name="T12" fmla="*/ 137 w 141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8">
                    <a:moveTo>
                      <a:pt x="13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ubicBezTo>
                      <a:pt x="137" y="8"/>
                      <a:pt x="137" y="8"/>
                      <a:pt x="137" y="8"/>
                    </a:cubicBezTo>
                    <a:cubicBezTo>
                      <a:pt x="140" y="8"/>
                      <a:pt x="141" y="7"/>
                      <a:pt x="141" y="4"/>
                    </a:cubicBezTo>
                    <a:cubicBezTo>
                      <a:pt x="141" y="2"/>
                      <a:pt x="140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1" name="Freeform 6"/>
              <p:cNvSpPr>
                <a:spLocks/>
              </p:cNvSpPr>
              <p:nvPr/>
            </p:nvSpPr>
            <p:spPr bwMode="auto">
              <a:xfrm>
                <a:off x="4962889" y="1438731"/>
                <a:ext cx="176866" cy="21309"/>
              </a:xfrm>
              <a:custGeom>
                <a:avLst/>
                <a:gdLst>
                  <a:gd name="T0" fmla="*/ 64 w 68"/>
                  <a:gd name="T1" fmla="*/ 0 h 8"/>
                  <a:gd name="T2" fmla="*/ 4 w 68"/>
                  <a:gd name="T3" fmla="*/ 0 h 8"/>
                  <a:gd name="T4" fmla="*/ 0 w 68"/>
                  <a:gd name="T5" fmla="*/ 4 h 8"/>
                  <a:gd name="T6" fmla="*/ 4 w 68"/>
                  <a:gd name="T7" fmla="*/ 8 h 8"/>
                  <a:gd name="T8" fmla="*/ 64 w 68"/>
                  <a:gd name="T9" fmla="*/ 8 h 8"/>
                  <a:gd name="T10" fmla="*/ 68 w 68"/>
                  <a:gd name="T11" fmla="*/ 4 h 8"/>
                  <a:gd name="T12" fmla="*/ 64 w 6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6" y="8"/>
                      <a:pt x="68" y="6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2" name="Freeform 7"/>
              <p:cNvSpPr>
                <a:spLocks/>
              </p:cNvSpPr>
              <p:nvPr/>
            </p:nvSpPr>
            <p:spPr bwMode="auto">
              <a:xfrm>
                <a:off x="4881914" y="1055168"/>
                <a:ext cx="336684" cy="289804"/>
              </a:xfrm>
              <a:custGeom>
                <a:avLst/>
                <a:gdLst>
                  <a:gd name="T0" fmla="*/ 21 w 129"/>
                  <a:gd name="T1" fmla="*/ 111 h 111"/>
                  <a:gd name="T2" fmla="*/ 24 w 129"/>
                  <a:gd name="T3" fmla="*/ 110 h 111"/>
                  <a:gd name="T4" fmla="*/ 24 w 129"/>
                  <a:gd name="T5" fmla="*/ 104 h 111"/>
                  <a:gd name="T6" fmla="*/ 8 w 129"/>
                  <a:gd name="T7" fmla="*/ 65 h 111"/>
                  <a:gd name="T8" fmla="*/ 65 w 129"/>
                  <a:gd name="T9" fmla="*/ 8 h 111"/>
                  <a:gd name="T10" fmla="*/ 121 w 129"/>
                  <a:gd name="T11" fmla="*/ 65 h 111"/>
                  <a:gd name="T12" fmla="*/ 106 w 129"/>
                  <a:gd name="T13" fmla="*/ 103 h 111"/>
                  <a:gd name="T14" fmla="*/ 107 w 129"/>
                  <a:gd name="T15" fmla="*/ 109 h 111"/>
                  <a:gd name="T16" fmla="*/ 112 w 129"/>
                  <a:gd name="T17" fmla="*/ 109 h 111"/>
                  <a:gd name="T18" fmla="*/ 129 w 129"/>
                  <a:gd name="T19" fmla="*/ 65 h 111"/>
                  <a:gd name="T20" fmla="*/ 65 w 129"/>
                  <a:gd name="T21" fmla="*/ 0 h 111"/>
                  <a:gd name="T22" fmla="*/ 0 w 129"/>
                  <a:gd name="T23" fmla="*/ 65 h 111"/>
                  <a:gd name="T24" fmla="*/ 18 w 129"/>
                  <a:gd name="T25" fmla="*/ 110 h 111"/>
                  <a:gd name="T26" fmla="*/ 21 w 129"/>
                  <a:gd name="T2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11">
                    <a:moveTo>
                      <a:pt x="21" y="111"/>
                    </a:moveTo>
                    <a:cubicBezTo>
                      <a:pt x="22" y="111"/>
                      <a:pt x="23" y="111"/>
                      <a:pt x="24" y="110"/>
                    </a:cubicBezTo>
                    <a:cubicBezTo>
                      <a:pt x="26" y="108"/>
                      <a:pt x="26" y="106"/>
                      <a:pt x="24" y="104"/>
                    </a:cubicBezTo>
                    <a:cubicBezTo>
                      <a:pt x="14" y="94"/>
                      <a:pt x="8" y="80"/>
                      <a:pt x="8" y="65"/>
                    </a:cubicBezTo>
                    <a:cubicBezTo>
                      <a:pt x="8" y="34"/>
                      <a:pt x="34" y="8"/>
                      <a:pt x="65" y="8"/>
                    </a:cubicBezTo>
                    <a:cubicBezTo>
                      <a:pt x="96" y="8"/>
                      <a:pt x="121" y="34"/>
                      <a:pt x="121" y="65"/>
                    </a:cubicBezTo>
                    <a:cubicBezTo>
                      <a:pt x="121" y="79"/>
                      <a:pt x="116" y="93"/>
                      <a:pt x="106" y="103"/>
                    </a:cubicBezTo>
                    <a:cubicBezTo>
                      <a:pt x="105" y="105"/>
                      <a:pt x="105" y="107"/>
                      <a:pt x="107" y="109"/>
                    </a:cubicBezTo>
                    <a:cubicBezTo>
                      <a:pt x="108" y="110"/>
                      <a:pt x="111" y="110"/>
                      <a:pt x="112" y="109"/>
                    </a:cubicBezTo>
                    <a:cubicBezTo>
                      <a:pt x="123" y="97"/>
                      <a:pt x="129" y="81"/>
                      <a:pt x="129" y="65"/>
                    </a:cubicBezTo>
                    <a:cubicBezTo>
                      <a:pt x="129" y="29"/>
                      <a:pt x="100" y="0"/>
                      <a:pt x="65" y="0"/>
                    </a:cubicBezTo>
                    <a:cubicBezTo>
                      <a:pt x="29" y="0"/>
                      <a:pt x="0" y="29"/>
                      <a:pt x="0" y="65"/>
                    </a:cubicBezTo>
                    <a:cubicBezTo>
                      <a:pt x="0" y="82"/>
                      <a:pt x="7" y="98"/>
                      <a:pt x="18" y="110"/>
                    </a:cubicBezTo>
                    <a:cubicBezTo>
                      <a:pt x="19" y="111"/>
                      <a:pt x="20" y="111"/>
                      <a:pt x="21" y="1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84" name="Oval 146"/>
            <p:cNvSpPr>
              <a:spLocks noChangeArrowheads="1"/>
            </p:cNvSpPr>
            <p:nvPr/>
          </p:nvSpPr>
          <p:spPr bwMode="auto">
            <a:xfrm flipH="1">
              <a:off x="6800342" y="6068540"/>
              <a:ext cx="237979" cy="23797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5" name="Oval 147"/>
            <p:cNvSpPr>
              <a:spLocks noChangeArrowheads="1"/>
            </p:cNvSpPr>
            <p:nvPr/>
          </p:nvSpPr>
          <p:spPr bwMode="auto">
            <a:xfrm flipH="1">
              <a:off x="9553144" y="562192"/>
              <a:ext cx="230875" cy="237978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6" name="Oval 148"/>
            <p:cNvSpPr>
              <a:spLocks noChangeArrowheads="1"/>
            </p:cNvSpPr>
            <p:nvPr/>
          </p:nvSpPr>
          <p:spPr bwMode="auto">
            <a:xfrm flipH="1">
              <a:off x="8009892" y="3318577"/>
              <a:ext cx="230875" cy="230874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7" name="Oval 149"/>
            <p:cNvSpPr>
              <a:spLocks noChangeArrowheads="1"/>
            </p:cNvSpPr>
            <p:nvPr/>
          </p:nvSpPr>
          <p:spPr bwMode="auto">
            <a:xfrm flipH="1">
              <a:off x="6922884" y="4667074"/>
              <a:ext cx="230875" cy="230874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8" name="Freeform 26"/>
            <p:cNvSpPr>
              <a:spLocks noEditPoints="1"/>
            </p:cNvSpPr>
            <p:nvPr/>
          </p:nvSpPr>
          <p:spPr bwMode="auto">
            <a:xfrm>
              <a:off x="9765272" y="3384153"/>
              <a:ext cx="337731" cy="854254"/>
            </a:xfrm>
            <a:custGeom>
              <a:avLst/>
              <a:gdLst>
                <a:gd name="T0" fmla="*/ 17 w 102"/>
                <a:gd name="T1" fmla="*/ 258 h 258"/>
                <a:gd name="T2" fmla="*/ 37 w 102"/>
                <a:gd name="T3" fmla="*/ 126 h 258"/>
                <a:gd name="T4" fmla="*/ 0 w 102"/>
                <a:gd name="T5" fmla="*/ 126 h 258"/>
                <a:gd name="T6" fmla="*/ 18 w 102"/>
                <a:gd name="T7" fmla="*/ 0 h 258"/>
                <a:gd name="T8" fmla="*/ 87 w 102"/>
                <a:gd name="T9" fmla="*/ 0 h 258"/>
                <a:gd name="T10" fmla="*/ 54 w 102"/>
                <a:gd name="T11" fmla="*/ 93 h 258"/>
                <a:gd name="T12" fmla="*/ 102 w 102"/>
                <a:gd name="T13" fmla="*/ 93 h 258"/>
                <a:gd name="T14" fmla="*/ 17 w 102"/>
                <a:gd name="T15" fmla="*/ 258 h 258"/>
                <a:gd name="T16" fmla="*/ 10 w 102"/>
                <a:gd name="T17" fmla="*/ 118 h 258"/>
                <a:gd name="T18" fmla="*/ 47 w 102"/>
                <a:gd name="T19" fmla="*/ 118 h 258"/>
                <a:gd name="T20" fmla="*/ 33 w 102"/>
                <a:gd name="T21" fmla="*/ 208 h 258"/>
                <a:gd name="T22" fmla="*/ 87 w 102"/>
                <a:gd name="T23" fmla="*/ 102 h 258"/>
                <a:gd name="T24" fmla="*/ 41 w 102"/>
                <a:gd name="T25" fmla="*/ 102 h 258"/>
                <a:gd name="T26" fmla="*/ 76 w 102"/>
                <a:gd name="T27" fmla="*/ 9 h 258"/>
                <a:gd name="T28" fmla="*/ 26 w 102"/>
                <a:gd name="T29" fmla="*/ 9 h 258"/>
                <a:gd name="T30" fmla="*/ 10 w 102"/>
                <a:gd name="T31" fmla="*/ 11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258">
                  <a:moveTo>
                    <a:pt x="17" y="258"/>
                  </a:moveTo>
                  <a:lnTo>
                    <a:pt x="37" y="126"/>
                  </a:lnTo>
                  <a:lnTo>
                    <a:pt x="0" y="126"/>
                  </a:lnTo>
                  <a:lnTo>
                    <a:pt x="18" y="0"/>
                  </a:lnTo>
                  <a:lnTo>
                    <a:pt x="87" y="0"/>
                  </a:lnTo>
                  <a:lnTo>
                    <a:pt x="54" y="93"/>
                  </a:lnTo>
                  <a:lnTo>
                    <a:pt x="102" y="93"/>
                  </a:lnTo>
                  <a:lnTo>
                    <a:pt x="17" y="258"/>
                  </a:lnTo>
                  <a:close/>
                  <a:moveTo>
                    <a:pt x="10" y="118"/>
                  </a:moveTo>
                  <a:lnTo>
                    <a:pt x="47" y="118"/>
                  </a:lnTo>
                  <a:lnTo>
                    <a:pt x="33" y="208"/>
                  </a:lnTo>
                  <a:lnTo>
                    <a:pt x="87" y="102"/>
                  </a:lnTo>
                  <a:lnTo>
                    <a:pt x="41" y="102"/>
                  </a:lnTo>
                  <a:lnTo>
                    <a:pt x="76" y="9"/>
                  </a:lnTo>
                  <a:lnTo>
                    <a:pt x="26" y="9"/>
                  </a:lnTo>
                  <a:lnTo>
                    <a:pt x="10" y="1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89" name="组合 488"/>
            <p:cNvGrpSpPr/>
            <p:nvPr/>
          </p:nvGrpSpPr>
          <p:grpSpPr>
            <a:xfrm>
              <a:off x="11429851" y="1931522"/>
              <a:ext cx="776224" cy="1065240"/>
              <a:chOff x="8012113" y="3897313"/>
              <a:chExt cx="298450" cy="409575"/>
            </a:xfrm>
            <a:grpFill/>
          </p:grpSpPr>
          <p:sp>
            <p:nvSpPr>
              <p:cNvPr id="627" name="Freeform 28"/>
              <p:cNvSpPr>
                <a:spLocks noEditPoints="1"/>
              </p:cNvSpPr>
              <p:nvPr/>
            </p:nvSpPr>
            <p:spPr bwMode="auto">
              <a:xfrm>
                <a:off x="8228013" y="4149725"/>
                <a:ext cx="82550" cy="117475"/>
              </a:xfrm>
              <a:custGeom>
                <a:avLst/>
                <a:gdLst>
                  <a:gd name="T0" fmla="*/ 18 w 36"/>
                  <a:gd name="T1" fmla="*/ 51 h 51"/>
                  <a:gd name="T2" fmla="*/ 0 w 36"/>
                  <a:gd name="T3" fmla="*/ 33 h 51"/>
                  <a:gd name="T4" fmla="*/ 15 w 36"/>
                  <a:gd name="T5" fmla="*/ 3 h 51"/>
                  <a:gd name="T6" fmla="*/ 18 w 36"/>
                  <a:gd name="T7" fmla="*/ 0 h 51"/>
                  <a:gd name="T8" fmla="*/ 20 w 36"/>
                  <a:gd name="T9" fmla="*/ 3 h 51"/>
                  <a:gd name="T10" fmla="*/ 36 w 36"/>
                  <a:gd name="T11" fmla="*/ 33 h 51"/>
                  <a:gd name="T12" fmla="*/ 18 w 36"/>
                  <a:gd name="T13" fmla="*/ 51 h 51"/>
                  <a:gd name="T14" fmla="*/ 18 w 36"/>
                  <a:gd name="T15" fmla="*/ 10 h 51"/>
                  <a:gd name="T16" fmla="*/ 6 w 36"/>
                  <a:gd name="T17" fmla="*/ 33 h 51"/>
                  <a:gd name="T18" fmla="*/ 18 w 36"/>
                  <a:gd name="T19" fmla="*/ 45 h 51"/>
                  <a:gd name="T20" fmla="*/ 30 w 36"/>
                  <a:gd name="T21" fmla="*/ 33 h 51"/>
                  <a:gd name="T22" fmla="*/ 18 w 36"/>
                  <a:gd name="T23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51">
                    <a:moveTo>
                      <a:pt x="18" y="51"/>
                    </a:moveTo>
                    <a:cubicBezTo>
                      <a:pt x="8" y="51"/>
                      <a:pt x="0" y="43"/>
                      <a:pt x="0" y="33"/>
                    </a:cubicBezTo>
                    <a:cubicBezTo>
                      <a:pt x="0" y="23"/>
                      <a:pt x="14" y="5"/>
                      <a:pt x="15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5"/>
                      <a:pt x="36" y="23"/>
                      <a:pt x="36" y="33"/>
                    </a:cubicBezTo>
                    <a:cubicBezTo>
                      <a:pt x="36" y="43"/>
                      <a:pt x="28" y="51"/>
                      <a:pt x="18" y="51"/>
                    </a:cubicBezTo>
                    <a:close/>
                    <a:moveTo>
                      <a:pt x="18" y="10"/>
                    </a:moveTo>
                    <a:cubicBezTo>
                      <a:pt x="13" y="17"/>
                      <a:pt x="6" y="28"/>
                      <a:pt x="6" y="33"/>
                    </a:cubicBezTo>
                    <a:cubicBezTo>
                      <a:pt x="6" y="40"/>
                      <a:pt x="11" y="45"/>
                      <a:pt x="18" y="45"/>
                    </a:cubicBezTo>
                    <a:cubicBezTo>
                      <a:pt x="25" y="45"/>
                      <a:pt x="30" y="40"/>
                      <a:pt x="30" y="33"/>
                    </a:cubicBezTo>
                    <a:cubicBezTo>
                      <a:pt x="30" y="28"/>
                      <a:pt x="23" y="17"/>
                      <a:pt x="1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8" name="Freeform 29"/>
              <p:cNvSpPr>
                <a:spLocks noEditPoints="1"/>
              </p:cNvSpPr>
              <p:nvPr/>
            </p:nvSpPr>
            <p:spPr bwMode="auto">
              <a:xfrm>
                <a:off x="8012113" y="4106863"/>
                <a:ext cx="63500" cy="92075"/>
              </a:xfrm>
              <a:custGeom>
                <a:avLst/>
                <a:gdLst>
                  <a:gd name="T0" fmla="*/ 14 w 28"/>
                  <a:gd name="T1" fmla="*/ 40 h 40"/>
                  <a:gd name="T2" fmla="*/ 0 w 28"/>
                  <a:gd name="T3" fmla="*/ 26 h 40"/>
                  <a:gd name="T4" fmla="*/ 12 w 28"/>
                  <a:gd name="T5" fmla="*/ 3 h 40"/>
                  <a:gd name="T6" fmla="*/ 14 w 28"/>
                  <a:gd name="T7" fmla="*/ 0 h 40"/>
                  <a:gd name="T8" fmla="*/ 16 w 28"/>
                  <a:gd name="T9" fmla="*/ 3 h 40"/>
                  <a:gd name="T10" fmla="*/ 28 w 28"/>
                  <a:gd name="T11" fmla="*/ 26 h 40"/>
                  <a:gd name="T12" fmla="*/ 14 w 28"/>
                  <a:gd name="T13" fmla="*/ 40 h 40"/>
                  <a:gd name="T14" fmla="*/ 14 w 28"/>
                  <a:gd name="T15" fmla="*/ 10 h 40"/>
                  <a:gd name="T16" fmla="*/ 6 w 28"/>
                  <a:gd name="T17" fmla="*/ 26 h 40"/>
                  <a:gd name="T18" fmla="*/ 14 w 28"/>
                  <a:gd name="T19" fmla="*/ 34 h 40"/>
                  <a:gd name="T20" fmla="*/ 22 w 28"/>
                  <a:gd name="T21" fmla="*/ 26 h 40"/>
                  <a:gd name="T22" fmla="*/ 14 w 28"/>
                  <a:gd name="T23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14" y="40"/>
                    </a:moveTo>
                    <a:cubicBezTo>
                      <a:pt x="6" y="40"/>
                      <a:pt x="0" y="34"/>
                      <a:pt x="0" y="26"/>
                    </a:cubicBezTo>
                    <a:cubicBezTo>
                      <a:pt x="0" y="18"/>
                      <a:pt x="10" y="4"/>
                      <a:pt x="12" y="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28" y="18"/>
                      <a:pt x="28" y="26"/>
                    </a:cubicBezTo>
                    <a:cubicBezTo>
                      <a:pt x="28" y="34"/>
                      <a:pt x="22" y="40"/>
                      <a:pt x="14" y="40"/>
                    </a:cubicBezTo>
                    <a:close/>
                    <a:moveTo>
                      <a:pt x="14" y="10"/>
                    </a:moveTo>
                    <a:cubicBezTo>
                      <a:pt x="10" y="15"/>
                      <a:pt x="6" y="22"/>
                      <a:pt x="6" y="26"/>
                    </a:cubicBezTo>
                    <a:cubicBezTo>
                      <a:pt x="6" y="32"/>
                      <a:pt x="10" y="34"/>
                      <a:pt x="14" y="34"/>
                    </a:cubicBezTo>
                    <a:cubicBezTo>
                      <a:pt x="18" y="34"/>
                      <a:pt x="22" y="32"/>
                      <a:pt x="22" y="26"/>
                    </a:cubicBezTo>
                    <a:cubicBezTo>
                      <a:pt x="22" y="22"/>
                      <a:pt x="18" y="15"/>
                      <a:pt x="1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9" name="Freeform 30"/>
              <p:cNvSpPr>
                <a:spLocks noEditPoints="1"/>
              </p:cNvSpPr>
              <p:nvPr/>
            </p:nvSpPr>
            <p:spPr bwMode="auto">
              <a:xfrm>
                <a:off x="8086725" y="3897313"/>
                <a:ext cx="161925" cy="409575"/>
              </a:xfrm>
              <a:custGeom>
                <a:avLst/>
                <a:gdLst>
                  <a:gd name="T0" fmla="*/ 16 w 102"/>
                  <a:gd name="T1" fmla="*/ 258 h 258"/>
                  <a:gd name="T2" fmla="*/ 36 w 102"/>
                  <a:gd name="T3" fmla="*/ 126 h 258"/>
                  <a:gd name="T4" fmla="*/ 0 w 102"/>
                  <a:gd name="T5" fmla="*/ 126 h 258"/>
                  <a:gd name="T6" fmla="*/ 19 w 102"/>
                  <a:gd name="T7" fmla="*/ 0 h 258"/>
                  <a:gd name="T8" fmla="*/ 88 w 102"/>
                  <a:gd name="T9" fmla="*/ 0 h 258"/>
                  <a:gd name="T10" fmla="*/ 53 w 102"/>
                  <a:gd name="T11" fmla="*/ 93 h 258"/>
                  <a:gd name="T12" fmla="*/ 102 w 102"/>
                  <a:gd name="T13" fmla="*/ 93 h 258"/>
                  <a:gd name="T14" fmla="*/ 16 w 102"/>
                  <a:gd name="T15" fmla="*/ 258 h 258"/>
                  <a:gd name="T16" fmla="*/ 10 w 102"/>
                  <a:gd name="T17" fmla="*/ 118 h 258"/>
                  <a:gd name="T18" fmla="*/ 46 w 102"/>
                  <a:gd name="T19" fmla="*/ 118 h 258"/>
                  <a:gd name="T20" fmla="*/ 33 w 102"/>
                  <a:gd name="T21" fmla="*/ 208 h 258"/>
                  <a:gd name="T22" fmla="*/ 88 w 102"/>
                  <a:gd name="T23" fmla="*/ 102 h 258"/>
                  <a:gd name="T24" fmla="*/ 42 w 102"/>
                  <a:gd name="T25" fmla="*/ 102 h 258"/>
                  <a:gd name="T26" fmla="*/ 75 w 102"/>
                  <a:gd name="T27" fmla="*/ 9 h 258"/>
                  <a:gd name="T28" fmla="*/ 26 w 102"/>
                  <a:gd name="T29" fmla="*/ 9 h 258"/>
                  <a:gd name="T30" fmla="*/ 10 w 102"/>
                  <a:gd name="T31" fmla="*/ 11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258">
                    <a:moveTo>
                      <a:pt x="16" y="258"/>
                    </a:moveTo>
                    <a:lnTo>
                      <a:pt x="36" y="126"/>
                    </a:lnTo>
                    <a:lnTo>
                      <a:pt x="0" y="126"/>
                    </a:lnTo>
                    <a:lnTo>
                      <a:pt x="19" y="0"/>
                    </a:lnTo>
                    <a:lnTo>
                      <a:pt x="88" y="0"/>
                    </a:lnTo>
                    <a:lnTo>
                      <a:pt x="53" y="93"/>
                    </a:lnTo>
                    <a:lnTo>
                      <a:pt x="102" y="93"/>
                    </a:lnTo>
                    <a:lnTo>
                      <a:pt x="16" y="258"/>
                    </a:lnTo>
                    <a:close/>
                    <a:moveTo>
                      <a:pt x="10" y="118"/>
                    </a:moveTo>
                    <a:lnTo>
                      <a:pt x="46" y="118"/>
                    </a:lnTo>
                    <a:lnTo>
                      <a:pt x="33" y="208"/>
                    </a:lnTo>
                    <a:lnTo>
                      <a:pt x="88" y="102"/>
                    </a:lnTo>
                    <a:lnTo>
                      <a:pt x="42" y="102"/>
                    </a:lnTo>
                    <a:lnTo>
                      <a:pt x="75" y="9"/>
                    </a:lnTo>
                    <a:lnTo>
                      <a:pt x="26" y="9"/>
                    </a:lnTo>
                    <a:lnTo>
                      <a:pt x="10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0" name="组合 489"/>
            <p:cNvGrpSpPr/>
            <p:nvPr/>
          </p:nvGrpSpPr>
          <p:grpSpPr>
            <a:xfrm>
              <a:off x="10279531" y="1409435"/>
              <a:ext cx="528638" cy="347662"/>
              <a:chOff x="3738563" y="5821363"/>
              <a:chExt cx="528638" cy="347662"/>
            </a:xfrm>
            <a:grpFill/>
          </p:grpSpPr>
          <p:sp>
            <p:nvSpPr>
              <p:cNvPr id="619" name="Freeform 75"/>
              <p:cNvSpPr>
                <a:spLocks/>
              </p:cNvSpPr>
              <p:nvPr/>
            </p:nvSpPr>
            <p:spPr bwMode="auto">
              <a:xfrm>
                <a:off x="3895725" y="5821363"/>
                <a:ext cx="227013" cy="12700"/>
              </a:xfrm>
              <a:custGeom>
                <a:avLst/>
                <a:gdLst>
                  <a:gd name="T0" fmla="*/ 97 w 100"/>
                  <a:gd name="T1" fmla="*/ 6 h 6"/>
                  <a:gd name="T2" fmla="*/ 3 w 100"/>
                  <a:gd name="T3" fmla="*/ 6 h 6"/>
                  <a:gd name="T4" fmla="*/ 0 w 100"/>
                  <a:gd name="T5" fmla="*/ 3 h 6"/>
                  <a:gd name="T6" fmla="*/ 3 w 100"/>
                  <a:gd name="T7" fmla="*/ 0 h 6"/>
                  <a:gd name="T8" fmla="*/ 97 w 100"/>
                  <a:gd name="T9" fmla="*/ 0 h 6"/>
                  <a:gd name="T10" fmla="*/ 100 w 100"/>
                  <a:gd name="T11" fmla="*/ 3 h 6"/>
                  <a:gd name="T12" fmla="*/ 97 w 100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">
                    <a:moveTo>
                      <a:pt x="9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9" y="0"/>
                      <a:pt x="100" y="1"/>
                      <a:pt x="100" y="3"/>
                    </a:cubicBezTo>
                    <a:cubicBezTo>
                      <a:pt x="100" y="4"/>
                      <a:pt x="99" y="6"/>
                      <a:pt x="9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0" name="Freeform 76"/>
              <p:cNvSpPr>
                <a:spLocks/>
              </p:cNvSpPr>
              <p:nvPr/>
            </p:nvSpPr>
            <p:spPr bwMode="auto">
              <a:xfrm>
                <a:off x="3738563" y="5988050"/>
                <a:ext cx="371475" cy="12700"/>
              </a:xfrm>
              <a:custGeom>
                <a:avLst/>
                <a:gdLst>
                  <a:gd name="T0" fmla="*/ 160 w 163"/>
                  <a:gd name="T1" fmla="*/ 6 h 6"/>
                  <a:gd name="T2" fmla="*/ 3 w 163"/>
                  <a:gd name="T3" fmla="*/ 6 h 6"/>
                  <a:gd name="T4" fmla="*/ 0 w 163"/>
                  <a:gd name="T5" fmla="*/ 3 h 6"/>
                  <a:gd name="T6" fmla="*/ 3 w 163"/>
                  <a:gd name="T7" fmla="*/ 0 h 6"/>
                  <a:gd name="T8" fmla="*/ 160 w 163"/>
                  <a:gd name="T9" fmla="*/ 0 h 6"/>
                  <a:gd name="T10" fmla="*/ 163 w 163"/>
                  <a:gd name="T11" fmla="*/ 3 h 6"/>
                  <a:gd name="T12" fmla="*/ 160 w 16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6">
                    <a:moveTo>
                      <a:pt x="16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2"/>
                      <a:pt x="163" y="3"/>
                    </a:cubicBezTo>
                    <a:cubicBezTo>
                      <a:pt x="163" y="5"/>
                      <a:pt x="162" y="6"/>
                      <a:pt x="16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1" name="Freeform 77"/>
              <p:cNvSpPr>
                <a:spLocks/>
              </p:cNvSpPr>
              <p:nvPr/>
            </p:nvSpPr>
            <p:spPr bwMode="auto">
              <a:xfrm>
                <a:off x="4143375" y="5988050"/>
                <a:ext cx="73025" cy="12700"/>
              </a:xfrm>
              <a:custGeom>
                <a:avLst/>
                <a:gdLst>
                  <a:gd name="T0" fmla="*/ 29 w 32"/>
                  <a:gd name="T1" fmla="*/ 6 h 6"/>
                  <a:gd name="T2" fmla="*/ 3 w 32"/>
                  <a:gd name="T3" fmla="*/ 6 h 6"/>
                  <a:gd name="T4" fmla="*/ 0 w 32"/>
                  <a:gd name="T5" fmla="*/ 3 h 6"/>
                  <a:gd name="T6" fmla="*/ 3 w 32"/>
                  <a:gd name="T7" fmla="*/ 0 h 6"/>
                  <a:gd name="T8" fmla="*/ 29 w 32"/>
                  <a:gd name="T9" fmla="*/ 0 h 6"/>
                  <a:gd name="T10" fmla="*/ 32 w 32"/>
                  <a:gd name="T11" fmla="*/ 3 h 6"/>
                  <a:gd name="T12" fmla="*/ 29 w 3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">
                    <a:moveTo>
                      <a:pt x="29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2" y="2"/>
                      <a:pt x="32" y="3"/>
                    </a:cubicBezTo>
                    <a:cubicBezTo>
                      <a:pt x="32" y="5"/>
                      <a:pt x="31" y="6"/>
                      <a:pt x="2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2" name="Freeform 78"/>
              <p:cNvSpPr>
                <a:spLocks/>
              </p:cNvSpPr>
              <p:nvPr/>
            </p:nvSpPr>
            <p:spPr bwMode="auto">
              <a:xfrm>
                <a:off x="3913188" y="6156325"/>
                <a:ext cx="171450" cy="12700"/>
              </a:xfrm>
              <a:custGeom>
                <a:avLst/>
                <a:gdLst>
                  <a:gd name="T0" fmla="*/ 72 w 75"/>
                  <a:gd name="T1" fmla="*/ 6 h 6"/>
                  <a:gd name="T2" fmla="*/ 3 w 75"/>
                  <a:gd name="T3" fmla="*/ 6 h 6"/>
                  <a:gd name="T4" fmla="*/ 0 w 75"/>
                  <a:gd name="T5" fmla="*/ 3 h 6"/>
                  <a:gd name="T6" fmla="*/ 3 w 75"/>
                  <a:gd name="T7" fmla="*/ 0 h 6"/>
                  <a:gd name="T8" fmla="*/ 72 w 75"/>
                  <a:gd name="T9" fmla="*/ 0 h 6"/>
                  <a:gd name="T10" fmla="*/ 75 w 75"/>
                  <a:gd name="T11" fmla="*/ 3 h 6"/>
                  <a:gd name="T12" fmla="*/ 72 w 7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4" y="0"/>
                      <a:pt x="75" y="1"/>
                      <a:pt x="75" y="3"/>
                    </a:cubicBezTo>
                    <a:cubicBezTo>
                      <a:pt x="75" y="5"/>
                      <a:pt x="74" y="6"/>
                      <a:pt x="7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3" name="Freeform 79"/>
              <p:cNvSpPr>
                <a:spLocks/>
              </p:cNvSpPr>
              <p:nvPr/>
            </p:nvSpPr>
            <p:spPr bwMode="auto">
              <a:xfrm>
                <a:off x="3979863" y="6072188"/>
                <a:ext cx="287338" cy="12700"/>
              </a:xfrm>
              <a:custGeom>
                <a:avLst/>
                <a:gdLst>
                  <a:gd name="T0" fmla="*/ 123 w 126"/>
                  <a:gd name="T1" fmla="*/ 6 h 6"/>
                  <a:gd name="T2" fmla="*/ 3 w 126"/>
                  <a:gd name="T3" fmla="*/ 6 h 6"/>
                  <a:gd name="T4" fmla="*/ 0 w 126"/>
                  <a:gd name="T5" fmla="*/ 3 h 6"/>
                  <a:gd name="T6" fmla="*/ 3 w 126"/>
                  <a:gd name="T7" fmla="*/ 0 h 6"/>
                  <a:gd name="T8" fmla="*/ 123 w 126"/>
                  <a:gd name="T9" fmla="*/ 0 h 6"/>
                  <a:gd name="T10" fmla="*/ 126 w 126"/>
                  <a:gd name="T11" fmla="*/ 3 h 6"/>
                  <a:gd name="T12" fmla="*/ 123 w 12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6">
                    <a:moveTo>
                      <a:pt x="12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6" y="2"/>
                      <a:pt x="126" y="3"/>
                    </a:cubicBezTo>
                    <a:cubicBezTo>
                      <a:pt x="126" y="5"/>
                      <a:pt x="124" y="6"/>
                      <a:pt x="12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4" name="Freeform 80"/>
              <p:cNvSpPr>
                <a:spLocks/>
              </p:cNvSpPr>
              <p:nvPr/>
            </p:nvSpPr>
            <p:spPr bwMode="auto">
              <a:xfrm>
                <a:off x="3808413" y="6072188"/>
                <a:ext cx="131763" cy="12700"/>
              </a:xfrm>
              <a:custGeom>
                <a:avLst/>
                <a:gdLst>
                  <a:gd name="T0" fmla="*/ 55 w 58"/>
                  <a:gd name="T1" fmla="*/ 6 h 6"/>
                  <a:gd name="T2" fmla="*/ 3 w 58"/>
                  <a:gd name="T3" fmla="*/ 6 h 6"/>
                  <a:gd name="T4" fmla="*/ 0 w 58"/>
                  <a:gd name="T5" fmla="*/ 3 h 6"/>
                  <a:gd name="T6" fmla="*/ 3 w 58"/>
                  <a:gd name="T7" fmla="*/ 0 h 6"/>
                  <a:gd name="T8" fmla="*/ 55 w 58"/>
                  <a:gd name="T9" fmla="*/ 0 h 6"/>
                  <a:gd name="T10" fmla="*/ 58 w 58"/>
                  <a:gd name="T11" fmla="*/ 3 h 6"/>
                  <a:gd name="T12" fmla="*/ 55 w 5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">
                    <a:moveTo>
                      <a:pt x="5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2"/>
                      <a:pt x="58" y="3"/>
                    </a:cubicBezTo>
                    <a:cubicBezTo>
                      <a:pt x="58" y="5"/>
                      <a:pt x="57" y="6"/>
                      <a:pt x="5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5" name="Freeform 81"/>
              <p:cNvSpPr>
                <a:spLocks/>
              </p:cNvSpPr>
              <p:nvPr/>
            </p:nvSpPr>
            <p:spPr bwMode="auto">
              <a:xfrm>
                <a:off x="4059238" y="5905500"/>
                <a:ext cx="207963" cy="12700"/>
              </a:xfrm>
              <a:custGeom>
                <a:avLst/>
                <a:gdLst>
                  <a:gd name="T0" fmla="*/ 88 w 91"/>
                  <a:gd name="T1" fmla="*/ 6 h 6"/>
                  <a:gd name="T2" fmla="*/ 3 w 91"/>
                  <a:gd name="T3" fmla="*/ 6 h 6"/>
                  <a:gd name="T4" fmla="*/ 0 w 91"/>
                  <a:gd name="T5" fmla="*/ 3 h 6"/>
                  <a:gd name="T6" fmla="*/ 3 w 91"/>
                  <a:gd name="T7" fmla="*/ 0 h 6"/>
                  <a:gd name="T8" fmla="*/ 88 w 91"/>
                  <a:gd name="T9" fmla="*/ 0 h 6"/>
                  <a:gd name="T10" fmla="*/ 91 w 91"/>
                  <a:gd name="T11" fmla="*/ 3 h 6"/>
                  <a:gd name="T12" fmla="*/ 88 w 91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6">
                    <a:moveTo>
                      <a:pt x="88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9" y="0"/>
                      <a:pt x="91" y="1"/>
                      <a:pt x="91" y="3"/>
                    </a:cubicBezTo>
                    <a:cubicBezTo>
                      <a:pt x="91" y="4"/>
                      <a:pt x="89" y="6"/>
                      <a:pt x="8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6" name="Freeform 82"/>
              <p:cNvSpPr>
                <a:spLocks/>
              </p:cNvSpPr>
              <p:nvPr/>
            </p:nvSpPr>
            <p:spPr bwMode="auto">
              <a:xfrm>
                <a:off x="3824288" y="5905500"/>
                <a:ext cx="192088" cy="12700"/>
              </a:xfrm>
              <a:custGeom>
                <a:avLst/>
                <a:gdLst>
                  <a:gd name="T0" fmla="*/ 81 w 84"/>
                  <a:gd name="T1" fmla="*/ 6 h 6"/>
                  <a:gd name="T2" fmla="*/ 3 w 84"/>
                  <a:gd name="T3" fmla="*/ 6 h 6"/>
                  <a:gd name="T4" fmla="*/ 0 w 84"/>
                  <a:gd name="T5" fmla="*/ 3 h 6"/>
                  <a:gd name="T6" fmla="*/ 3 w 84"/>
                  <a:gd name="T7" fmla="*/ 0 h 6"/>
                  <a:gd name="T8" fmla="*/ 81 w 84"/>
                  <a:gd name="T9" fmla="*/ 0 h 6"/>
                  <a:gd name="T10" fmla="*/ 84 w 84"/>
                  <a:gd name="T11" fmla="*/ 3 h 6"/>
                  <a:gd name="T12" fmla="*/ 81 w 8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">
                    <a:moveTo>
                      <a:pt x="81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4" y="1"/>
                      <a:pt x="84" y="3"/>
                    </a:cubicBezTo>
                    <a:cubicBezTo>
                      <a:pt x="84" y="4"/>
                      <a:pt x="83" y="6"/>
                      <a:pt x="8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1" name="组合 490"/>
            <p:cNvGrpSpPr/>
            <p:nvPr/>
          </p:nvGrpSpPr>
          <p:grpSpPr>
            <a:xfrm>
              <a:off x="861322" y="74297"/>
              <a:ext cx="813446" cy="715832"/>
              <a:chOff x="7927975" y="5764213"/>
              <a:chExt cx="476250" cy="419100"/>
            </a:xfrm>
            <a:grpFill/>
          </p:grpSpPr>
          <p:sp>
            <p:nvSpPr>
              <p:cNvPr id="616" name="Freeform 110"/>
              <p:cNvSpPr>
                <a:spLocks noEditPoints="1"/>
              </p:cNvSpPr>
              <p:nvPr/>
            </p:nvSpPr>
            <p:spPr bwMode="auto">
              <a:xfrm>
                <a:off x="7927975" y="5764213"/>
                <a:ext cx="476250" cy="419100"/>
              </a:xfrm>
              <a:custGeom>
                <a:avLst/>
                <a:gdLst>
                  <a:gd name="T0" fmla="*/ 179 w 209"/>
                  <a:gd name="T1" fmla="*/ 184 h 184"/>
                  <a:gd name="T2" fmla="*/ 29 w 209"/>
                  <a:gd name="T3" fmla="*/ 184 h 184"/>
                  <a:gd name="T4" fmla="*/ 5 w 209"/>
                  <a:gd name="T5" fmla="*/ 173 h 184"/>
                  <a:gd name="T6" fmla="*/ 7 w 209"/>
                  <a:gd name="T7" fmla="*/ 145 h 184"/>
                  <a:gd name="T8" fmla="*/ 82 w 209"/>
                  <a:gd name="T9" fmla="*/ 15 h 184"/>
                  <a:gd name="T10" fmla="*/ 104 w 209"/>
                  <a:gd name="T11" fmla="*/ 0 h 184"/>
                  <a:gd name="T12" fmla="*/ 127 w 209"/>
                  <a:gd name="T13" fmla="*/ 15 h 184"/>
                  <a:gd name="T14" fmla="*/ 202 w 209"/>
                  <a:gd name="T15" fmla="*/ 145 h 184"/>
                  <a:gd name="T16" fmla="*/ 204 w 209"/>
                  <a:gd name="T17" fmla="*/ 173 h 184"/>
                  <a:gd name="T18" fmla="*/ 179 w 209"/>
                  <a:gd name="T19" fmla="*/ 184 h 184"/>
                  <a:gd name="T20" fmla="*/ 104 w 209"/>
                  <a:gd name="T21" fmla="*/ 6 h 184"/>
                  <a:gd name="T22" fmla="*/ 87 w 209"/>
                  <a:gd name="T23" fmla="*/ 18 h 184"/>
                  <a:gd name="T24" fmla="*/ 12 w 209"/>
                  <a:gd name="T25" fmla="*/ 148 h 184"/>
                  <a:gd name="T26" fmla="*/ 10 w 209"/>
                  <a:gd name="T27" fmla="*/ 170 h 184"/>
                  <a:gd name="T28" fmla="*/ 29 w 209"/>
                  <a:gd name="T29" fmla="*/ 178 h 184"/>
                  <a:gd name="T30" fmla="*/ 179 w 209"/>
                  <a:gd name="T31" fmla="*/ 178 h 184"/>
                  <a:gd name="T32" fmla="*/ 199 w 209"/>
                  <a:gd name="T33" fmla="*/ 170 h 184"/>
                  <a:gd name="T34" fmla="*/ 197 w 209"/>
                  <a:gd name="T35" fmla="*/ 148 h 184"/>
                  <a:gd name="T36" fmla="*/ 122 w 209"/>
                  <a:gd name="T37" fmla="*/ 18 h 184"/>
                  <a:gd name="T38" fmla="*/ 104 w 209"/>
                  <a:gd name="T39" fmla="*/ 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9" h="184">
                    <a:moveTo>
                      <a:pt x="179" y="184"/>
                    </a:moveTo>
                    <a:cubicBezTo>
                      <a:pt x="29" y="184"/>
                      <a:pt x="29" y="184"/>
                      <a:pt x="29" y="184"/>
                    </a:cubicBezTo>
                    <a:cubicBezTo>
                      <a:pt x="18" y="184"/>
                      <a:pt x="9" y="180"/>
                      <a:pt x="5" y="173"/>
                    </a:cubicBezTo>
                    <a:cubicBezTo>
                      <a:pt x="0" y="165"/>
                      <a:pt x="1" y="155"/>
                      <a:pt x="7" y="14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8" y="5"/>
                      <a:pt x="96" y="0"/>
                      <a:pt x="104" y="0"/>
                    </a:cubicBezTo>
                    <a:cubicBezTo>
                      <a:pt x="113" y="0"/>
                      <a:pt x="121" y="5"/>
                      <a:pt x="127" y="15"/>
                    </a:cubicBezTo>
                    <a:cubicBezTo>
                      <a:pt x="202" y="145"/>
                      <a:pt x="202" y="145"/>
                      <a:pt x="202" y="145"/>
                    </a:cubicBezTo>
                    <a:cubicBezTo>
                      <a:pt x="208" y="155"/>
                      <a:pt x="209" y="165"/>
                      <a:pt x="204" y="173"/>
                    </a:cubicBezTo>
                    <a:cubicBezTo>
                      <a:pt x="200" y="180"/>
                      <a:pt x="191" y="184"/>
                      <a:pt x="179" y="184"/>
                    </a:cubicBezTo>
                    <a:close/>
                    <a:moveTo>
                      <a:pt x="104" y="6"/>
                    </a:moveTo>
                    <a:cubicBezTo>
                      <a:pt x="98" y="6"/>
                      <a:pt x="92" y="10"/>
                      <a:pt x="87" y="18"/>
                    </a:cubicBezTo>
                    <a:cubicBezTo>
                      <a:pt x="12" y="148"/>
                      <a:pt x="12" y="148"/>
                      <a:pt x="12" y="148"/>
                    </a:cubicBezTo>
                    <a:cubicBezTo>
                      <a:pt x="7" y="156"/>
                      <a:pt x="6" y="164"/>
                      <a:pt x="10" y="170"/>
                    </a:cubicBezTo>
                    <a:cubicBezTo>
                      <a:pt x="13" y="175"/>
                      <a:pt x="20" y="178"/>
                      <a:pt x="2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9" y="178"/>
                      <a:pt x="196" y="175"/>
                      <a:pt x="199" y="170"/>
                    </a:cubicBezTo>
                    <a:cubicBezTo>
                      <a:pt x="202" y="164"/>
                      <a:pt x="201" y="156"/>
                      <a:pt x="197" y="14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17" y="10"/>
                      <a:pt x="111" y="6"/>
                      <a:pt x="10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7" name="Freeform 111"/>
              <p:cNvSpPr>
                <a:spLocks noEditPoints="1"/>
              </p:cNvSpPr>
              <p:nvPr/>
            </p:nvSpPr>
            <p:spPr bwMode="auto">
              <a:xfrm>
                <a:off x="8123238" y="5868988"/>
                <a:ext cx="84138" cy="190500"/>
              </a:xfrm>
              <a:custGeom>
                <a:avLst/>
                <a:gdLst>
                  <a:gd name="T0" fmla="*/ 18 w 37"/>
                  <a:gd name="T1" fmla="*/ 84 h 84"/>
                  <a:gd name="T2" fmla="*/ 16 w 37"/>
                  <a:gd name="T3" fmla="*/ 77 h 84"/>
                  <a:gd name="T4" fmla="*/ 0 w 37"/>
                  <a:gd name="T5" fmla="*/ 23 h 84"/>
                  <a:gd name="T6" fmla="*/ 18 w 37"/>
                  <a:gd name="T7" fmla="*/ 0 h 84"/>
                  <a:gd name="T8" fmla="*/ 37 w 37"/>
                  <a:gd name="T9" fmla="*/ 23 h 84"/>
                  <a:gd name="T10" fmla="*/ 21 w 37"/>
                  <a:gd name="T11" fmla="*/ 77 h 84"/>
                  <a:gd name="T12" fmla="*/ 18 w 37"/>
                  <a:gd name="T13" fmla="*/ 84 h 84"/>
                  <a:gd name="T14" fmla="*/ 18 w 37"/>
                  <a:gd name="T15" fmla="*/ 6 h 84"/>
                  <a:gd name="T16" fmla="*/ 6 w 37"/>
                  <a:gd name="T17" fmla="*/ 23 h 84"/>
                  <a:gd name="T18" fmla="*/ 18 w 37"/>
                  <a:gd name="T19" fmla="*/ 68 h 84"/>
                  <a:gd name="T20" fmla="*/ 31 w 37"/>
                  <a:gd name="T21" fmla="*/ 23 h 84"/>
                  <a:gd name="T22" fmla="*/ 18 w 37"/>
                  <a:gd name="T23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84">
                    <a:moveTo>
                      <a:pt x="18" y="84"/>
                    </a:move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5"/>
                      <a:pt x="0" y="39"/>
                      <a:pt x="0" y="23"/>
                    </a:cubicBezTo>
                    <a:cubicBezTo>
                      <a:pt x="0" y="4"/>
                      <a:pt x="10" y="0"/>
                      <a:pt x="18" y="0"/>
                    </a:cubicBezTo>
                    <a:cubicBezTo>
                      <a:pt x="27" y="0"/>
                      <a:pt x="37" y="4"/>
                      <a:pt x="37" y="23"/>
                    </a:cubicBezTo>
                    <a:cubicBezTo>
                      <a:pt x="37" y="39"/>
                      <a:pt x="22" y="75"/>
                      <a:pt x="21" y="77"/>
                    </a:cubicBezTo>
                    <a:lnTo>
                      <a:pt x="18" y="84"/>
                    </a:lnTo>
                    <a:close/>
                    <a:moveTo>
                      <a:pt x="18" y="6"/>
                    </a:moveTo>
                    <a:cubicBezTo>
                      <a:pt x="13" y="6"/>
                      <a:pt x="6" y="7"/>
                      <a:pt x="6" y="23"/>
                    </a:cubicBezTo>
                    <a:cubicBezTo>
                      <a:pt x="6" y="34"/>
                      <a:pt x="14" y="56"/>
                      <a:pt x="18" y="68"/>
                    </a:cubicBezTo>
                    <a:cubicBezTo>
                      <a:pt x="23" y="56"/>
                      <a:pt x="31" y="34"/>
                      <a:pt x="31" y="23"/>
                    </a:cubicBezTo>
                    <a:cubicBezTo>
                      <a:pt x="31" y="7"/>
                      <a:pt x="24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8" name="Freeform 112"/>
              <p:cNvSpPr>
                <a:spLocks noEditPoints="1"/>
              </p:cNvSpPr>
              <p:nvPr/>
            </p:nvSpPr>
            <p:spPr bwMode="auto">
              <a:xfrm>
                <a:off x="8128000" y="6059488"/>
                <a:ext cx="73025" cy="73025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6 h 32"/>
                  <a:gd name="T12" fmla="*/ 6 w 32"/>
                  <a:gd name="T13" fmla="*/ 16 h 32"/>
                  <a:gd name="T14" fmla="*/ 16 w 32"/>
                  <a:gd name="T15" fmla="*/ 26 h 32"/>
                  <a:gd name="T16" fmla="*/ 26 w 32"/>
                  <a:gd name="T17" fmla="*/ 16 h 32"/>
                  <a:gd name="T18" fmla="*/ 16 w 32"/>
                  <a:gd name="T1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8"/>
                      <a:pt x="8" y="0"/>
                      <a:pt x="16" y="0"/>
                    </a:cubicBezTo>
                    <a:cubicBezTo>
                      <a:pt x="25" y="0"/>
                      <a:pt x="32" y="8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6" y="11"/>
                      <a:pt x="6" y="16"/>
                    </a:cubicBezTo>
                    <a:cubicBezTo>
                      <a:pt x="6" y="22"/>
                      <a:pt x="11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2" name="组合 491"/>
            <p:cNvGrpSpPr/>
            <p:nvPr/>
          </p:nvGrpSpPr>
          <p:grpSpPr>
            <a:xfrm>
              <a:off x="3242091" y="2172509"/>
              <a:ext cx="881662" cy="868772"/>
              <a:chOff x="3730625" y="2662238"/>
              <a:chExt cx="542926" cy="534987"/>
            </a:xfrm>
            <a:grpFill/>
          </p:grpSpPr>
          <p:sp>
            <p:nvSpPr>
              <p:cNvPr id="606" name="Freeform 6"/>
              <p:cNvSpPr>
                <a:spLocks noEditPoints="1"/>
              </p:cNvSpPr>
              <p:nvPr/>
            </p:nvSpPr>
            <p:spPr bwMode="auto">
              <a:xfrm>
                <a:off x="3884613" y="2800350"/>
                <a:ext cx="236538" cy="244475"/>
              </a:xfrm>
              <a:custGeom>
                <a:avLst/>
                <a:gdLst>
                  <a:gd name="T0" fmla="*/ 52 w 104"/>
                  <a:gd name="T1" fmla="*/ 107 h 107"/>
                  <a:gd name="T2" fmla="*/ 0 w 104"/>
                  <a:gd name="T3" fmla="*/ 53 h 107"/>
                  <a:gd name="T4" fmla="*/ 52 w 104"/>
                  <a:gd name="T5" fmla="*/ 0 h 107"/>
                  <a:gd name="T6" fmla="*/ 104 w 104"/>
                  <a:gd name="T7" fmla="*/ 53 h 107"/>
                  <a:gd name="T8" fmla="*/ 52 w 104"/>
                  <a:gd name="T9" fmla="*/ 107 h 107"/>
                  <a:gd name="T10" fmla="*/ 52 w 104"/>
                  <a:gd name="T11" fmla="*/ 6 h 107"/>
                  <a:gd name="T12" fmla="*/ 6 w 104"/>
                  <a:gd name="T13" fmla="*/ 53 h 107"/>
                  <a:gd name="T14" fmla="*/ 52 w 104"/>
                  <a:gd name="T15" fmla="*/ 101 h 107"/>
                  <a:gd name="T16" fmla="*/ 98 w 104"/>
                  <a:gd name="T17" fmla="*/ 53 h 107"/>
                  <a:gd name="T18" fmla="*/ 52 w 104"/>
                  <a:gd name="T19" fmla="*/ 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7">
                    <a:moveTo>
                      <a:pt x="52" y="107"/>
                    </a:moveTo>
                    <a:cubicBezTo>
                      <a:pt x="23" y="107"/>
                      <a:pt x="0" y="83"/>
                      <a:pt x="0" y="53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81" y="0"/>
                      <a:pt x="104" y="24"/>
                      <a:pt x="104" y="53"/>
                    </a:cubicBezTo>
                    <a:cubicBezTo>
                      <a:pt x="104" y="83"/>
                      <a:pt x="81" y="107"/>
                      <a:pt x="52" y="107"/>
                    </a:cubicBezTo>
                    <a:close/>
                    <a:moveTo>
                      <a:pt x="52" y="6"/>
                    </a:moveTo>
                    <a:cubicBezTo>
                      <a:pt x="26" y="6"/>
                      <a:pt x="6" y="27"/>
                      <a:pt x="6" y="53"/>
                    </a:cubicBezTo>
                    <a:cubicBezTo>
                      <a:pt x="6" y="80"/>
                      <a:pt x="26" y="101"/>
                      <a:pt x="52" y="101"/>
                    </a:cubicBezTo>
                    <a:cubicBezTo>
                      <a:pt x="78" y="101"/>
                      <a:pt x="98" y="80"/>
                      <a:pt x="98" y="53"/>
                    </a:cubicBezTo>
                    <a:cubicBezTo>
                      <a:pt x="98" y="27"/>
                      <a:pt x="78" y="6"/>
                      <a:pt x="5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7" name="Freeform 7"/>
              <p:cNvSpPr>
                <a:spLocks/>
              </p:cNvSpPr>
              <p:nvPr/>
            </p:nvSpPr>
            <p:spPr bwMode="auto">
              <a:xfrm>
                <a:off x="3995738" y="3079750"/>
                <a:ext cx="14288" cy="117475"/>
              </a:xfrm>
              <a:custGeom>
                <a:avLst/>
                <a:gdLst>
                  <a:gd name="T0" fmla="*/ 3 w 6"/>
                  <a:gd name="T1" fmla="*/ 52 h 52"/>
                  <a:gd name="T2" fmla="*/ 0 w 6"/>
                  <a:gd name="T3" fmla="*/ 49 h 52"/>
                  <a:gd name="T4" fmla="*/ 0 w 6"/>
                  <a:gd name="T5" fmla="*/ 3 h 52"/>
                  <a:gd name="T6" fmla="*/ 3 w 6"/>
                  <a:gd name="T7" fmla="*/ 0 h 52"/>
                  <a:gd name="T8" fmla="*/ 6 w 6"/>
                  <a:gd name="T9" fmla="*/ 3 h 52"/>
                  <a:gd name="T10" fmla="*/ 6 w 6"/>
                  <a:gd name="T11" fmla="*/ 49 h 52"/>
                  <a:gd name="T12" fmla="*/ 3 w 6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2">
                    <a:moveTo>
                      <a:pt x="3" y="52"/>
                    </a:moveTo>
                    <a:cubicBezTo>
                      <a:pt x="1" y="52"/>
                      <a:pt x="0" y="51"/>
                      <a:pt x="0" y="4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1"/>
                      <a:pt x="5" y="52"/>
                      <a:pt x="3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8" name="Freeform 8"/>
              <p:cNvSpPr>
                <a:spLocks/>
              </p:cNvSpPr>
              <p:nvPr/>
            </p:nvSpPr>
            <p:spPr bwMode="auto">
              <a:xfrm>
                <a:off x="4100513" y="3040063"/>
                <a:ext cx="82550" cy="96838"/>
              </a:xfrm>
              <a:custGeom>
                <a:avLst/>
                <a:gdLst>
                  <a:gd name="T0" fmla="*/ 33 w 36"/>
                  <a:gd name="T1" fmla="*/ 42 h 42"/>
                  <a:gd name="T2" fmla="*/ 30 w 36"/>
                  <a:gd name="T3" fmla="*/ 41 h 42"/>
                  <a:gd name="T4" fmla="*/ 1 w 36"/>
                  <a:gd name="T5" fmla="*/ 5 h 42"/>
                  <a:gd name="T6" fmla="*/ 1 w 36"/>
                  <a:gd name="T7" fmla="*/ 1 h 42"/>
                  <a:gd name="T8" fmla="*/ 5 w 36"/>
                  <a:gd name="T9" fmla="*/ 2 h 42"/>
                  <a:gd name="T10" fmla="*/ 35 w 36"/>
                  <a:gd name="T11" fmla="*/ 37 h 42"/>
                  <a:gd name="T12" fmla="*/ 35 w 36"/>
                  <a:gd name="T13" fmla="*/ 41 h 42"/>
                  <a:gd name="T14" fmla="*/ 33 w 36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2">
                    <a:moveTo>
                      <a:pt x="33" y="42"/>
                    </a:moveTo>
                    <a:cubicBezTo>
                      <a:pt x="32" y="42"/>
                      <a:pt x="31" y="41"/>
                      <a:pt x="30" y="4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4" y="0"/>
                      <a:pt x="5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8"/>
                      <a:pt x="36" y="40"/>
                      <a:pt x="35" y="41"/>
                    </a:cubicBezTo>
                    <a:cubicBezTo>
                      <a:pt x="34" y="41"/>
                      <a:pt x="33" y="42"/>
                      <a:pt x="33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9" name="Freeform 9"/>
              <p:cNvSpPr>
                <a:spLocks/>
              </p:cNvSpPr>
              <p:nvPr/>
            </p:nvSpPr>
            <p:spPr bwMode="auto">
              <a:xfrm>
                <a:off x="4157663" y="2944813"/>
                <a:ext cx="115888" cy="31750"/>
              </a:xfrm>
              <a:custGeom>
                <a:avLst/>
                <a:gdLst>
                  <a:gd name="T0" fmla="*/ 48 w 51"/>
                  <a:gd name="T1" fmla="*/ 14 h 14"/>
                  <a:gd name="T2" fmla="*/ 47 w 51"/>
                  <a:gd name="T3" fmla="*/ 14 h 14"/>
                  <a:gd name="T4" fmla="*/ 2 w 51"/>
                  <a:gd name="T5" fmla="*/ 6 h 14"/>
                  <a:gd name="T6" fmla="*/ 0 w 51"/>
                  <a:gd name="T7" fmla="*/ 2 h 14"/>
                  <a:gd name="T8" fmla="*/ 3 w 51"/>
                  <a:gd name="T9" fmla="*/ 0 h 14"/>
                  <a:gd name="T10" fmla="*/ 48 w 51"/>
                  <a:gd name="T11" fmla="*/ 8 h 14"/>
                  <a:gd name="T12" fmla="*/ 51 w 51"/>
                  <a:gd name="T13" fmla="*/ 11 h 14"/>
                  <a:gd name="T14" fmla="*/ 48 w 5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4">
                    <a:moveTo>
                      <a:pt x="48" y="14"/>
                    </a:moveTo>
                    <a:cubicBezTo>
                      <a:pt x="48" y="14"/>
                      <a:pt x="48" y="14"/>
                      <a:pt x="47" y="1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0" y="8"/>
                      <a:pt x="51" y="10"/>
                      <a:pt x="51" y="11"/>
                    </a:cubicBezTo>
                    <a:cubicBezTo>
                      <a:pt x="51" y="13"/>
                      <a:pt x="49" y="14"/>
                      <a:pt x="48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0" name="Freeform 10"/>
              <p:cNvSpPr>
                <a:spLocks/>
              </p:cNvSpPr>
              <p:nvPr/>
            </p:nvSpPr>
            <p:spPr bwMode="auto">
              <a:xfrm>
                <a:off x="4137025" y="2781300"/>
                <a:ext cx="104775" cy="65088"/>
              </a:xfrm>
              <a:custGeom>
                <a:avLst/>
                <a:gdLst>
                  <a:gd name="T0" fmla="*/ 3 w 46"/>
                  <a:gd name="T1" fmla="*/ 29 h 29"/>
                  <a:gd name="T2" fmla="*/ 1 w 46"/>
                  <a:gd name="T3" fmla="*/ 28 h 29"/>
                  <a:gd name="T4" fmla="*/ 2 w 46"/>
                  <a:gd name="T5" fmla="*/ 24 h 29"/>
                  <a:gd name="T6" fmla="*/ 41 w 46"/>
                  <a:gd name="T7" fmla="*/ 1 h 29"/>
                  <a:gd name="T8" fmla="*/ 46 w 46"/>
                  <a:gd name="T9" fmla="*/ 2 h 29"/>
                  <a:gd name="T10" fmla="*/ 44 w 46"/>
                  <a:gd name="T11" fmla="*/ 6 h 29"/>
                  <a:gd name="T12" fmla="*/ 5 w 46"/>
                  <a:gd name="T13" fmla="*/ 29 h 29"/>
                  <a:gd name="T14" fmla="*/ 3 w 4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9">
                    <a:moveTo>
                      <a:pt x="3" y="29"/>
                    </a:moveTo>
                    <a:cubicBezTo>
                      <a:pt x="2" y="29"/>
                      <a:pt x="1" y="29"/>
                      <a:pt x="1" y="28"/>
                    </a:cubicBezTo>
                    <a:cubicBezTo>
                      <a:pt x="0" y="27"/>
                      <a:pt x="0" y="25"/>
                      <a:pt x="2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2"/>
                    </a:cubicBezTo>
                    <a:cubicBezTo>
                      <a:pt x="46" y="3"/>
                      <a:pt x="46" y="5"/>
                      <a:pt x="44" y="6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29"/>
                      <a:pt x="4" y="29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1" name="Freeform 11"/>
              <p:cNvSpPr>
                <a:spLocks/>
              </p:cNvSpPr>
              <p:nvPr/>
            </p:nvSpPr>
            <p:spPr bwMode="auto">
              <a:xfrm>
                <a:off x="4049713" y="2662238"/>
                <a:ext cx="52388" cy="114300"/>
              </a:xfrm>
              <a:custGeom>
                <a:avLst/>
                <a:gdLst>
                  <a:gd name="T0" fmla="*/ 4 w 23"/>
                  <a:gd name="T1" fmla="*/ 50 h 50"/>
                  <a:gd name="T2" fmla="*/ 3 w 23"/>
                  <a:gd name="T3" fmla="*/ 50 h 50"/>
                  <a:gd name="T4" fmla="*/ 1 w 23"/>
                  <a:gd name="T5" fmla="*/ 46 h 50"/>
                  <a:gd name="T6" fmla="*/ 16 w 23"/>
                  <a:gd name="T7" fmla="*/ 3 h 50"/>
                  <a:gd name="T8" fmla="*/ 20 w 23"/>
                  <a:gd name="T9" fmla="*/ 1 h 50"/>
                  <a:gd name="T10" fmla="*/ 22 w 23"/>
                  <a:gd name="T11" fmla="*/ 5 h 50"/>
                  <a:gd name="T12" fmla="*/ 6 w 23"/>
                  <a:gd name="T13" fmla="*/ 48 h 50"/>
                  <a:gd name="T14" fmla="*/ 4 w 2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50">
                    <a:moveTo>
                      <a:pt x="4" y="50"/>
                    </a:moveTo>
                    <a:cubicBezTo>
                      <a:pt x="3" y="50"/>
                      <a:pt x="3" y="50"/>
                      <a:pt x="3" y="50"/>
                    </a:cubicBezTo>
                    <a:cubicBezTo>
                      <a:pt x="1" y="49"/>
                      <a:pt x="0" y="47"/>
                      <a:pt x="1" y="46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1"/>
                      <a:pt x="19" y="0"/>
                      <a:pt x="20" y="1"/>
                    </a:cubicBezTo>
                    <a:cubicBezTo>
                      <a:pt x="22" y="2"/>
                      <a:pt x="23" y="3"/>
                      <a:pt x="22" y="5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9"/>
                      <a:pt x="5" y="50"/>
                      <a:pt x="4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2" name="Freeform 12"/>
              <p:cNvSpPr>
                <a:spLocks/>
              </p:cNvSpPr>
              <p:nvPr/>
            </p:nvSpPr>
            <p:spPr bwMode="auto">
              <a:xfrm>
                <a:off x="3902075" y="2662238"/>
                <a:ext cx="52388" cy="114300"/>
              </a:xfrm>
              <a:custGeom>
                <a:avLst/>
                <a:gdLst>
                  <a:gd name="T0" fmla="*/ 19 w 23"/>
                  <a:gd name="T1" fmla="*/ 50 h 50"/>
                  <a:gd name="T2" fmla="*/ 17 w 23"/>
                  <a:gd name="T3" fmla="*/ 48 h 50"/>
                  <a:gd name="T4" fmla="*/ 1 w 23"/>
                  <a:gd name="T5" fmla="*/ 5 h 50"/>
                  <a:gd name="T6" fmla="*/ 3 w 23"/>
                  <a:gd name="T7" fmla="*/ 1 h 50"/>
                  <a:gd name="T8" fmla="*/ 6 w 23"/>
                  <a:gd name="T9" fmla="*/ 3 h 50"/>
                  <a:gd name="T10" fmla="*/ 22 w 23"/>
                  <a:gd name="T11" fmla="*/ 46 h 50"/>
                  <a:gd name="T12" fmla="*/ 20 w 23"/>
                  <a:gd name="T13" fmla="*/ 50 h 50"/>
                  <a:gd name="T14" fmla="*/ 19 w 2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50">
                    <a:moveTo>
                      <a:pt x="19" y="50"/>
                    </a:moveTo>
                    <a:cubicBezTo>
                      <a:pt x="18" y="50"/>
                      <a:pt x="17" y="49"/>
                      <a:pt x="17" y="4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3" y="47"/>
                      <a:pt x="22" y="49"/>
                      <a:pt x="20" y="50"/>
                    </a:cubicBezTo>
                    <a:cubicBezTo>
                      <a:pt x="20" y="50"/>
                      <a:pt x="20" y="50"/>
                      <a:pt x="19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3" name="Freeform 13"/>
              <p:cNvSpPr>
                <a:spLocks/>
              </p:cNvSpPr>
              <p:nvPr/>
            </p:nvSpPr>
            <p:spPr bwMode="auto">
              <a:xfrm>
                <a:off x="3762375" y="2781300"/>
                <a:ext cx="104775" cy="65088"/>
              </a:xfrm>
              <a:custGeom>
                <a:avLst/>
                <a:gdLst>
                  <a:gd name="T0" fmla="*/ 43 w 46"/>
                  <a:gd name="T1" fmla="*/ 29 h 29"/>
                  <a:gd name="T2" fmla="*/ 41 w 46"/>
                  <a:gd name="T3" fmla="*/ 29 h 29"/>
                  <a:gd name="T4" fmla="*/ 1 w 46"/>
                  <a:gd name="T5" fmla="*/ 6 h 29"/>
                  <a:gd name="T6" fmla="*/ 0 w 46"/>
                  <a:gd name="T7" fmla="*/ 2 h 29"/>
                  <a:gd name="T8" fmla="*/ 4 w 46"/>
                  <a:gd name="T9" fmla="*/ 1 h 29"/>
                  <a:gd name="T10" fmla="*/ 44 w 46"/>
                  <a:gd name="T11" fmla="*/ 24 h 29"/>
                  <a:gd name="T12" fmla="*/ 45 w 46"/>
                  <a:gd name="T13" fmla="*/ 28 h 29"/>
                  <a:gd name="T14" fmla="*/ 43 w 4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9">
                    <a:moveTo>
                      <a:pt x="43" y="29"/>
                    </a:moveTo>
                    <a:cubicBezTo>
                      <a:pt x="42" y="29"/>
                      <a:pt x="42" y="29"/>
                      <a:pt x="41" y="2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6" y="25"/>
                      <a:pt x="46" y="27"/>
                      <a:pt x="45" y="28"/>
                    </a:cubicBezTo>
                    <a:cubicBezTo>
                      <a:pt x="45" y="29"/>
                      <a:pt x="44" y="29"/>
                      <a:pt x="4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4" name="Freeform 14"/>
              <p:cNvSpPr>
                <a:spLocks/>
              </p:cNvSpPr>
              <p:nvPr/>
            </p:nvSpPr>
            <p:spPr bwMode="auto">
              <a:xfrm>
                <a:off x="3730625" y="2944813"/>
                <a:ext cx="117475" cy="31750"/>
              </a:xfrm>
              <a:custGeom>
                <a:avLst/>
                <a:gdLst>
                  <a:gd name="T0" fmla="*/ 3 w 51"/>
                  <a:gd name="T1" fmla="*/ 14 h 14"/>
                  <a:gd name="T2" fmla="*/ 0 w 51"/>
                  <a:gd name="T3" fmla="*/ 11 h 14"/>
                  <a:gd name="T4" fmla="*/ 2 w 51"/>
                  <a:gd name="T5" fmla="*/ 8 h 14"/>
                  <a:gd name="T6" fmla="*/ 48 w 51"/>
                  <a:gd name="T7" fmla="*/ 0 h 14"/>
                  <a:gd name="T8" fmla="*/ 51 w 51"/>
                  <a:gd name="T9" fmla="*/ 2 h 14"/>
                  <a:gd name="T10" fmla="*/ 49 w 51"/>
                  <a:gd name="T11" fmla="*/ 6 h 14"/>
                  <a:gd name="T12" fmla="*/ 3 w 51"/>
                  <a:gd name="T13" fmla="*/ 14 h 14"/>
                  <a:gd name="T14" fmla="*/ 3 w 5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4">
                    <a:moveTo>
                      <a:pt x="3" y="14"/>
                    </a:moveTo>
                    <a:cubicBezTo>
                      <a:pt x="2" y="14"/>
                      <a:pt x="0" y="13"/>
                      <a:pt x="0" y="11"/>
                    </a:cubicBezTo>
                    <a:cubicBezTo>
                      <a:pt x="0" y="10"/>
                      <a:pt x="1" y="8"/>
                      <a:pt x="2" y="8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51" y="1"/>
                      <a:pt x="51" y="2"/>
                    </a:cubicBezTo>
                    <a:cubicBezTo>
                      <a:pt x="51" y="4"/>
                      <a:pt x="50" y="6"/>
                      <a:pt x="4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5" name="Freeform 15"/>
              <p:cNvSpPr>
                <a:spLocks/>
              </p:cNvSpPr>
              <p:nvPr/>
            </p:nvSpPr>
            <p:spPr bwMode="auto">
              <a:xfrm>
                <a:off x="3822700" y="3040063"/>
                <a:ext cx="80963" cy="96838"/>
              </a:xfrm>
              <a:custGeom>
                <a:avLst/>
                <a:gdLst>
                  <a:gd name="T0" fmla="*/ 3 w 36"/>
                  <a:gd name="T1" fmla="*/ 42 h 42"/>
                  <a:gd name="T2" fmla="*/ 1 w 36"/>
                  <a:gd name="T3" fmla="*/ 41 h 42"/>
                  <a:gd name="T4" fmla="*/ 1 w 36"/>
                  <a:gd name="T5" fmla="*/ 37 h 42"/>
                  <a:gd name="T6" fmla="*/ 30 w 36"/>
                  <a:gd name="T7" fmla="*/ 2 h 42"/>
                  <a:gd name="T8" fmla="*/ 35 w 36"/>
                  <a:gd name="T9" fmla="*/ 1 h 42"/>
                  <a:gd name="T10" fmla="*/ 35 w 36"/>
                  <a:gd name="T11" fmla="*/ 5 h 42"/>
                  <a:gd name="T12" fmla="*/ 6 w 36"/>
                  <a:gd name="T13" fmla="*/ 41 h 42"/>
                  <a:gd name="T14" fmla="*/ 3 w 36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2">
                    <a:moveTo>
                      <a:pt x="3" y="42"/>
                    </a:moveTo>
                    <a:cubicBezTo>
                      <a:pt x="3" y="42"/>
                      <a:pt x="2" y="41"/>
                      <a:pt x="1" y="41"/>
                    </a:cubicBezTo>
                    <a:cubicBezTo>
                      <a:pt x="0" y="40"/>
                      <a:pt x="0" y="38"/>
                      <a:pt x="1" y="3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6" y="2"/>
                      <a:pt x="36" y="4"/>
                      <a:pt x="35" y="5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1"/>
                      <a:pt x="4" y="42"/>
                      <a:pt x="3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3" name="组合 492"/>
            <p:cNvGrpSpPr/>
            <p:nvPr/>
          </p:nvGrpSpPr>
          <p:grpSpPr>
            <a:xfrm>
              <a:off x="8334288" y="3405005"/>
              <a:ext cx="1136922" cy="917514"/>
              <a:chOff x="5811838" y="3740150"/>
              <a:chExt cx="542925" cy="438151"/>
            </a:xfrm>
            <a:grpFill/>
          </p:grpSpPr>
          <p:sp>
            <p:nvSpPr>
              <p:cNvPr id="602" name="Freeform 22"/>
              <p:cNvSpPr>
                <a:spLocks noEditPoints="1"/>
              </p:cNvSpPr>
              <p:nvPr/>
            </p:nvSpPr>
            <p:spPr bwMode="auto">
              <a:xfrm>
                <a:off x="6057900" y="3954463"/>
                <a:ext cx="65088" cy="90488"/>
              </a:xfrm>
              <a:custGeom>
                <a:avLst/>
                <a:gdLst>
                  <a:gd name="T0" fmla="*/ 14 w 28"/>
                  <a:gd name="T1" fmla="*/ 40 h 40"/>
                  <a:gd name="T2" fmla="*/ 0 w 28"/>
                  <a:gd name="T3" fmla="*/ 26 h 40"/>
                  <a:gd name="T4" fmla="*/ 12 w 28"/>
                  <a:gd name="T5" fmla="*/ 3 h 40"/>
                  <a:gd name="T6" fmla="*/ 14 w 28"/>
                  <a:gd name="T7" fmla="*/ 0 h 40"/>
                  <a:gd name="T8" fmla="*/ 16 w 28"/>
                  <a:gd name="T9" fmla="*/ 3 h 40"/>
                  <a:gd name="T10" fmla="*/ 28 w 28"/>
                  <a:gd name="T11" fmla="*/ 26 h 40"/>
                  <a:gd name="T12" fmla="*/ 14 w 28"/>
                  <a:gd name="T13" fmla="*/ 40 h 40"/>
                  <a:gd name="T14" fmla="*/ 14 w 28"/>
                  <a:gd name="T15" fmla="*/ 10 h 40"/>
                  <a:gd name="T16" fmla="*/ 6 w 28"/>
                  <a:gd name="T17" fmla="*/ 26 h 40"/>
                  <a:gd name="T18" fmla="*/ 14 w 28"/>
                  <a:gd name="T19" fmla="*/ 34 h 40"/>
                  <a:gd name="T20" fmla="*/ 22 w 28"/>
                  <a:gd name="T21" fmla="*/ 26 h 40"/>
                  <a:gd name="T22" fmla="*/ 14 w 28"/>
                  <a:gd name="T23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14" y="40"/>
                    </a:moveTo>
                    <a:cubicBezTo>
                      <a:pt x="6" y="40"/>
                      <a:pt x="0" y="34"/>
                      <a:pt x="0" y="26"/>
                    </a:cubicBezTo>
                    <a:cubicBezTo>
                      <a:pt x="0" y="18"/>
                      <a:pt x="10" y="4"/>
                      <a:pt x="12" y="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8" y="4"/>
                      <a:pt x="28" y="18"/>
                      <a:pt x="28" y="26"/>
                    </a:cubicBezTo>
                    <a:cubicBezTo>
                      <a:pt x="28" y="34"/>
                      <a:pt x="22" y="40"/>
                      <a:pt x="14" y="40"/>
                    </a:cubicBezTo>
                    <a:close/>
                    <a:moveTo>
                      <a:pt x="14" y="10"/>
                    </a:moveTo>
                    <a:cubicBezTo>
                      <a:pt x="10" y="15"/>
                      <a:pt x="6" y="22"/>
                      <a:pt x="6" y="26"/>
                    </a:cubicBezTo>
                    <a:cubicBezTo>
                      <a:pt x="6" y="31"/>
                      <a:pt x="10" y="34"/>
                      <a:pt x="14" y="34"/>
                    </a:cubicBezTo>
                    <a:cubicBezTo>
                      <a:pt x="18" y="34"/>
                      <a:pt x="22" y="31"/>
                      <a:pt x="22" y="26"/>
                    </a:cubicBezTo>
                    <a:cubicBezTo>
                      <a:pt x="22" y="22"/>
                      <a:pt x="18" y="15"/>
                      <a:pt x="1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3" name="Freeform 23"/>
              <p:cNvSpPr>
                <a:spLocks noEditPoints="1"/>
              </p:cNvSpPr>
              <p:nvPr/>
            </p:nvSpPr>
            <p:spPr bwMode="auto">
              <a:xfrm>
                <a:off x="5953125" y="4005263"/>
                <a:ext cx="82550" cy="115888"/>
              </a:xfrm>
              <a:custGeom>
                <a:avLst/>
                <a:gdLst>
                  <a:gd name="T0" fmla="*/ 18 w 36"/>
                  <a:gd name="T1" fmla="*/ 51 h 51"/>
                  <a:gd name="T2" fmla="*/ 0 w 36"/>
                  <a:gd name="T3" fmla="*/ 33 h 51"/>
                  <a:gd name="T4" fmla="*/ 16 w 36"/>
                  <a:gd name="T5" fmla="*/ 3 h 51"/>
                  <a:gd name="T6" fmla="*/ 18 w 36"/>
                  <a:gd name="T7" fmla="*/ 0 h 51"/>
                  <a:gd name="T8" fmla="*/ 21 w 36"/>
                  <a:gd name="T9" fmla="*/ 3 h 51"/>
                  <a:gd name="T10" fmla="*/ 36 w 36"/>
                  <a:gd name="T11" fmla="*/ 33 h 51"/>
                  <a:gd name="T12" fmla="*/ 18 w 36"/>
                  <a:gd name="T13" fmla="*/ 51 h 51"/>
                  <a:gd name="T14" fmla="*/ 18 w 36"/>
                  <a:gd name="T15" fmla="*/ 10 h 51"/>
                  <a:gd name="T16" fmla="*/ 6 w 36"/>
                  <a:gd name="T17" fmla="*/ 33 h 51"/>
                  <a:gd name="T18" fmla="*/ 18 w 36"/>
                  <a:gd name="T19" fmla="*/ 45 h 51"/>
                  <a:gd name="T20" fmla="*/ 30 w 36"/>
                  <a:gd name="T21" fmla="*/ 33 h 51"/>
                  <a:gd name="T22" fmla="*/ 18 w 36"/>
                  <a:gd name="T23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51">
                    <a:moveTo>
                      <a:pt x="18" y="51"/>
                    </a:moveTo>
                    <a:cubicBezTo>
                      <a:pt x="8" y="51"/>
                      <a:pt x="0" y="43"/>
                      <a:pt x="0" y="33"/>
                    </a:cubicBezTo>
                    <a:cubicBezTo>
                      <a:pt x="0" y="23"/>
                      <a:pt x="14" y="5"/>
                      <a:pt x="1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5"/>
                      <a:pt x="36" y="23"/>
                      <a:pt x="36" y="33"/>
                    </a:cubicBezTo>
                    <a:cubicBezTo>
                      <a:pt x="36" y="43"/>
                      <a:pt x="29" y="51"/>
                      <a:pt x="18" y="51"/>
                    </a:cubicBezTo>
                    <a:close/>
                    <a:moveTo>
                      <a:pt x="18" y="10"/>
                    </a:moveTo>
                    <a:cubicBezTo>
                      <a:pt x="13" y="17"/>
                      <a:pt x="6" y="27"/>
                      <a:pt x="6" y="33"/>
                    </a:cubicBezTo>
                    <a:cubicBezTo>
                      <a:pt x="6" y="40"/>
                      <a:pt x="11" y="45"/>
                      <a:pt x="18" y="45"/>
                    </a:cubicBezTo>
                    <a:cubicBezTo>
                      <a:pt x="25" y="45"/>
                      <a:pt x="30" y="40"/>
                      <a:pt x="30" y="33"/>
                    </a:cubicBezTo>
                    <a:cubicBezTo>
                      <a:pt x="30" y="27"/>
                      <a:pt x="24" y="17"/>
                      <a:pt x="1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4" name="Freeform 24"/>
              <p:cNvSpPr>
                <a:spLocks noEditPoints="1"/>
              </p:cNvSpPr>
              <p:nvPr/>
            </p:nvSpPr>
            <p:spPr bwMode="auto">
              <a:xfrm>
                <a:off x="6119813" y="4040188"/>
                <a:ext cx="93663" cy="138113"/>
              </a:xfrm>
              <a:custGeom>
                <a:avLst/>
                <a:gdLst>
                  <a:gd name="T0" fmla="*/ 20 w 41"/>
                  <a:gd name="T1" fmla="*/ 60 h 60"/>
                  <a:gd name="T2" fmla="*/ 0 w 41"/>
                  <a:gd name="T3" fmla="*/ 39 h 60"/>
                  <a:gd name="T4" fmla="*/ 18 w 41"/>
                  <a:gd name="T5" fmla="*/ 3 h 60"/>
                  <a:gd name="T6" fmla="*/ 20 w 41"/>
                  <a:gd name="T7" fmla="*/ 0 h 60"/>
                  <a:gd name="T8" fmla="*/ 23 w 41"/>
                  <a:gd name="T9" fmla="*/ 3 h 60"/>
                  <a:gd name="T10" fmla="*/ 41 w 41"/>
                  <a:gd name="T11" fmla="*/ 39 h 60"/>
                  <a:gd name="T12" fmla="*/ 20 w 41"/>
                  <a:gd name="T13" fmla="*/ 60 h 60"/>
                  <a:gd name="T14" fmla="*/ 20 w 41"/>
                  <a:gd name="T15" fmla="*/ 10 h 60"/>
                  <a:gd name="T16" fmla="*/ 6 w 41"/>
                  <a:gd name="T17" fmla="*/ 39 h 60"/>
                  <a:gd name="T18" fmla="*/ 20 w 41"/>
                  <a:gd name="T19" fmla="*/ 54 h 60"/>
                  <a:gd name="T20" fmla="*/ 35 w 41"/>
                  <a:gd name="T21" fmla="*/ 39 h 60"/>
                  <a:gd name="T22" fmla="*/ 20 w 41"/>
                  <a:gd name="T23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60">
                    <a:moveTo>
                      <a:pt x="20" y="60"/>
                    </a:moveTo>
                    <a:cubicBezTo>
                      <a:pt x="8" y="60"/>
                      <a:pt x="0" y="51"/>
                      <a:pt x="0" y="39"/>
                    </a:cubicBezTo>
                    <a:cubicBezTo>
                      <a:pt x="0" y="27"/>
                      <a:pt x="16" y="6"/>
                      <a:pt x="18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6"/>
                      <a:pt x="41" y="27"/>
                      <a:pt x="41" y="39"/>
                    </a:cubicBezTo>
                    <a:cubicBezTo>
                      <a:pt x="41" y="51"/>
                      <a:pt x="33" y="60"/>
                      <a:pt x="20" y="60"/>
                    </a:cubicBezTo>
                    <a:close/>
                    <a:moveTo>
                      <a:pt x="20" y="10"/>
                    </a:moveTo>
                    <a:cubicBezTo>
                      <a:pt x="15" y="18"/>
                      <a:pt x="6" y="32"/>
                      <a:pt x="6" y="39"/>
                    </a:cubicBezTo>
                    <a:cubicBezTo>
                      <a:pt x="6" y="48"/>
                      <a:pt x="12" y="54"/>
                      <a:pt x="20" y="54"/>
                    </a:cubicBezTo>
                    <a:cubicBezTo>
                      <a:pt x="29" y="54"/>
                      <a:pt x="35" y="48"/>
                      <a:pt x="35" y="39"/>
                    </a:cubicBezTo>
                    <a:cubicBezTo>
                      <a:pt x="35" y="32"/>
                      <a:pt x="26" y="18"/>
                      <a:pt x="2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5" name="Freeform 25"/>
              <p:cNvSpPr>
                <a:spLocks/>
              </p:cNvSpPr>
              <p:nvPr/>
            </p:nvSpPr>
            <p:spPr bwMode="auto">
              <a:xfrm>
                <a:off x="5811838" y="3740150"/>
                <a:ext cx="542925" cy="319088"/>
              </a:xfrm>
              <a:custGeom>
                <a:avLst/>
                <a:gdLst>
                  <a:gd name="T0" fmla="*/ 189 w 238"/>
                  <a:gd name="T1" fmla="*/ 140 h 140"/>
                  <a:gd name="T2" fmla="*/ 186 w 238"/>
                  <a:gd name="T3" fmla="*/ 137 h 140"/>
                  <a:gd name="T4" fmla="*/ 189 w 238"/>
                  <a:gd name="T5" fmla="*/ 134 h 140"/>
                  <a:gd name="T6" fmla="*/ 232 w 238"/>
                  <a:gd name="T7" fmla="*/ 91 h 140"/>
                  <a:gd name="T8" fmla="*/ 189 w 238"/>
                  <a:gd name="T9" fmla="*/ 48 h 140"/>
                  <a:gd name="T10" fmla="*/ 176 w 238"/>
                  <a:gd name="T11" fmla="*/ 50 h 140"/>
                  <a:gd name="T12" fmla="*/ 173 w 238"/>
                  <a:gd name="T13" fmla="*/ 51 h 140"/>
                  <a:gd name="T14" fmla="*/ 172 w 238"/>
                  <a:gd name="T15" fmla="*/ 48 h 140"/>
                  <a:gd name="T16" fmla="*/ 112 w 238"/>
                  <a:gd name="T17" fmla="*/ 6 h 140"/>
                  <a:gd name="T18" fmla="*/ 48 w 238"/>
                  <a:gd name="T19" fmla="*/ 63 h 140"/>
                  <a:gd name="T20" fmla="*/ 47 w 238"/>
                  <a:gd name="T21" fmla="*/ 66 h 140"/>
                  <a:gd name="T22" fmla="*/ 44 w 238"/>
                  <a:gd name="T23" fmla="*/ 66 h 140"/>
                  <a:gd name="T24" fmla="*/ 40 w 238"/>
                  <a:gd name="T25" fmla="*/ 66 h 140"/>
                  <a:gd name="T26" fmla="*/ 6 w 238"/>
                  <a:gd name="T27" fmla="*/ 100 h 140"/>
                  <a:gd name="T28" fmla="*/ 40 w 238"/>
                  <a:gd name="T29" fmla="*/ 134 h 140"/>
                  <a:gd name="T30" fmla="*/ 43 w 238"/>
                  <a:gd name="T31" fmla="*/ 137 h 140"/>
                  <a:gd name="T32" fmla="*/ 40 w 238"/>
                  <a:gd name="T33" fmla="*/ 140 h 140"/>
                  <a:gd name="T34" fmla="*/ 0 w 238"/>
                  <a:gd name="T35" fmla="*/ 100 h 140"/>
                  <a:gd name="T36" fmla="*/ 40 w 238"/>
                  <a:gd name="T37" fmla="*/ 60 h 140"/>
                  <a:gd name="T38" fmla="*/ 42 w 238"/>
                  <a:gd name="T39" fmla="*/ 60 h 140"/>
                  <a:gd name="T40" fmla="*/ 112 w 238"/>
                  <a:gd name="T41" fmla="*/ 0 h 140"/>
                  <a:gd name="T42" fmla="*/ 177 w 238"/>
                  <a:gd name="T43" fmla="*/ 44 h 140"/>
                  <a:gd name="T44" fmla="*/ 189 w 238"/>
                  <a:gd name="T45" fmla="*/ 42 h 140"/>
                  <a:gd name="T46" fmla="*/ 238 w 238"/>
                  <a:gd name="T47" fmla="*/ 91 h 140"/>
                  <a:gd name="T48" fmla="*/ 189 w 238"/>
                  <a:gd name="T4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8" h="140">
                    <a:moveTo>
                      <a:pt x="189" y="140"/>
                    </a:moveTo>
                    <a:cubicBezTo>
                      <a:pt x="188" y="140"/>
                      <a:pt x="186" y="139"/>
                      <a:pt x="186" y="137"/>
                    </a:cubicBezTo>
                    <a:cubicBezTo>
                      <a:pt x="186" y="136"/>
                      <a:pt x="188" y="134"/>
                      <a:pt x="189" y="134"/>
                    </a:cubicBezTo>
                    <a:cubicBezTo>
                      <a:pt x="213" y="134"/>
                      <a:pt x="232" y="115"/>
                      <a:pt x="232" y="91"/>
                    </a:cubicBezTo>
                    <a:cubicBezTo>
                      <a:pt x="232" y="68"/>
                      <a:pt x="213" y="48"/>
                      <a:pt x="189" y="48"/>
                    </a:cubicBezTo>
                    <a:cubicBezTo>
                      <a:pt x="185" y="48"/>
                      <a:pt x="180" y="49"/>
                      <a:pt x="176" y="50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63" y="23"/>
                      <a:pt x="139" y="6"/>
                      <a:pt x="112" y="6"/>
                    </a:cubicBezTo>
                    <a:cubicBezTo>
                      <a:pt x="79" y="6"/>
                      <a:pt x="51" y="30"/>
                      <a:pt x="48" y="63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3" y="66"/>
                      <a:pt x="41" y="66"/>
                      <a:pt x="40" y="66"/>
                    </a:cubicBezTo>
                    <a:cubicBezTo>
                      <a:pt x="21" y="66"/>
                      <a:pt x="6" y="81"/>
                      <a:pt x="6" y="100"/>
                    </a:cubicBezTo>
                    <a:cubicBezTo>
                      <a:pt x="6" y="119"/>
                      <a:pt x="21" y="134"/>
                      <a:pt x="40" y="134"/>
                    </a:cubicBezTo>
                    <a:cubicBezTo>
                      <a:pt x="42" y="134"/>
                      <a:pt x="43" y="136"/>
                      <a:pt x="43" y="137"/>
                    </a:cubicBezTo>
                    <a:cubicBezTo>
                      <a:pt x="43" y="139"/>
                      <a:pt x="42" y="140"/>
                      <a:pt x="40" y="140"/>
                    </a:cubicBezTo>
                    <a:cubicBezTo>
                      <a:pt x="18" y="140"/>
                      <a:pt x="0" y="122"/>
                      <a:pt x="0" y="100"/>
                    </a:cubicBezTo>
                    <a:cubicBezTo>
                      <a:pt x="0" y="78"/>
                      <a:pt x="18" y="60"/>
                      <a:pt x="40" y="60"/>
                    </a:cubicBezTo>
                    <a:cubicBezTo>
                      <a:pt x="41" y="60"/>
                      <a:pt x="41" y="60"/>
                      <a:pt x="42" y="60"/>
                    </a:cubicBezTo>
                    <a:cubicBezTo>
                      <a:pt x="47" y="25"/>
                      <a:pt x="77" y="0"/>
                      <a:pt x="112" y="0"/>
                    </a:cubicBezTo>
                    <a:cubicBezTo>
                      <a:pt x="141" y="0"/>
                      <a:pt x="166" y="17"/>
                      <a:pt x="177" y="44"/>
                    </a:cubicBezTo>
                    <a:cubicBezTo>
                      <a:pt x="181" y="43"/>
                      <a:pt x="185" y="42"/>
                      <a:pt x="189" y="42"/>
                    </a:cubicBezTo>
                    <a:cubicBezTo>
                      <a:pt x="216" y="42"/>
                      <a:pt x="238" y="64"/>
                      <a:pt x="238" y="91"/>
                    </a:cubicBezTo>
                    <a:cubicBezTo>
                      <a:pt x="238" y="118"/>
                      <a:pt x="216" y="140"/>
                      <a:pt x="189" y="1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4" name="组合 493"/>
            <p:cNvGrpSpPr/>
            <p:nvPr/>
          </p:nvGrpSpPr>
          <p:grpSpPr>
            <a:xfrm>
              <a:off x="8386612" y="6475069"/>
              <a:ext cx="559221" cy="468943"/>
              <a:chOff x="6751638" y="2590800"/>
              <a:chExt cx="708025" cy="593725"/>
            </a:xfrm>
            <a:grpFill/>
          </p:grpSpPr>
          <p:sp>
            <p:nvSpPr>
              <p:cNvPr id="592" name="Freeform 32"/>
              <p:cNvSpPr>
                <a:spLocks noEditPoints="1"/>
              </p:cNvSpPr>
              <p:nvPr/>
            </p:nvSpPr>
            <p:spPr bwMode="auto">
              <a:xfrm>
                <a:off x="7092950" y="3035300"/>
                <a:ext cx="63500" cy="92075"/>
              </a:xfrm>
              <a:custGeom>
                <a:avLst/>
                <a:gdLst>
                  <a:gd name="T0" fmla="*/ 14 w 28"/>
                  <a:gd name="T1" fmla="*/ 0 h 40"/>
                  <a:gd name="T2" fmla="*/ 11 w 28"/>
                  <a:gd name="T3" fmla="*/ 3 h 40"/>
                  <a:gd name="T4" fmla="*/ 0 w 28"/>
                  <a:gd name="T5" fmla="*/ 26 h 40"/>
                  <a:gd name="T6" fmla="*/ 14 w 28"/>
                  <a:gd name="T7" fmla="*/ 40 h 40"/>
                  <a:gd name="T8" fmla="*/ 28 w 28"/>
                  <a:gd name="T9" fmla="*/ 26 h 40"/>
                  <a:gd name="T10" fmla="*/ 16 w 28"/>
                  <a:gd name="T11" fmla="*/ 3 h 40"/>
                  <a:gd name="T12" fmla="*/ 14 w 28"/>
                  <a:gd name="T13" fmla="*/ 0 h 40"/>
                  <a:gd name="T14" fmla="*/ 14 w 28"/>
                  <a:gd name="T15" fmla="*/ 34 h 40"/>
                  <a:gd name="T16" fmla="*/ 6 w 28"/>
                  <a:gd name="T17" fmla="*/ 26 h 40"/>
                  <a:gd name="T18" fmla="*/ 14 w 28"/>
                  <a:gd name="T19" fmla="*/ 10 h 40"/>
                  <a:gd name="T20" fmla="*/ 22 w 28"/>
                  <a:gd name="T21" fmla="*/ 26 h 40"/>
                  <a:gd name="T22" fmla="*/ 14 w 28"/>
                  <a:gd name="T2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14" y="0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0" y="18"/>
                      <a:pt x="0" y="26"/>
                    </a:cubicBezTo>
                    <a:cubicBezTo>
                      <a:pt x="0" y="34"/>
                      <a:pt x="6" y="40"/>
                      <a:pt x="14" y="40"/>
                    </a:cubicBezTo>
                    <a:cubicBezTo>
                      <a:pt x="22" y="40"/>
                      <a:pt x="28" y="34"/>
                      <a:pt x="28" y="26"/>
                    </a:cubicBezTo>
                    <a:cubicBezTo>
                      <a:pt x="28" y="18"/>
                      <a:pt x="17" y="4"/>
                      <a:pt x="16" y="3"/>
                    </a:cubicBezTo>
                    <a:lnTo>
                      <a:pt x="14" y="0"/>
                    </a:lnTo>
                    <a:close/>
                    <a:moveTo>
                      <a:pt x="14" y="34"/>
                    </a:moveTo>
                    <a:cubicBezTo>
                      <a:pt x="10" y="34"/>
                      <a:pt x="6" y="31"/>
                      <a:pt x="6" y="26"/>
                    </a:cubicBezTo>
                    <a:cubicBezTo>
                      <a:pt x="6" y="22"/>
                      <a:pt x="10" y="15"/>
                      <a:pt x="14" y="10"/>
                    </a:cubicBezTo>
                    <a:cubicBezTo>
                      <a:pt x="17" y="15"/>
                      <a:pt x="22" y="22"/>
                      <a:pt x="22" y="26"/>
                    </a:cubicBezTo>
                    <a:cubicBezTo>
                      <a:pt x="22" y="31"/>
                      <a:pt x="18" y="34"/>
                      <a:pt x="1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3" name="Freeform 33"/>
              <p:cNvSpPr>
                <a:spLocks noEditPoints="1"/>
              </p:cNvSpPr>
              <p:nvPr/>
            </p:nvSpPr>
            <p:spPr bwMode="auto">
              <a:xfrm>
                <a:off x="7181850" y="3048000"/>
                <a:ext cx="96838" cy="136525"/>
              </a:xfrm>
              <a:custGeom>
                <a:avLst/>
                <a:gdLst>
                  <a:gd name="T0" fmla="*/ 23 w 42"/>
                  <a:gd name="T1" fmla="*/ 3 h 60"/>
                  <a:gd name="T2" fmla="*/ 21 w 42"/>
                  <a:gd name="T3" fmla="*/ 0 h 60"/>
                  <a:gd name="T4" fmla="*/ 19 w 42"/>
                  <a:gd name="T5" fmla="*/ 3 h 60"/>
                  <a:gd name="T6" fmla="*/ 0 w 42"/>
                  <a:gd name="T7" fmla="*/ 39 h 60"/>
                  <a:gd name="T8" fmla="*/ 21 w 42"/>
                  <a:gd name="T9" fmla="*/ 60 h 60"/>
                  <a:gd name="T10" fmla="*/ 42 w 42"/>
                  <a:gd name="T11" fmla="*/ 39 h 60"/>
                  <a:gd name="T12" fmla="*/ 23 w 42"/>
                  <a:gd name="T13" fmla="*/ 3 h 60"/>
                  <a:gd name="T14" fmla="*/ 21 w 42"/>
                  <a:gd name="T15" fmla="*/ 54 h 60"/>
                  <a:gd name="T16" fmla="*/ 6 w 42"/>
                  <a:gd name="T17" fmla="*/ 39 h 60"/>
                  <a:gd name="T18" fmla="*/ 21 w 42"/>
                  <a:gd name="T19" fmla="*/ 10 h 60"/>
                  <a:gd name="T20" fmla="*/ 36 w 42"/>
                  <a:gd name="T21" fmla="*/ 39 h 60"/>
                  <a:gd name="T22" fmla="*/ 21 w 42"/>
                  <a:gd name="T23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60">
                    <a:moveTo>
                      <a:pt x="23" y="3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5"/>
                      <a:pt x="0" y="27"/>
                      <a:pt x="0" y="39"/>
                    </a:cubicBezTo>
                    <a:cubicBezTo>
                      <a:pt x="0" y="51"/>
                      <a:pt x="9" y="60"/>
                      <a:pt x="21" y="60"/>
                    </a:cubicBezTo>
                    <a:cubicBezTo>
                      <a:pt x="33" y="60"/>
                      <a:pt x="42" y="51"/>
                      <a:pt x="42" y="39"/>
                    </a:cubicBezTo>
                    <a:cubicBezTo>
                      <a:pt x="42" y="27"/>
                      <a:pt x="25" y="5"/>
                      <a:pt x="23" y="3"/>
                    </a:cubicBezTo>
                    <a:close/>
                    <a:moveTo>
                      <a:pt x="21" y="54"/>
                    </a:moveTo>
                    <a:cubicBezTo>
                      <a:pt x="12" y="54"/>
                      <a:pt x="6" y="48"/>
                      <a:pt x="6" y="39"/>
                    </a:cubicBezTo>
                    <a:cubicBezTo>
                      <a:pt x="6" y="32"/>
                      <a:pt x="16" y="18"/>
                      <a:pt x="21" y="10"/>
                    </a:cubicBezTo>
                    <a:cubicBezTo>
                      <a:pt x="27" y="18"/>
                      <a:pt x="36" y="32"/>
                      <a:pt x="36" y="39"/>
                    </a:cubicBezTo>
                    <a:cubicBezTo>
                      <a:pt x="36" y="48"/>
                      <a:pt x="30" y="54"/>
                      <a:pt x="21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4" name="Freeform 34"/>
              <p:cNvSpPr>
                <a:spLocks/>
              </p:cNvSpPr>
              <p:nvPr/>
            </p:nvSpPr>
            <p:spPr bwMode="auto">
              <a:xfrm>
                <a:off x="6918325" y="2778125"/>
                <a:ext cx="541338" cy="319088"/>
              </a:xfrm>
              <a:custGeom>
                <a:avLst/>
                <a:gdLst>
                  <a:gd name="T0" fmla="*/ 189 w 238"/>
                  <a:gd name="T1" fmla="*/ 140 h 140"/>
                  <a:gd name="T2" fmla="*/ 174 w 238"/>
                  <a:gd name="T3" fmla="*/ 140 h 140"/>
                  <a:gd name="T4" fmla="*/ 171 w 238"/>
                  <a:gd name="T5" fmla="*/ 137 h 140"/>
                  <a:gd name="T6" fmla="*/ 174 w 238"/>
                  <a:gd name="T7" fmla="*/ 134 h 140"/>
                  <a:gd name="T8" fmla="*/ 189 w 238"/>
                  <a:gd name="T9" fmla="*/ 134 h 140"/>
                  <a:gd name="T10" fmla="*/ 232 w 238"/>
                  <a:gd name="T11" fmla="*/ 91 h 140"/>
                  <a:gd name="T12" fmla="*/ 189 w 238"/>
                  <a:gd name="T13" fmla="*/ 48 h 140"/>
                  <a:gd name="T14" fmla="*/ 176 w 238"/>
                  <a:gd name="T15" fmla="*/ 50 h 140"/>
                  <a:gd name="T16" fmla="*/ 173 w 238"/>
                  <a:gd name="T17" fmla="*/ 51 h 140"/>
                  <a:gd name="T18" fmla="*/ 172 w 238"/>
                  <a:gd name="T19" fmla="*/ 49 h 140"/>
                  <a:gd name="T20" fmla="*/ 112 w 238"/>
                  <a:gd name="T21" fmla="*/ 6 h 140"/>
                  <a:gd name="T22" fmla="*/ 47 w 238"/>
                  <a:gd name="T23" fmla="*/ 64 h 140"/>
                  <a:gd name="T24" fmla="*/ 47 w 238"/>
                  <a:gd name="T25" fmla="*/ 67 h 140"/>
                  <a:gd name="T26" fmla="*/ 44 w 238"/>
                  <a:gd name="T27" fmla="*/ 66 h 140"/>
                  <a:gd name="T28" fmla="*/ 40 w 238"/>
                  <a:gd name="T29" fmla="*/ 66 h 140"/>
                  <a:gd name="T30" fmla="*/ 6 w 238"/>
                  <a:gd name="T31" fmla="*/ 100 h 140"/>
                  <a:gd name="T32" fmla="*/ 40 w 238"/>
                  <a:gd name="T33" fmla="*/ 134 h 140"/>
                  <a:gd name="T34" fmla="*/ 56 w 238"/>
                  <a:gd name="T35" fmla="*/ 134 h 140"/>
                  <a:gd name="T36" fmla="*/ 59 w 238"/>
                  <a:gd name="T37" fmla="*/ 137 h 140"/>
                  <a:gd name="T38" fmla="*/ 56 w 238"/>
                  <a:gd name="T39" fmla="*/ 140 h 140"/>
                  <a:gd name="T40" fmla="*/ 40 w 238"/>
                  <a:gd name="T41" fmla="*/ 140 h 140"/>
                  <a:gd name="T42" fmla="*/ 0 w 238"/>
                  <a:gd name="T43" fmla="*/ 100 h 140"/>
                  <a:gd name="T44" fmla="*/ 40 w 238"/>
                  <a:gd name="T45" fmla="*/ 60 h 140"/>
                  <a:gd name="T46" fmla="*/ 42 w 238"/>
                  <a:gd name="T47" fmla="*/ 60 h 140"/>
                  <a:gd name="T48" fmla="*/ 112 w 238"/>
                  <a:gd name="T49" fmla="*/ 0 h 140"/>
                  <a:gd name="T50" fmla="*/ 177 w 238"/>
                  <a:gd name="T51" fmla="*/ 44 h 140"/>
                  <a:gd name="T52" fmla="*/ 189 w 238"/>
                  <a:gd name="T53" fmla="*/ 42 h 140"/>
                  <a:gd name="T54" fmla="*/ 238 w 238"/>
                  <a:gd name="T55" fmla="*/ 91 h 140"/>
                  <a:gd name="T56" fmla="*/ 189 w 238"/>
                  <a:gd name="T5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8" h="140">
                    <a:moveTo>
                      <a:pt x="189" y="140"/>
                    </a:move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2" y="140"/>
                      <a:pt x="171" y="139"/>
                      <a:pt x="171" y="137"/>
                    </a:cubicBezTo>
                    <a:cubicBezTo>
                      <a:pt x="171" y="136"/>
                      <a:pt x="172" y="134"/>
                      <a:pt x="174" y="134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213" y="134"/>
                      <a:pt x="232" y="115"/>
                      <a:pt x="232" y="91"/>
                    </a:cubicBezTo>
                    <a:cubicBezTo>
                      <a:pt x="232" y="68"/>
                      <a:pt x="213" y="48"/>
                      <a:pt x="189" y="48"/>
                    </a:cubicBezTo>
                    <a:cubicBezTo>
                      <a:pt x="184" y="48"/>
                      <a:pt x="180" y="49"/>
                      <a:pt x="176" y="50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63" y="23"/>
                      <a:pt x="139" y="6"/>
                      <a:pt x="112" y="6"/>
                    </a:cubicBezTo>
                    <a:cubicBezTo>
                      <a:pt x="78" y="6"/>
                      <a:pt x="51" y="31"/>
                      <a:pt x="47" y="64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2" y="66"/>
                      <a:pt x="41" y="66"/>
                      <a:pt x="40" y="66"/>
                    </a:cubicBezTo>
                    <a:cubicBezTo>
                      <a:pt x="21" y="66"/>
                      <a:pt x="6" y="81"/>
                      <a:pt x="6" y="100"/>
                    </a:cubicBezTo>
                    <a:cubicBezTo>
                      <a:pt x="6" y="119"/>
                      <a:pt x="21" y="134"/>
                      <a:pt x="40" y="134"/>
                    </a:cubicBezTo>
                    <a:cubicBezTo>
                      <a:pt x="56" y="134"/>
                      <a:pt x="56" y="134"/>
                      <a:pt x="56" y="134"/>
                    </a:cubicBezTo>
                    <a:cubicBezTo>
                      <a:pt x="58" y="134"/>
                      <a:pt x="59" y="136"/>
                      <a:pt x="59" y="137"/>
                    </a:cubicBezTo>
                    <a:cubicBezTo>
                      <a:pt x="59" y="139"/>
                      <a:pt x="58" y="140"/>
                      <a:pt x="56" y="140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18" y="140"/>
                      <a:pt x="0" y="122"/>
                      <a:pt x="0" y="100"/>
                    </a:cubicBezTo>
                    <a:cubicBezTo>
                      <a:pt x="0" y="78"/>
                      <a:pt x="18" y="60"/>
                      <a:pt x="40" y="60"/>
                    </a:cubicBezTo>
                    <a:cubicBezTo>
                      <a:pt x="40" y="60"/>
                      <a:pt x="41" y="60"/>
                      <a:pt x="42" y="60"/>
                    </a:cubicBezTo>
                    <a:cubicBezTo>
                      <a:pt x="47" y="25"/>
                      <a:pt x="76" y="0"/>
                      <a:pt x="112" y="0"/>
                    </a:cubicBezTo>
                    <a:cubicBezTo>
                      <a:pt x="140" y="0"/>
                      <a:pt x="166" y="17"/>
                      <a:pt x="177" y="44"/>
                    </a:cubicBezTo>
                    <a:cubicBezTo>
                      <a:pt x="181" y="43"/>
                      <a:pt x="185" y="42"/>
                      <a:pt x="189" y="42"/>
                    </a:cubicBezTo>
                    <a:cubicBezTo>
                      <a:pt x="216" y="42"/>
                      <a:pt x="238" y="64"/>
                      <a:pt x="238" y="91"/>
                    </a:cubicBezTo>
                    <a:cubicBezTo>
                      <a:pt x="238" y="118"/>
                      <a:pt x="216" y="140"/>
                      <a:pt x="189" y="1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5" name="Freeform 35"/>
              <p:cNvSpPr>
                <a:spLocks/>
              </p:cNvSpPr>
              <p:nvPr/>
            </p:nvSpPr>
            <p:spPr bwMode="auto">
              <a:xfrm>
                <a:off x="7032625" y="2590800"/>
                <a:ext cx="47625" cy="103188"/>
              </a:xfrm>
              <a:custGeom>
                <a:avLst/>
                <a:gdLst>
                  <a:gd name="T0" fmla="*/ 4 w 21"/>
                  <a:gd name="T1" fmla="*/ 45 h 45"/>
                  <a:gd name="T2" fmla="*/ 3 w 21"/>
                  <a:gd name="T3" fmla="*/ 44 h 45"/>
                  <a:gd name="T4" fmla="*/ 1 w 21"/>
                  <a:gd name="T5" fmla="*/ 41 h 45"/>
                  <a:gd name="T6" fmla="*/ 15 w 21"/>
                  <a:gd name="T7" fmla="*/ 3 h 45"/>
                  <a:gd name="T8" fmla="*/ 19 w 21"/>
                  <a:gd name="T9" fmla="*/ 1 h 45"/>
                  <a:gd name="T10" fmla="*/ 20 w 21"/>
                  <a:gd name="T11" fmla="*/ 5 h 45"/>
                  <a:gd name="T12" fmla="*/ 7 w 21"/>
                  <a:gd name="T13" fmla="*/ 43 h 45"/>
                  <a:gd name="T14" fmla="*/ 4 w 2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5">
                    <a:moveTo>
                      <a:pt x="4" y="45"/>
                    </a:moveTo>
                    <a:cubicBezTo>
                      <a:pt x="3" y="45"/>
                      <a:pt x="3" y="45"/>
                      <a:pt x="3" y="44"/>
                    </a:cubicBezTo>
                    <a:cubicBezTo>
                      <a:pt x="1" y="44"/>
                      <a:pt x="0" y="42"/>
                      <a:pt x="1" y="4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20" y="1"/>
                      <a:pt x="21" y="3"/>
                      <a:pt x="20" y="5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4"/>
                      <a:pt x="5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6" name="Freeform 36"/>
              <p:cNvSpPr>
                <a:spLocks/>
              </p:cNvSpPr>
              <p:nvPr/>
            </p:nvSpPr>
            <p:spPr bwMode="auto">
              <a:xfrm>
                <a:off x="7108825" y="2695575"/>
                <a:ext cx="93663" cy="60325"/>
              </a:xfrm>
              <a:custGeom>
                <a:avLst/>
                <a:gdLst>
                  <a:gd name="T0" fmla="*/ 3 w 41"/>
                  <a:gd name="T1" fmla="*/ 26 h 26"/>
                  <a:gd name="T2" fmla="*/ 0 w 41"/>
                  <a:gd name="T3" fmla="*/ 25 h 26"/>
                  <a:gd name="T4" fmla="*/ 1 w 41"/>
                  <a:gd name="T5" fmla="*/ 21 h 26"/>
                  <a:gd name="T6" fmla="*/ 36 w 41"/>
                  <a:gd name="T7" fmla="*/ 1 h 26"/>
                  <a:gd name="T8" fmla="*/ 41 w 41"/>
                  <a:gd name="T9" fmla="*/ 2 h 26"/>
                  <a:gd name="T10" fmla="*/ 39 w 41"/>
                  <a:gd name="T11" fmla="*/ 6 h 26"/>
                  <a:gd name="T12" fmla="*/ 4 w 41"/>
                  <a:gd name="T13" fmla="*/ 26 h 26"/>
                  <a:gd name="T14" fmla="*/ 3 w 41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6">
                    <a:moveTo>
                      <a:pt x="3" y="26"/>
                    </a:moveTo>
                    <a:cubicBezTo>
                      <a:pt x="2" y="26"/>
                      <a:pt x="1" y="26"/>
                      <a:pt x="0" y="25"/>
                    </a:cubicBezTo>
                    <a:cubicBezTo>
                      <a:pt x="0" y="24"/>
                      <a:pt x="0" y="22"/>
                      <a:pt x="1" y="2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8" y="0"/>
                      <a:pt x="40" y="0"/>
                      <a:pt x="41" y="2"/>
                    </a:cubicBezTo>
                    <a:cubicBezTo>
                      <a:pt x="41" y="3"/>
                      <a:pt x="41" y="5"/>
                      <a:pt x="39" y="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3" y="26"/>
                      <a:pt x="3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7" name="Freeform 37"/>
              <p:cNvSpPr>
                <a:spLocks/>
              </p:cNvSpPr>
              <p:nvPr/>
            </p:nvSpPr>
            <p:spPr bwMode="auto">
              <a:xfrm>
                <a:off x="6902450" y="2590800"/>
                <a:ext cx="47625" cy="103188"/>
              </a:xfrm>
              <a:custGeom>
                <a:avLst/>
                <a:gdLst>
                  <a:gd name="T0" fmla="*/ 17 w 21"/>
                  <a:gd name="T1" fmla="*/ 45 h 45"/>
                  <a:gd name="T2" fmla="*/ 15 w 21"/>
                  <a:gd name="T3" fmla="*/ 43 h 45"/>
                  <a:gd name="T4" fmla="*/ 1 w 21"/>
                  <a:gd name="T5" fmla="*/ 5 h 45"/>
                  <a:gd name="T6" fmla="*/ 3 w 21"/>
                  <a:gd name="T7" fmla="*/ 1 h 45"/>
                  <a:gd name="T8" fmla="*/ 6 w 21"/>
                  <a:gd name="T9" fmla="*/ 3 h 45"/>
                  <a:gd name="T10" fmla="*/ 20 w 21"/>
                  <a:gd name="T11" fmla="*/ 41 h 45"/>
                  <a:gd name="T12" fmla="*/ 18 w 21"/>
                  <a:gd name="T13" fmla="*/ 44 h 45"/>
                  <a:gd name="T14" fmla="*/ 17 w 2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5">
                    <a:moveTo>
                      <a:pt x="17" y="45"/>
                    </a:moveTo>
                    <a:cubicBezTo>
                      <a:pt x="16" y="45"/>
                      <a:pt x="15" y="44"/>
                      <a:pt x="15" y="4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2"/>
                      <a:pt x="20" y="44"/>
                      <a:pt x="18" y="44"/>
                    </a:cubicBezTo>
                    <a:cubicBezTo>
                      <a:pt x="18" y="45"/>
                      <a:pt x="18" y="45"/>
                      <a:pt x="17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8" name="Freeform 38"/>
              <p:cNvSpPr>
                <a:spLocks/>
              </p:cNvSpPr>
              <p:nvPr/>
            </p:nvSpPr>
            <p:spPr bwMode="auto">
              <a:xfrm>
                <a:off x="6778625" y="2695575"/>
                <a:ext cx="95250" cy="60325"/>
              </a:xfrm>
              <a:custGeom>
                <a:avLst/>
                <a:gdLst>
                  <a:gd name="T0" fmla="*/ 38 w 42"/>
                  <a:gd name="T1" fmla="*/ 26 h 26"/>
                  <a:gd name="T2" fmla="*/ 37 w 42"/>
                  <a:gd name="T3" fmla="*/ 26 h 26"/>
                  <a:gd name="T4" fmla="*/ 2 w 42"/>
                  <a:gd name="T5" fmla="*/ 6 h 26"/>
                  <a:gd name="T6" fmla="*/ 1 w 42"/>
                  <a:gd name="T7" fmla="*/ 2 h 26"/>
                  <a:gd name="T8" fmla="*/ 5 w 42"/>
                  <a:gd name="T9" fmla="*/ 1 h 26"/>
                  <a:gd name="T10" fmla="*/ 40 w 42"/>
                  <a:gd name="T11" fmla="*/ 21 h 26"/>
                  <a:gd name="T12" fmla="*/ 41 w 42"/>
                  <a:gd name="T13" fmla="*/ 25 h 26"/>
                  <a:gd name="T14" fmla="*/ 38 w 4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8" y="26"/>
                    </a:moveTo>
                    <a:cubicBezTo>
                      <a:pt x="38" y="26"/>
                      <a:pt x="37" y="26"/>
                      <a:pt x="37" y="2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1" y="22"/>
                      <a:pt x="42" y="24"/>
                      <a:pt x="41" y="25"/>
                    </a:cubicBezTo>
                    <a:cubicBezTo>
                      <a:pt x="40" y="26"/>
                      <a:pt x="39" y="26"/>
                      <a:pt x="3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9" name="Freeform 39"/>
              <p:cNvSpPr>
                <a:spLocks/>
              </p:cNvSpPr>
              <p:nvPr/>
            </p:nvSpPr>
            <p:spPr bwMode="auto">
              <a:xfrm>
                <a:off x="6751638" y="2840038"/>
                <a:ext cx="104775" cy="30163"/>
              </a:xfrm>
              <a:custGeom>
                <a:avLst/>
                <a:gdLst>
                  <a:gd name="T0" fmla="*/ 3 w 46"/>
                  <a:gd name="T1" fmla="*/ 13 h 13"/>
                  <a:gd name="T2" fmla="*/ 0 w 46"/>
                  <a:gd name="T3" fmla="*/ 11 h 13"/>
                  <a:gd name="T4" fmla="*/ 2 w 46"/>
                  <a:gd name="T5" fmla="*/ 7 h 13"/>
                  <a:gd name="T6" fmla="*/ 42 w 46"/>
                  <a:gd name="T7" fmla="*/ 0 h 13"/>
                  <a:gd name="T8" fmla="*/ 46 w 46"/>
                  <a:gd name="T9" fmla="*/ 3 h 13"/>
                  <a:gd name="T10" fmla="*/ 43 w 46"/>
                  <a:gd name="T11" fmla="*/ 6 h 13"/>
                  <a:gd name="T12" fmla="*/ 3 w 46"/>
                  <a:gd name="T13" fmla="*/ 13 h 13"/>
                  <a:gd name="T14" fmla="*/ 3 w 46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3">
                    <a:moveTo>
                      <a:pt x="3" y="13"/>
                    </a:moveTo>
                    <a:cubicBezTo>
                      <a:pt x="1" y="13"/>
                      <a:pt x="0" y="12"/>
                      <a:pt x="0" y="11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3"/>
                    </a:cubicBezTo>
                    <a:cubicBezTo>
                      <a:pt x="46" y="4"/>
                      <a:pt x="45" y="6"/>
                      <a:pt x="43" y="6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0" name="Freeform 40"/>
              <p:cNvSpPr>
                <a:spLocks/>
              </p:cNvSpPr>
              <p:nvPr/>
            </p:nvSpPr>
            <p:spPr bwMode="auto">
              <a:xfrm>
                <a:off x="6831013" y="2924175"/>
                <a:ext cx="76200" cy="87313"/>
              </a:xfrm>
              <a:custGeom>
                <a:avLst/>
                <a:gdLst>
                  <a:gd name="T0" fmla="*/ 3 w 33"/>
                  <a:gd name="T1" fmla="*/ 38 h 38"/>
                  <a:gd name="T2" fmla="*/ 1 w 33"/>
                  <a:gd name="T3" fmla="*/ 37 h 38"/>
                  <a:gd name="T4" fmla="*/ 1 w 33"/>
                  <a:gd name="T5" fmla="*/ 33 h 38"/>
                  <a:gd name="T6" fmla="*/ 27 w 33"/>
                  <a:gd name="T7" fmla="*/ 2 h 38"/>
                  <a:gd name="T8" fmla="*/ 31 w 33"/>
                  <a:gd name="T9" fmla="*/ 1 h 38"/>
                  <a:gd name="T10" fmla="*/ 32 w 33"/>
                  <a:gd name="T11" fmla="*/ 6 h 38"/>
                  <a:gd name="T12" fmla="*/ 6 w 33"/>
                  <a:gd name="T13" fmla="*/ 37 h 38"/>
                  <a:gd name="T14" fmla="*/ 3 w 33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8">
                    <a:moveTo>
                      <a:pt x="3" y="38"/>
                    </a:moveTo>
                    <a:cubicBezTo>
                      <a:pt x="3" y="38"/>
                      <a:pt x="2" y="37"/>
                      <a:pt x="1" y="37"/>
                    </a:cubicBezTo>
                    <a:cubicBezTo>
                      <a:pt x="0" y="36"/>
                      <a:pt x="0" y="34"/>
                      <a:pt x="1" y="3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1"/>
                      <a:pt x="30" y="0"/>
                      <a:pt x="31" y="1"/>
                    </a:cubicBezTo>
                    <a:cubicBezTo>
                      <a:pt x="33" y="2"/>
                      <a:pt x="33" y="4"/>
                      <a:pt x="32" y="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5" y="37"/>
                      <a:pt x="4" y="38"/>
                      <a:pt x="3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1" name="Freeform 41"/>
              <p:cNvSpPr>
                <a:spLocks/>
              </p:cNvSpPr>
              <p:nvPr/>
            </p:nvSpPr>
            <p:spPr bwMode="auto">
              <a:xfrm>
                <a:off x="6886575" y="2714625"/>
                <a:ext cx="198438" cy="198438"/>
              </a:xfrm>
              <a:custGeom>
                <a:avLst/>
                <a:gdLst>
                  <a:gd name="T0" fmla="*/ 22 w 87"/>
                  <a:gd name="T1" fmla="*/ 87 h 87"/>
                  <a:gd name="T2" fmla="*/ 20 w 87"/>
                  <a:gd name="T3" fmla="*/ 87 h 87"/>
                  <a:gd name="T4" fmla="*/ 0 w 87"/>
                  <a:gd name="T5" fmla="*/ 47 h 87"/>
                  <a:gd name="T6" fmla="*/ 46 w 87"/>
                  <a:gd name="T7" fmla="*/ 0 h 87"/>
                  <a:gd name="T8" fmla="*/ 86 w 87"/>
                  <a:gd name="T9" fmla="*/ 23 h 87"/>
                  <a:gd name="T10" fmla="*/ 85 w 87"/>
                  <a:gd name="T11" fmla="*/ 27 h 87"/>
                  <a:gd name="T12" fmla="*/ 81 w 87"/>
                  <a:gd name="T13" fmla="*/ 26 h 87"/>
                  <a:gd name="T14" fmla="*/ 46 w 87"/>
                  <a:gd name="T15" fmla="*/ 6 h 87"/>
                  <a:gd name="T16" fmla="*/ 6 w 87"/>
                  <a:gd name="T17" fmla="*/ 47 h 87"/>
                  <a:gd name="T18" fmla="*/ 24 w 87"/>
                  <a:gd name="T19" fmla="*/ 82 h 87"/>
                  <a:gd name="T20" fmla="*/ 24 w 87"/>
                  <a:gd name="T21" fmla="*/ 86 h 87"/>
                  <a:gd name="T22" fmla="*/ 22 w 87"/>
                  <a:gd name="T2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7">
                    <a:moveTo>
                      <a:pt x="22" y="87"/>
                    </a:moveTo>
                    <a:cubicBezTo>
                      <a:pt x="21" y="87"/>
                      <a:pt x="21" y="87"/>
                      <a:pt x="20" y="87"/>
                    </a:cubicBezTo>
                    <a:cubicBezTo>
                      <a:pt x="7" y="78"/>
                      <a:pt x="0" y="63"/>
                      <a:pt x="0" y="47"/>
                    </a:cubicBezTo>
                    <a:cubicBezTo>
                      <a:pt x="0" y="21"/>
                      <a:pt x="20" y="0"/>
                      <a:pt x="46" y="0"/>
                    </a:cubicBezTo>
                    <a:cubicBezTo>
                      <a:pt x="63" y="0"/>
                      <a:pt x="78" y="9"/>
                      <a:pt x="86" y="23"/>
                    </a:cubicBezTo>
                    <a:cubicBezTo>
                      <a:pt x="87" y="25"/>
                      <a:pt x="87" y="27"/>
                      <a:pt x="85" y="27"/>
                    </a:cubicBezTo>
                    <a:cubicBezTo>
                      <a:pt x="84" y="28"/>
                      <a:pt x="82" y="28"/>
                      <a:pt x="81" y="26"/>
                    </a:cubicBezTo>
                    <a:cubicBezTo>
                      <a:pt x="74" y="14"/>
                      <a:pt x="60" y="6"/>
                      <a:pt x="46" y="6"/>
                    </a:cubicBezTo>
                    <a:cubicBezTo>
                      <a:pt x="24" y="6"/>
                      <a:pt x="6" y="24"/>
                      <a:pt x="6" y="47"/>
                    </a:cubicBezTo>
                    <a:cubicBezTo>
                      <a:pt x="6" y="61"/>
                      <a:pt x="12" y="74"/>
                      <a:pt x="24" y="82"/>
                    </a:cubicBezTo>
                    <a:cubicBezTo>
                      <a:pt x="25" y="83"/>
                      <a:pt x="25" y="84"/>
                      <a:pt x="24" y="86"/>
                    </a:cubicBezTo>
                    <a:cubicBezTo>
                      <a:pt x="24" y="87"/>
                      <a:pt x="23" y="87"/>
                      <a:pt x="22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5" name="组合 494"/>
            <p:cNvGrpSpPr/>
            <p:nvPr/>
          </p:nvGrpSpPr>
          <p:grpSpPr>
            <a:xfrm>
              <a:off x="8927377" y="881591"/>
              <a:ext cx="1077208" cy="714070"/>
              <a:chOff x="5936329" y="408630"/>
              <a:chExt cx="727991" cy="482578"/>
            </a:xfrm>
            <a:grpFill/>
          </p:grpSpPr>
          <p:sp>
            <p:nvSpPr>
              <p:cNvPr id="589" name="Freeform 145"/>
              <p:cNvSpPr>
                <a:spLocks/>
              </p:cNvSpPr>
              <p:nvPr/>
            </p:nvSpPr>
            <p:spPr bwMode="auto">
              <a:xfrm>
                <a:off x="6150808" y="691165"/>
                <a:ext cx="513512" cy="92804"/>
              </a:xfrm>
              <a:custGeom>
                <a:avLst/>
                <a:gdLst>
                  <a:gd name="T0" fmla="*/ 5 w 105"/>
                  <a:gd name="T1" fmla="*/ 17 h 19"/>
                  <a:gd name="T2" fmla="*/ 35 w 105"/>
                  <a:gd name="T3" fmla="*/ 5 h 19"/>
                  <a:gd name="T4" fmla="*/ 58 w 105"/>
                  <a:gd name="T5" fmla="*/ 12 h 19"/>
                  <a:gd name="T6" fmla="*/ 82 w 105"/>
                  <a:gd name="T7" fmla="*/ 18 h 19"/>
                  <a:gd name="T8" fmla="*/ 104 w 105"/>
                  <a:gd name="T9" fmla="*/ 13 h 19"/>
                  <a:gd name="T10" fmla="*/ 104 w 105"/>
                  <a:gd name="T11" fmla="*/ 9 h 19"/>
                  <a:gd name="T12" fmla="*/ 100 w 105"/>
                  <a:gd name="T13" fmla="*/ 9 h 19"/>
                  <a:gd name="T14" fmla="*/ 82 w 105"/>
                  <a:gd name="T15" fmla="*/ 13 h 19"/>
                  <a:gd name="T16" fmla="*/ 61 w 105"/>
                  <a:gd name="T17" fmla="*/ 7 h 19"/>
                  <a:gd name="T18" fmla="*/ 35 w 105"/>
                  <a:gd name="T19" fmla="*/ 0 h 19"/>
                  <a:gd name="T20" fmla="*/ 1 w 105"/>
                  <a:gd name="T21" fmla="*/ 14 h 19"/>
                  <a:gd name="T22" fmla="*/ 1 w 105"/>
                  <a:gd name="T23" fmla="*/ 18 h 19"/>
                  <a:gd name="T24" fmla="*/ 5 w 105"/>
                  <a:gd name="T2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9">
                    <a:moveTo>
                      <a:pt x="5" y="17"/>
                    </a:moveTo>
                    <a:cubicBezTo>
                      <a:pt x="6" y="17"/>
                      <a:pt x="15" y="5"/>
                      <a:pt x="35" y="5"/>
                    </a:cubicBezTo>
                    <a:cubicBezTo>
                      <a:pt x="47" y="5"/>
                      <a:pt x="52" y="8"/>
                      <a:pt x="58" y="12"/>
                    </a:cubicBezTo>
                    <a:cubicBezTo>
                      <a:pt x="64" y="15"/>
                      <a:pt x="70" y="18"/>
                      <a:pt x="82" y="18"/>
                    </a:cubicBezTo>
                    <a:cubicBezTo>
                      <a:pt x="96" y="18"/>
                      <a:pt x="103" y="14"/>
                      <a:pt x="104" y="13"/>
                    </a:cubicBezTo>
                    <a:cubicBezTo>
                      <a:pt x="105" y="12"/>
                      <a:pt x="105" y="11"/>
                      <a:pt x="104" y="9"/>
                    </a:cubicBezTo>
                    <a:cubicBezTo>
                      <a:pt x="103" y="8"/>
                      <a:pt x="102" y="8"/>
                      <a:pt x="100" y="9"/>
                    </a:cubicBezTo>
                    <a:cubicBezTo>
                      <a:pt x="100" y="9"/>
                      <a:pt x="94" y="13"/>
                      <a:pt x="82" y="13"/>
                    </a:cubicBezTo>
                    <a:cubicBezTo>
                      <a:pt x="72" y="13"/>
                      <a:pt x="66" y="10"/>
                      <a:pt x="61" y="7"/>
                    </a:cubicBezTo>
                    <a:cubicBezTo>
                      <a:pt x="55" y="3"/>
                      <a:pt x="48" y="0"/>
                      <a:pt x="35" y="0"/>
                    </a:cubicBezTo>
                    <a:cubicBezTo>
                      <a:pt x="12" y="0"/>
                      <a:pt x="1" y="13"/>
                      <a:pt x="1" y="14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19"/>
                      <a:pt x="4" y="19"/>
                      <a:pt x="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0" name="Freeform 146"/>
              <p:cNvSpPr>
                <a:spLocks/>
              </p:cNvSpPr>
              <p:nvPr/>
            </p:nvSpPr>
            <p:spPr bwMode="auto">
              <a:xfrm>
                <a:off x="6165245" y="794280"/>
                <a:ext cx="499075" cy="96928"/>
              </a:xfrm>
              <a:custGeom>
                <a:avLst/>
                <a:gdLst>
                  <a:gd name="T0" fmla="*/ 97 w 102"/>
                  <a:gd name="T1" fmla="*/ 10 h 20"/>
                  <a:gd name="T2" fmla="*/ 79 w 102"/>
                  <a:gd name="T3" fmla="*/ 14 h 20"/>
                  <a:gd name="T4" fmla="*/ 58 w 102"/>
                  <a:gd name="T5" fmla="*/ 8 h 20"/>
                  <a:gd name="T6" fmla="*/ 32 w 102"/>
                  <a:gd name="T7" fmla="*/ 0 h 20"/>
                  <a:gd name="T8" fmla="*/ 0 w 102"/>
                  <a:gd name="T9" fmla="*/ 15 h 20"/>
                  <a:gd name="T10" fmla="*/ 1 w 102"/>
                  <a:gd name="T11" fmla="*/ 19 h 20"/>
                  <a:gd name="T12" fmla="*/ 5 w 102"/>
                  <a:gd name="T13" fmla="*/ 18 h 20"/>
                  <a:gd name="T14" fmla="*/ 32 w 102"/>
                  <a:gd name="T15" fmla="*/ 6 h 20"/>
                  <a:gd name="T16" fmla="*/ 55 w 102"/>
                  <a:gd name="T17" fmla="*/ 13 h 20"/>
                  <a:gd name="T18" fmla="*/ 79 w 102"/>
                  <a:gd name="T19" fmla="*/ 19 h 20"/>
                  <a:gd name="T20" fmla="*/ 101 w 102"/>
                  <a:gd name="T21" fmla="*/ 14 h 20"/>
                  <a:gd name="T22" fmla="*/ 101 w 102"/>
                  <a:gd name="T23" fmla="*/ 10 h 20"/>
                  <a:gd name="T24" fmla="*/ 97 w 102"/>
                  <a:gd name="T2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20">
                    <a:moveTo>
                      <a:pt x="97" y="10"/>
                    </a:moveTo>
                    <a:cubicBezTo>
                      <a:pt x="97" y="10"/>
                      <a:pt x="91" y="14"/>
                      <a:pt x="79" y="14"/>
                    </a:cubicBezTo>
                    <a:cubicBezTo>
                      <a:pt x="69" y="14"/>
                      <a:pt x="63" y="11"/>
                      <a:pt x="58" y="8"/>
                    </a:cubicBezTo>
                    <a:cubicBezTo>
                      <a:pt x="52" y="4"/>
                      <a:pt x="45" y="0"/>
                      <a:pt x="32" y="0"/>
                    </a:cubicBezTo>
                    <a:cubicBezTo>
                      <a:pt x="9" y="0"/>
                      <a:pt x="1" y="15"/>
                      <a:pt x="0" y="15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3" y="20"/>
                      <a:pt x="4" y="19"/>
                      <a:pt x="5" y="18"/>
                    </a:cubicBezTo>
                    <a:cubicBezTo>
                      <a:pt x="5" y="17"/>
                      <a:pt x="12" y="6"/>
                      <a:pt x="32" y="6"/>
                    </a:cubicBezTo>
                    <a:cubicBezTo>
                      <a:pt x="44" y="6"/>
                      <a:pt x="49" y="9"/>
                      <a:pt x="55" y="13"/>
                    </a:cubicBezTo>
                    <a:cubicBezTo>
                      <a:pt x="61" y="16"/>
                      <a:pt x="67" y="19"/>
                      <a:pt x="79" y="19"/>
                    </a:cubicBezTo>
                    <a:cubicBezTo>
                      <a:pt x="93" y="19"/>
                      <a:pt x="100" y="14"/>
                      <a:pt x="101" y="14"/>
                    </a:cubicBezTo>
                    <a:cubicBezTo>
                      <a:pt x="102" y="13"/>
                      <a:pt x="102" y="12"/>
                      <a:pt x="101" y="10"/>
                    </a:cubicBezTo>
                    <a:cubicBezTo>
                      <a:pt x="100" y="9"/>
                      <a:pt x="99" y="9"/>
                      <a:pt x="97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1" name="Freeform 147"/>
              <p:cNvSpPr>
                <a:spLocks/>
              </p:cNvSpPr>
              <p:nvPr/>
            </p:nvSpPr>
            <p:spPr bwMode="auto">
              <a:xfrm>
                <a:off x="5936329" y="408630"/>
                <a:ext cx="439269" cy="433082"/>
              </a:xfrm>
              <a:custGeom>
                <a:avLst/>
                <a:gdLst>
                  <a:gd name="T0" fmla="*/ 36 w 90"/>
                  <a:gd name="T1" fmla="*/ 84 h 89"/>
                  <a:gd name="T2" fmla="*/ 5 w 90"/>
                  <a:gd name="T3" fmla="*/ 45 h 89"/>
                  <a:gd name="T4" fmla="*/ 45 w 90"/>
                  <a:gd name="T5" fmla="*/ 5 h 89"/>
                  <a:gd name="T6" fmla="*/ 85 w 90"/>
                  <a:gd name="T7" fmla="*/ 45 h 89"/>
                  <a:gd name="T8" fmla="*/ 87 w 90"/>
                  <a:gd name="T9" fmla="*/ 48 h 89"/>
                  <a:gd name="T10" fmla="*/ 90 w 90"/>
                  <a:gd name="T11" fmla="*/ 45 h 89"/>
                  <a:gd name="T12" fmla="*/ 45 w 90"/>
                  <a:gd name="T13" fmla="*/ 0 h 89"/>
                  <a:gd name="T14" fmla="*/ 0 w 90"/>
                  <a:gd name="T15" fmla="*/ 45 h 89"/>
                  <a:gd name="T16" fmla="*/ 35 w 90"/>
                  <a:gd name="T17" fmla="*/ 89 h 89"/>
                  <a:gd name="T18" fmla="*/ 35 w 90"/>
                  <a:gd name="T19" fmla="*/ 89 h 89"/>
                  <a:gd name="T20" fmla="*/ 38 w 90"/>
                  <a:gd name="T21" fmla="*/ 87 h 89"/>
                  <a:gd name="T22" fmla="*/ 36 w 90"/>
                  <a:gd name="T23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89">
                    <a:moveTo>
                      <a:pt x="36" y="84"/>
                    </a:moveTo>
                    <a:cubicBezTo>
                      <a:pt x="18" y="80"/>
                      <a:pt x="5" y="64"/>
                      <a:pt x="5" y="45"/>
                    </a:cubicBezTo>
                    <a:cubicBezTo>
                      <a:pt x="5" y="23"/>
                      <a:pt x="23" y="5"/>
                      <a:pt x="45" y="5"/>
                    </a:cubicBezTo>
                    <a:cubicBezTo>
                      <a:pt x="67" y="5"/>
                      <a:pt x="85" y="23"/>
                      <a:pt x="85" y="45"/>
                    </a:cubicBezTo>
                    <a:cubicBezTo>
                      <a:pt x="85" y="47"/>
                      <a:pt x="86" y="48"/>
                      <a:pt x="87" y="48"/>
                    </a:cubicBezTo>
                    <a:cubicBezTo>
                      <a:pt x="89" y="48"/>
                      <a:pt x="90" y="47"/>
                      <a:pt x="90" y="45"/>
                    </a:cubicBezTo>
                    <a:cubicBezTo>
                      <a:pt x="90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66"/>
                      <a:pt x="14" y="85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7" y="89"/>
                      <a:pt x="38" y="89"/>
                      <a:pt x="38" y="87"/>
                    </a:cubicBezTo>
                    <a:cubicBezTo>
                      <a:pt x="39" y="86"/>
                      <a:pt x="38" y="84"/>
                      <a:pt x="3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96" name="Freeform 159"/>
            <p:cNvSpPr>
              <a:spLocks noEditPoints="1"/>
            </p:cNvSpPr>
            <p:nvPr/>
          </p:nvSpPr>
          <p:spPr bwMode="auto">
            <a:xfrm rot="900000">
              <a:off x="1029680" y="2204101"/>
              <a:ext cx="617768" cy="890882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7" name="Freeform 159"/>
            <p:cNvSpPr>
              <a:spLocks noEditPoints="1"/>
            </p:cNvSpPr>
            <p:nvPr/>
          </p:nvSpPr>
          <p:spPr bwMode="auto">
            <a:xfrm>
              <a:off x="2879735" y="2900126"/>
              <a:ext cx="422523" cy="609321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98" name="组合 497"/>
            <p:cNvGrpSpPr/>
            <p:nvPr/>
          </p:nvGrpSpPr>
          <p:grpSpPr>
            <a:xfrm>
              <a:off x="4136717" y="2466391"/>
              <a:ext cx="1086569" cy="650747"/>
              <a:chOff x="3145224" y="5278629"/>
              <a:chExt cx="775651" cy="464538"/>
            </a:xfrm>
            <a:grpFill/>
          </p:grpSpPr>
          <p:sp>
            <p:nvSpPr>
              <p:cNvPr id="587" name="Freeform 39"/>
              <p:cNvSpPr>
                <a:spLocks noEditPoints="1"/>
              </p:cNvSpPr>
              <p:nvPr/>
            </p:nvSpPr>
            <p:spPr bwMode="auto">
              <a:xfrm>
                <a:off x="3145224" y="5351080"/>
                <a:ext cx="598786" cy="392087"/>
              </a:xfrm>
              <a:custGeom>
                <a:avLst/>
                <a:gdLst>
                  <a:gd name="T0" fmla="*/ 189 w 230"/>
                  <a:gd name="T1" fmla="*/ 68 h 150"/>
                  <a:gd name="T2" fmla="*/ 189 w 230"/>
                  <a:gd name="T3" fmla="*/ 67 h 150"/>
                  <a:gd name="T4" fmla="*/ 122 w 230"/>
                  <a:gd name="T5" fmla="*/ 0 h 150"/>
                  <a:gd name="T6" fmla="*/ 56 w 230"/>
                  <a:gd name="T7" fmla="*/ 53 h 150"/>
                  <a:gd name="T8" fmla="*/ 49 w 230"/>
                  <a:gd name="T9" fmla="*/ 52 h 150"/>
                  <a:gd name="T10" fmla="*/ 0 w 230"/>
                  <a:gd name="T11" fmla="*/ 101 h 150"/>
                  <a:gd name="T12" fmla="*/ 49 w 230"/>
                  <a:gd name="T13" fmla="*/ 150 h 150"/>
                  <a:gd name="T14" fmla="*/ 189 w 230"/>
                  <a:gd name="T15" fmla="*/ 150 h 150"/>
                  <a:gd name="T16" fmla="*/ 230 w 230"/>
                  <a:gd name="T17" fmla="*/ 109 h 150"/>
                  <a:gd name="T18" fmla="*/ 189 w 230"/>
                  <a:gd name="T19" fmla="*/ 68 h 150"/>
                  <a:gd name="T20" fmla="*/ 189 w 230"/>
                  <a:gd name="T21" fmla="*/ 142 h 150"/>
                  <a:gd name="T22" fmla="*/ 49 w 230"/>
                  <a:gd name="T23" fmla="*/ 142 h 150"/>
                  <a:gd name="T24" fmla="*/ 8 w 230"/>
                  <a:gd name="T25" fmla="*/ 101 h 150"/>
                  <a:gd name="T26" fmla="*/ 49 w 230"/>
                  <a:gd name="T27" fmla="*/ 60 h 150"/>
                  <a:gd name="T28" fmla="*/ 59 w 230"/>
                  <a:gd name="T29" fmla="*/ 61 h 150"/>
                  <a:gd name="T30" fmla="*/ 62 w 230"/>
                  <a:gd name="T31" fmla="*/ 61 h 150"/>
                  <a:gd name="T32" fmla="*/ 63 w 230"/>
                  <a:gd name="T33" fmla="*/ 58 h 150"/>
                  <a:gd name="T34" fmla="*/ 122 w 230"/>
                  <a:gd name="T35" fmla="*/ 8 h 150"/>
                  <a:gd name="T36" fmla="*/ 181 w 230"/>
                  <a:gd name="T37" fmla="*/ 67 h 150"/>
                  <a:gd name="T38" fmla="*/ 181 w 230"/>
                  <a:gd name="T39" fmla="*/ 72 h 150"/>
                  <a:gd name="T40" fmla="*/ 182 w 230"/>
                  <a:gd name="T41" fmla="*/ 75 h 150"/>
                  <a:gd name="T42" fmla="*/ 185 w 230"/>
                  <a:gd name="T43" fmla="*/ 77 h 150"/>
                  <a:gd name="T44" fmla="*/ 189 w 230"/>
                  <a:gd name="T45" fmla="*/ 76 h 150"/>
                  <a:gd name="T46" fmla="*/ 222 w 230"/>
                  <a:gd name="T47" fmla="*/ 109 h 150"/>
                  <a:gd name="T48" fmla="*/ 189 w 230"/>
                  <a:gd name="T49" fmla="*/ 14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0" h="150">
                    <a:moveTo>
                      <a:pt x="189" y="68"/>
                    </a:moveTo>
                    <a:cubicBezTo>
                      <a:pt x="189" y="68"/>
                      <a:pt x="189" y="68"/>
                      <a:pt x="189" y="67"/>
                    </a:cubicBezTo>
                    <a:cubicBezTo>
                      <a:pt x="189" y="30"/>
                      <a:pt x="159" y="0"/>
                      <a:pt x="122" y="0"/>
                    </a:cubicBezTo>
                    <a:cubicBezTo>
                      <a:pt x="90" y="0"/>
                      <a:pt x="63" y="22"/>
                      <a:pt x="56" y="53"/>
                    </a:cubicBezTo>
                    <a:cubicBezTo>
                      <a:pt x="54" y="52"/>
                      <a:pt x="51" y="52"/>
                      <a:pt x="49" y="52"/>
                    </a:cubicBezTo>
                    <a:cubicBezTo>
                      <a:pt x="22" y="52"/>
                      <a:pt x="0" y="74"/>
                      <a:pt x="0" y="101"/>
                    </a:cubicBezTo>
                    <a:cubicBezTo>
                      <a:pt x="0" y="128"/>
                      <a:pt x="22" y="150"/>
                      <a:pt x="49" y="150"/>
                    </a:cubicBezTo>
                    <a:cubicBezTo>
                      <a:pt x="189" y="150"/>
                      <a:pt x="189" y="150"/>
                      <a:pt x="189" y="150"/>
                    </a:cubicBezTo>
                    <a:cubicBezTo>
                      <a:pt x="211" y="150"/>
                      <a:pt x="230" y="131"/>
                      <a:pt x="230" y="109"/>
                    </a:cubicBezTo>
                    <a:cubicBezTo>
                      <a:pt x="230" y="87"/>
                      <a:pt x="212" y="68"/>
                      <a:pt x="189" y="68"/>
                    </a:cubicBezTo>
                    <a:close/>
                    <a:moveTo>
                      <a:pt x="189" y="142"/>
                    </a:moveTo>
                    <a:cubicBezTo>
                      <a:pt x="49" y="142"/>
                      <a:pt x="49" y="142"/>
                      <a:pt x="49" y="142"/>
                    </a:cubicBezTo>
                    <a:cubicBezTo>
                      <a:pt x="26" y="142"/>
                      <a:pt x="8" y="123"/>
                      <a:pt x="8" y="101"/>
                    </a:cubicBezTo>
                    <a:cubicBezTo>
                      <a:pt x="8" y="79"/>
                      <a:pt x="26" y="60"/>
                      <a:pt x="49" y="60"/>
                    </a:cubicBezTo>
                    <a:cubicBezTo>
                      <a:pt x="52" y="60"/>
                      <a:pt x="55" y="61"/>
                      <a:pt x="59" y="61"/>
                    </a:cubicBezTo>
                    <a:cubicBezTo>
                      <a:pt x="60" y="62"/>
                      <a:pt x="61" y="62"/>
                      <a:pt x="62" y="61"/>
                    </a:cubicBezTo>
                    <a:cubicBezTo>
                      <a:pt x="63" y="60"/>
                      <a:pt x="63" y="59"/>
                      <a:pt x="63" y="58"/>
                    </a:cubicBezTo>
                    <a:cubicBezTo>
                      <a:pt x="68" y="29"/>
                      <a:pt x="93" y="8"/>
                      <a:pt x="122" y="8"/>
                    </a:cubicBezTo>
                    <a:cubicBezTo>
                      <a:pt x="155" y="8"/>
                      <a:pt x="181" y="35"/>
                      <a:pt x="181" y="67"/>
                    </a:cubicBezTo>
                    <a:cubicBezTo>
                      <a:pt x="181" y="69"/>
                      <a:pt x="181" y="71"/>
                      <a:pt x="181" y="72"/>
                    </a:cubicBezTo>
                    <a:cubicBezTo>
                      <a:pt x="181" y="73"/>
                      <a:pt x="181" y="75"/>
                      <a:pt x="182" y="75"/>
                    </a:cubicBezTo>
                    <a:cubicBezTo>
                      <a:pt x="183" y="76"/>
                      <a:pt x="184" y="77"/>
                      <a:pt x="185" y="77"/>
                    </a:cubicBezTo>
                    <a:cubicBezTo>
                      <a:pt x="187" y="76"/>
                      <a:pt x="188" y="76"/>
                      <a:pt x="189" y="76"/>
                    </a:cubicBezTo>
                    <a:cubicBezTo>
                      <a:pt x="207" y="76"/>
                      <a:pt x="222" y="91"/>
                      <a:pt x="222" y="109"/>
                    </a:cubicBezTo>
                    <a:cubicBezTo>
                      <a:pt x="222" y="127"/>
                      <a:pt x="207" y="142"/>
                      <a:pt x="189" y="1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8" name="Freeform 40"/>
              <p:cNvSpPr>
                <a:spLocks/>
              </p:cNvSpPr>
              <p:nvPr/>
            </p:nvSpPr>
            <p:spPr bwMode="auto">
              <a:xfrm>
                <a:off x="3594845" y="5278629"/>
                <a:ext cx="326030" cy="338815"/>
              </a:xfrm>
              <a:custGeom>
                <a:avLst/>
                <a:gdLst>
                  <a:gd name="T0" fmla="*/ 124 w 125"/>
                  <a:gd name="T1" fmla="*/ 81 h 130"/>
                  <a:gd name="T2" fmla="*/ 119 w 125"/>
                  <a:gd name="T3" fmla="*/ 81 h 130"/>
                  <a:gd name="T4" fmla="*/ 94 w 125"/>
                  <a:gd name="T5" fmla="*/ 87 h 130"/>
                  <a:gd name="T6" fmla="*/ 94 w 125"/>
                  <a:gd name="T7" fmla="*/ 87 h 130"/>
                  <a:gd name="T8" fmla="*/ 56 w 125"/>
                  <a:gd name="T9" fmla="*/ 71 h 130"/>
                  <a:gd name="T10" fmla="*/ 40 w 125"/>
                  <a:gd name="T11" fmla="*/ 32 h 130"/>
                  <a:gd name="T12" fmla="*/ 47 w 125"/>
                  <a:gd name="T13" fmla="*/ 6 h 130"/>
                  <a:gd name="T14" fmla="*/ 47 w 125"/>
                  <a:gd name="T15" fmla="*/ 1 h 130"/>
                  <a:gd name="T16" fmla="*/ 42 w 125"/>
                  <a:gd name="T17" fmla="*/ 0 h 130"/>
                  <a:gd name="T18" fmla="*/ 1 w 125"/>
                  <a:gd name="T19" fmla="*/ 35 h 130"/>
                  <a:gd name="T20" fmla="*/ 3 w 125"/>
                  <a:gd name="T21" fmla="*/ 41 h 130"/>
                  <a:gd name="T22" fmla="*/ 9 w 125"/>
                  <a:gd name="T23" fmla="*/ 39 h 130"/>
                  <a:gd name="T24" fmla="*/ 36 w 125"/>
                  <a:gd name="T25" fmla="*/ 11 h 130"/>
                  <a:gd name="T26" fmla="*/ 32 w 125"/>
                  <a:gd name="T27" fmla="*/ 32 h 130"/>
                  <a:gd name="T28" fmla="*/ 50 w 125"/>
                  <a:gd name="T29" fmla="*/ 76 h 130"/>
                  <a:gd name="T30" fmla="*/ 94 w 125"/>
                  <a:gd name="T31" fmla="*/ 95 h 130"/>
                  <a:gd name="T32" fmla="*/ 94 w 125"/>
                  <a:gd name="T33" fmla="*/ 95 h 130"/>
                  <a:gd name="T34" fmla="*/ 114 w 125"/>
                  <a:gd name="T35" fmla="*/ 92 h 130"/>
                  <a:gd name="T36" fmla="*/ 71 w 125"/>
                  <a:gd name="T37" fmla="*/ 122 h 130"/>
                  <a:gd name="T38" fmla="*/ 68 w 125"/>
                  <a:gd name="T39" fmla="*/ 127 h 130"/>
                  <a:gd name="T40" fmla="*/ 72 w 125"/>
                  <a:gd name="T41" fmla="*/ 130 h 130"/>
                  <a:gd name="T42" fmla="*/ 73 w 125"/>
                  <a:gd name="T43" fmla="*/ 130 h 130"/>
                  <a:gd name="T44" fmla="*/ 125 w 125"/>
                  <a:gd name="T45" fmla="*/ 85 h 130"/>
                  <a:gd name="T46" fmla="*/ 124 w 125"/>
                  <a:gd name="T47" fmla="*/ 8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130">
                    <a:moveTo>
                      <a:pt x="124" y="81"/>
                    </a:moveTo>
                    <a:cubicBezTo>
                      <a:pt x="122" y="80"/>
                      <a:pt x="121" y="80"/>
                      <a:pt x="119" y="81"/>
                    </a:cubicBezTo>
                    <a:cubicBezTo>
                      <a:pt x="111" y="85"/>
                      <a:pt x="103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80" y="87"/>
                      <a:pt x="66" y="81"/>
                      <a:pt x="56" y="71"/>
                    </a:cubicBezTo>
                    <a:cubicBezTo>
                      <a:pt x="46" y="61"/>
                      <a:pt x="40" y="47"/>
                      <a:pt x="40" y="32"/>
                    </a:cubicBezTo>
                    <a:cubicBezTo>
                      <a:pt x="40" y="23"/>
                      <a:pt x="42" y="14"/>
                      <a:pt x="47" y="6"/>
                    </a:cubicBezTo>
                    <a:cubicBezTo>
                      <a:pt x="48" y="5"/>
                      <a:pt x="48" y="3"/>
                      <a:pt x="47" y="1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24" y="6"/>
                      <a:pt x="9" y="18"/>
                      <a:pt x="1" y="35"/>
                    </a:cubicBezTo>
                    <a:cubicBezTo>
                      <a:pt x="0" y="37"/>
                      <a:pt x="1" y="40"/>
                      <a:pt x="3" y="41"/>
                    </a:cubicBezTo>
                    <a:cubicBezTo>
                      <a:pt x="5" y="42"/>
                      <a:pt x="8" y="41"/>
                      <a:pt x="9" y="39"/>
                    </a:cubicBezTo>
                    <a:cubicBezTo>
                      <a:pt x="14" y="27"/>
                      <a:pt x="24" y="17"/>
                      <a:pt x="36" y="11"/>
                    </a:cubicBezTo>
                    <a:cubicBezTo>
                      <a:pt x="33" y="18"/>
                      <a:pt x="32" y="25"/>
                      <a:pt x="32" y="32"/>
                    </a:cubicBezTo>
                    <a:cubicBezTo>
                      <a:pt x="32" y="49"/>
                      <a:pt x="39" y="65"/>
                      <a:pt x="50" y="76"/>
                    </a:cubicBezTo>
                    <a:cubicBezTo>
                      <a:pt x="62" y="88"/>
                      <a:pt x="78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1" y="95"/>
                      <a:pt x="107" y="94"/>
                      <a:pt x="114" y="92"/>
                    </a:cubicBezTo>
                    <a:cubicBezTo>
                      <a:pt x="105" y="108"/>
                      <a:pt x="89" y="119"/>
                      <a:pt x="71" y="122"/>
                    </a:cubicBezTo>
                    <a:cubicBezTo>
                      <a:pt x="69" y="122"/>
                      <a:pt x="68" y="124"/>
                      <a:pt x="68" y="127"/>
                    </a:cubicBezTo>
                    <a:cubicBezTo>
                      <a:pt x="68" y="129"/>
                      <a:pt x="70" y="130"/>
                      <a:pt x="72" y="130"/>
                    </a:cubicBezTo>
                    <a:cubicBezTo>
                      <a:pt x="72" y="130"/>
                      <a:pt x="72" y="130"/>
                      <a:pt x="73" y="130"/>
                    </a:cubicBezTo>
                    <a:cubicBezTo>
                      <a:pt x="97" y="126"/>
                      <a:pt x="117" y="109"/>
                      <a:pt x="125" y="85"/>
                    </a:cubicBezTo>
                    <a:cubicBezTo>
                      <a:pt x="125" y="84"/>
                      <a:pt x="125" y="82"/>
                      <a:pt x="124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99" name="Oval 147"/>
            <p:cNvSpPr>
              <a:spLocks noChangeArrowheads="1"/>
            </p:cNvSpPr>
            <p:nvPr/>
          </p:nvSpPr>
          <p:spPr bwMode="auto">
            <a:xfrm flipH="1">
              <a:off x="9096185" y="1858211"/>
              <a:ext cx="230875" cy="237978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00" name="组合 499"/>
            <p:cNvGrpSpPr/>
            <p:nvPr/>
          </p:nvGrpSpPr>
          <p:grpSpPr>
            <a:xfrm>
              <a:off x="10484196" y="1851782"/>
              <a:ext cx="768362" cy="925968"/>
              <a:chOff x="6796797" y="5765491"/>
              <a:chExt cx="315346" cy="380031"/>
            </a:xfrm>
            <a:grpFill/>
          </p:grpSpPr>
          <p:sp>
            <p:nvSpPr>
              <p:cNvPr id="573" name="Freeform 353"/>
              <p:cNvSpPr>
                <a:spLocks/>
              </p:cNvSpPr>
              <p:nvPr/>
            </p:nvSpPr>
            <p:spPr bwMode="auto">
              <a:xfrm>
                <a:off x="6934256" y="6056579"/>
                <a:ext cx="40429" cy="56600"/>
              </a:xfrm>
              <a:custGeom>
                <a:avLst/>
                <a:gdLst>
                  <a:gd name="T0" fmla="*/ 13 w 13"/>
                  <a:gd name="T1" fmla="*/ 13 h 19"/>
                  <a:gd name="T2" fmla="*/ 10 w 13"/>
                  <a:gd name="T3" fmla="*/ 0 h 19"/>
                  <a:gd name="T4" fmla="*/ 2 w 13"/>
                  <a:gd name="T5" fmla="*/ 10 h 19"/>
                  <a:gd name="T6" fmla="*/ 1 w 13"/>
                  <a:gd name="T7" fmla="*/ 11 h 19"/>
                  <a:gd name="T8" fmla="*/ 6 w 13"/>
                  <a:gd name="T9" fmla="*/ 18 h 19"/>
                  <a:gd name="T10" fmla="*/ 13 w 13"/>
                  <a:gd name="T11" fmla="*/ 14 h 19"/>
                  <a:gd name="T12" fmla="*/ 13 w 13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3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10" y="0"/>
                      <a:pt x="4" y="5"/>
                      <a:pt x="2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2" y="17"/>
                      <a:pt x="6" y="18"/>
                    </a:cubicBezTo>
                    <a:cubicBezTo>
                      <a:pt x="9" y="19"/>
                      <a:pt x="12" y="17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4" name="Freeform 354"/>
              <p:cNvSpPr>
                <a:spLocks/>
              </p:cNvSpPr>
              <p:nvPr/>
            </p:nvSpPr>
            <p:spPr bwMode="auto">
              <a:xfrm>
                <a:off x="6986812" y="6088922"/>
                <a:ext cx="40429" cy="56600"/>
              </a:xfrm>
              <a:custGeom>
                <a:avLst/>
                <a:gdLst>
                  <a:gd name="T0" fmla="*/ 13 w 13"/>
                  <a:gd name="T1" fmla="*/ 13 h 19"/>
                  <a:gd name="T2" fmla="*/ 10 w 13"/>
                  <a:gd name="T3" fmla="*/ 0 h 19"/>
                  <a:gd name="T4" fmla="*/ 1 w 13"/>
                  <a:gd name="T5" fmla="*/ 10 h 19"/>
                  <a:gd name="T6" fmla="*/ 1 w 13"/>
                  <a:gd name="T7" fmla="*/ 11 h 19"/>
                  <a:gd name="T8" fmla="*/ 6 w 13"/>
                  <a:gd name="T9" fmla="*/ 18 h 19"/>
                  <a:gd name="T10" fmla="*/ 13 w 13"/>
                  <a:gd name="T11" fmla="*/ 14 h 19"/>
                  <a:gd name="T12" fmla="*/ 13 w 13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3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10" y="0"/>
                      <a:pt x="3" y="5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2" y="17"/>
                      <a:pt x="6" y="18"/>
                    </a:cubicBezTo>
                    <a:cubicBezTo>
                      <a:pt x="9" y="19"/>
                      <a:pt x="12" y="17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5" name="Freeform 355"/>
              <p:cNvSpPr>
                <a:spLocks/>
              </p:cNvSpPr>
              <p:nvPr/>
            </p:nvSpPr>
            <p:spPr bwMode="auto">
              <a:xfrm>
                <a:off x="7031285" y="6048493"/>
                <a:ext cx="40429" cy="56600"/>
              </a:xfrm>
              <a:custGeom>
                <a:avLst/>
                <a:gdLst>
                  <a:gd name="T0" fmla="*/ 13 w 13"/>
                  <a:gd name="T1" fmla="*/ 13 h 19"/>
                  <a:gd name="T2" fmla="*/ 10 w 13"/>
                  <a:gd name="T3" fmla="*/ 0 h 19"/>
                  <a:gd name="T4" fmla="*/ 2 w 13"/>
                  <a:gd name="T5" fmla="*/ 10 h 19"/>
                  <a:gd name="T6" fmla="*/ 1 w 13"/>
                  <a:gd name="T7" fmla="*/ 12 h 19"/>
                  <a:gd name="T8" fmla="*/ 6 w 13"/>
                  <a:gd name="T9" fmla="*/ 19 h 19"/>
                  <a:gd name="T10" fmla="*/ 13 w 13"/>
                  <a:gd name="T11" fmla="*/ 14 h 19"/>
                  <a:gd name="T12" fmla="*/ 13 w 13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3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10" y="0"/>
                      <a:pt x="4" y="6"/>
                      <a:pt x="2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0" y="15"/>
                      <a:pt x="3" y="18"/>
                      <a:pt x="6" y="19"/>
                    </a:cubicBezTo>
                    <a:cubicBezTo>
                      <a:pt x="9" y="19"/>
                      <a:pt x="12" y="17"/>
                      <a:pt x="13" y="14"/>
                    </a:cubicBezTo>
                    <a:cubicBezTo>
                      <a:pt x="13" y="14"/>
                      <a:pt x="13" y="14"/>
                      <a:pt x="1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6" name="Freeform 356"/>
              <p:cNvSpPr>
                <a:spLocks/>
              </p:cNvSpPr>
              <p:nvPr/>
            </p:nvSpPr>
            <p:spPr bwMode="auto">
              <a:xfrm>
                <a:off x="6938297" y="5765491"/>
                <a:ext cx="20216" cy="52559"/>
              </a:xfrm>
              <a:custGeom>
                <a:avLst/>
                <a:gdLst>
                  <a:gd name="T0" fmla="*/ 4 w 7"/>
                  <a:gd name="T1" fmla="*/ 18 h 18"/>
                  <a:gd name="T2" fmla="*/ 7 w 7"/>
                  <a:gd name="T3" fmla="*/ 14 h 18"/>
                  <a:gd name="T4" fmla="*/ 7 w 7"/>
                  <a:gd name="T5" fmla="*/ 4 h 18"/>
                  <a:gd name="T6" fmla="*/ 4 w 7"/>
                  <a:gd name="T7" fmla="*/ 0 h 18"/>
                  <a:gd name="T8" fmla="*/ 0 w 7"/>
                  <a:gd name="T9" fmla="*/ 4 h 18"/>
                  <a:gd name="T10" fmla="*/ 0 w 7"/>
                  <a:gd name="T11" fmla="*/ 14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6" y="18"/>
                      <a:pt x="7" y="16"/>
                      <a:pt x="7" y="1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8"/>
                      <a:pt x="4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7" name="Freeform 357"/>
              <p:cNvSpPr>
                <a:spLocks/>
              </p:cNvSpPr>
              <p:nvPr/>
            </p:nvSpPr>
            <p:spPr bwMode="auto">
              <a:xfrm>
                <a:off x="7047456" y="5906994"/>
                <a:ext cx="52559" cy="20216"/>
              </a:xfrm>
              <a:custGeom>
                <a:avLst/>
                <a:gdLst>
                  <a:gd name="T0" fmla="*/ 0 w 18"/>
                  <a:gd name="T1" fmla="*/ 3 h 7"/>
                  <a:gd name="T2" fmla="*/ 4 w 18"/>
                  <a:gd name="T3" fmla="*/ 7 h 7"/>
                  <a:gd name="T4" fmla="*/ 15 w 18"/>
                  <a:gd name="T5" fmla="*/ 7 h 7"/>
                  <a:gd name="T6" fmla="*/ 18 w 18"/>
                  <a:gd name="T7" fmla="*/ 3 h 7"/>
                  <a:gd name="T8" fmla="*/ 15 w 18"/>
                  <a:gd name="T9" fmla="*/ 0 h 7"/>
                  <a:gd name="T10" fmla="*/ 4 w 18"/>
                  <a:gd name="T11" fmla="*/ 0 h 7"/>
                  <a:gd name="T12" fmla="*/ 0 w 18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0" y="5"/>
                      <a:pt x="2" y="7"/>
                      <a:pt x="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8" y="5"/>
                      <a:pt x="18" y="3"/>
                    </a:cubicBezTo>
                    <a:cubicBezTo>
                      <a:pt x="18" y="1"/>
                      <a:pt x="16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8" name="Freeform 358"/>
              <p:cNvSpPr>
                <a:spLocks/>
              </p:cNvSpPr>
              <p:nvPr/>
            </p:nvSpPr>
            <p:spPr bwMode="auto">
              <a:xfrm>
                <a:off x="6796797" y="5906994"/>
                <a:ext cx="52559" cy="20216"/>
              </a:xfrm>
              <a:custGeom>
                <a:avLst/>
                <a:gdLst>
                  <a:gd name="T0" fmla="*/ 17 w 17"/>
                  <a:gd name="T1" fmla="*/ 3 h 7"/>
                  <a:gd name="T2" fmla="*/ 14 w 17"/>
                  <a:gd name="T3" fmla="*/ 0 h 7"/>
                  <a:gd name="T4" fmla="*/ 3 w 17"/>
                  <a:gd name="T5" fmla="*/ 0 h 7"/>
                  <a:gd name="T6" fmla="*/ 0 w 17"/>
                  <a:gd name="T7" fmla="*/ 3 h 7"/>
                  <a:gd name="T8" fmla="*/ 3 w 17"/>
                  <a:gd name="T9" fmla="*/ 7 h 7"/>
                  <a:gd name="T10" fmla="*/ 14 w 17"/>
                  <a:gd name="T11" fmla="*/ 7 h 7"/>
                  <a:gd name="T12" fmla="*/ 17 w 17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7" y="3"/>
                    </a:moveTo>
                    <a:cubicBezTo>
                      <a:pt x="17" y="1"/>
                      <a:pt x="16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7"/>
                      <a:pt x="17" y="5"/>
                      <a:pt x="17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9" name="Freeform 359"/>
              <p:cNvSpPr>
                <a:spLocks/>
              </p:cNvSpPr>
              <p:nvPr/>
            </p:nvSpPr>
            <p:spPr bwMode="auto">
              <a:xfrm>
                <a:off x="7031285" y="5834222"/>
                <a:ext cx="52559" cy="40429"/>
              </a:xfrm>
              <a:custGeom>
                <a:avLst/>
                <a:gdLst>
                  <a:gd name="T0" fmla="*/ 1 w 17"/>
                  <a:gd name="T1" fmla="*/ 11 h 13"/>
                  <a:gd name="T2" fmla="*/ 6 w 17"/>
                  <a:gd name="T3" fmla="*/ 13 h 13"/>
                  <a:gd name="T4" fmla="*/ 15 w 17"/>
                  <a:gd name="T5" fmla="*/ 7 h 13"/>
                  <a:gd name="T6" fmla="*/ 16 w 17"/>
                  <a:gd name="T7" fmla="*/ 2 h 13"/>
                  <a:gd name="T8" fmla="*/ 12 w 17"/>
                  <a:gd name="T9" fmla="*/ 1 h 13"/>
                  <a:gd name="T10" fmla="*/ 2 w 17"/>
                  <a:gd name="T11" fmla="*/ 7 h 13"/>
                  <a:gd name="T12" fmla="*/ 1 w 17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" y="11"/>
                    </a:moveTo>
                    <a:cubicBezTo>
                      <a:pt x="2" y="13"/>
                      <a:pt x="4" y="13"/>
                      <a:pt x="6" y="13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4"/>
                      <a:pt x="16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10"/>
                      <a:pt x="1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0" name="Freeform 360"/>
              <p:cNvSpPr>
                <a:spLocks/>
              </p:cNvSpPr>
              <p:nvPr/>
            </p:nvSpPr>
            <p:spPr bwMode="auto">
              <a:xfrm>
                <a:off x="6812969" y="5959550"/>
                <a:ext cx="56600" cy="36387"/>
              </a:xfrm>
              <a:custGeom>
                <a:avLst/>
                <a:gdLst>
                  <a:gd name="T0" fmla="*/ 17 w 18"/>
                  <a:gd name="T1" fmla="*/ 2 h 13"/>
                  <a:gd name="T2" fmla="*/ 12 w 18"/>
                  <a:gd name="T3" fmla="*/ 1 h 13"/>
                  <a:gd name="T4" fmla="*/ 3 w 18"/>
                  <a:gd name="T5" fmla="*/ 6 h 13"/>
                  <a:gd name="T6" fmla="*/ 1 w 18"/>
                  <a:gd name="T7" fmla="*/ 11 h 13"/>
                  <a:gd name="T8" fmla="*/ 6 w 18"/>
                  <a:gd name="T9" fmla="*/ 13 h 13"/>
                  <a:gd name="T10" fmla="*/ 15 w 18"/>
                  <a:gd name="T11" fmla="*/ 7 h 13"/>
                  <a:gd name="T12" fmla="*/ 17 w 18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6" y="1"/>
                      <a:pt x="14" y="0"/>
                      <a:pt x="12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0" y="10"/>
                      <a:pt x="1" y="11"/>
                    </a:cubicBezTo>
                    <a:cubicBezTo>
                      <a:pt x="2" y="13"/>
                      <a:pt x="4" y="13"/>
                      <a:pt x="6" y="13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8" y="4"/>
                      <a:pt x="1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1" name="Freeform 361"/>
              <p:cNvSpPr>
                <a:spLocks/>
              </p:cNvSpPr>
              <p:nvPr/>
            </p:nvSpPr>
            <p:spPr bwMode="auto">
              <a:xfrm>
                <a:off x="6869569" y="5781663"/>
                <a:ext cx="36387" cy="52559"/>
              </a:xfrm>
              <a:custGeom>
                <a:avLst/>
                <a:gdLst>
                  <a:gd name="T0" fmla="*/ 6 w 13"/>
                  <a:gd name="T1" fmla="*/ 15 h 17"/>
                  <a:gd name="T2" fmla="*/ 11 w 13"/>
                  <a:gd name="T3" fmla="*/ 16 h 17"/>
                  <a:gd name="T4" fmla="*/ 12 w 13"/>
                  <a:gd name="T5" fmla="*/ 11 h 17"/>
                  <a:gd name="T6" fmla="*/ 7 w 13"/>
                  <a:gd name="T7" fmla="*/ 2 h 17"/>
                  <a:gd name="T8" fmla="*/ 2 w 13"/>
                  <a:gd name="T9" fmla="*/ 1 h 17"/>
                  <a:gd name="T10" fmla="*/ 1 w 13"/>
                  <a:gd name="T11" fmla="*/ 5 h 17"/>
                  <a:gd name="T12" fmla="*/ 6 w 13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6" y="15"/>
                    </a:moveTo>
                    <a:cubicBezTo>
                      <a:pt x="7" y="16"/>
                      <a:pt x="9" y="17"/>
                      <a:pt x="11" y="16"/>
                    </a:cubicBezTo>
                    <a:cubicBezTo>
                      <a:pt x="13" y="15"/>
                      <a:pt x="13" y="13"/>
                      <a:pt x="12" y="1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1" y="5"/>
                    </a:cubicBez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2" name="Freeform 362"/>
              <p:cNvSpPr>
                <a:spLocks/>
              </p:cNvSpPr>
              <p:nvPr/>
            </p:nvSpPr>
            <p:spPr bwMode="auto">
              <a:xfrm>
                <a:off x="6998942" y="5785707"/>
                <a:ext cx="40429" cy="52559"/>
              </a:xfrm>
              <a:custGeom>
                <a:avLst/>
                <a:gdLst>
                  <a:gd name="T0" fmla="*/ 2 w 13"/>
                  <a:gd name="T1" fmla="*/ 16 h 17"/>
                  <a:gd name="T2" fmla="*/ 6 w 13"/>
                  <a:gd name="T3" fmla="*/ 15 h 17"/>
                  <a:gd name="T4" fmla="*/ 12 w 13"/>
                  <a:gd name="T5" fmla="*/ 6 h 17"/>
                  <a:gd name="T6" fmla="*/ 11 w 13"/>
                  <a:gd name="T7" fmla="*/ 1 h 17"/>
                  <a:gd name="T8" fmla="*/ 6 w 13"/>
                  <a:gd name="T9" fmla="*/ 2 h 17"/>
                  <a:gd name="T10" fmla="*/ 1 w 13"/>
                  <a:gd name="T11" fmla="*/ 11 h 17"/>
                  <a:gd name="T12" fmla="*/ 2 w 13"/>
                  <a:gd name="T13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2" y="16"/>
                    </a:moveTo>
                    <a:cubicBezTo>
                      <a:pt x="3" y="17"/>
                      <a:pt x="5" y="17"/>
                      <a:pt x="6" y="1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1" y="1"/>
                    </a:cubicBezTo>
                    <a:cubicBezTo>
                      <a:pt x="10" y="0"/>
                      <a:pt x="8" y="1"/>
                      <a:pt x="6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0" y="15"/>
                      <a:pt x="2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3" name="Freeform 363"/>
              <p:cNvSpPr>
                <a:spLocks/>
              </p:cNvSpPr>
              <p:nvPr/>
            </p:nvSpPr>
            <p:spPr bwMode="auto">
              <a:xfrm>
                <a:off x="6857439" y="5995937"/>
                <a:ext cx="44473" cy="48515"/>
              </a:xfrm>
              <a:custGeom>
                <a:avLst/>
                <a:gdLst>
                  <a:gd name="T0" fmla="*/ 12 w 14"/>
                  <a:gd name="T1" fmla="*/ 2 h 17"/>
                  <a:gd name="T2" fmla="*/ 7 w 14"/>
                  <a:gd name="T3" fmla="*/ 3 h 17"/>
                  <a:gd name="T4" fmla="*/ 1 w 14"/>
                  <a:gd name="T5" fmla="*/ 12 h 17"/>
                  <a:gd name="T6" fmla="*/ 2 w 14"/>
                  <a:gd name="T7" fmla="*/ 16 h 17"/>
                  <a:gd name="T8" fmla="*/ 7 w 14"/>
                  <a:gd name="T9" fmla="*/ 15 h 17"/>
                  <a:gd name="T10" fmla="*/ 13 w 14"/>
                  <a:gd name="T11" fmla="*/ 6 h 17"/>
                  <a:gd name="T12" fmla="*/ 12 w 14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7">
                    <a:moveTo>
                      <a:pt x="12" y="2"/>
                    </a:moveTo>
                    <a:cubicBezTo>
                      <a:pt x="11" y="0"/>
                      <a:pt x="8" y="1"/>
                      <a:pt x="7" y="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4" y="17"/>
                      <a:pt x="6" y="17"/>
                      <a:pt x="7" y="1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5"/>
                      <a:pt x="14" y="3"/>
                      <a:pt x="1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4" name="Freeform 364"/>
              <p:cNvSpPr>
                <a:spLocks/>
              </p:cNvSpPr>
              <p:nvPr/>
            </p:nvSpPr>
            <p:spPr bwMode="auto">
              <a:xfrm>
                <a:off x="6821055" y="5826136"/>
                <a:ext cx="48515" cy="40429"/>
              </a:xfrm>
              <a:custGeom>
                <a:avLst/>
                <a:gdLst>
                  <a:gd name="T0" fmla="*/ 2 w 17"/>
                  <a:gd name="T1" fmla="*/ 7 h 13"/>
                  <a:gd name="T2" fmla="*/ 11 w 17"/>
                  <a:gd name="T3" fmla="*/ 12 h 13"/>
                  <a:gd name="T4" fmla="*/ 16 w 17"/>
                  <a:gd name="T5" fmla="*/ 11 h 13"/>
                  <a:gd name="T6" fmla="*/ 15 w 17"/>
                  <a:gd name="T7" fmla="*/ 7 h 13"/>
                  <a:gd name="T8" fmla="*/ 6 w 17"/>
                  <a:gd name="T9" fmla="*/ 1 h 13"/>
                  <a:gd name="T10" fmla="*/ 1 w 17"/>
                  <a:gd name="T11" fmla="*/ 2 h 13"/>
                  <a:gd name="T12" fmla="*/ 2 w 17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2" y="7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3"/>
                      <a:pt x="15" y="13"/>
                      <a:pt x="16" y="11"/>
                    </a:cubicBezTo>
                    <a:cubicBezTo>
                      <a:pt x="17" y="10"/>
                      <a:pt x="16" y="8"/>
                      <a:pt x="15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0" y="6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5" name="Freeform 365"/>
              <p:cNvSpPr>
                <a:spLocks/>
              </p:cNvSpPr>
              <p:nvPr/>
            </p:nvSpPr>
            <p:spPr bwMode="auto">
              <a:xfrm>
                <a:off x="6869569" y="5838263"/>
                <a:ext cx="157674" cy="157674"/>
              </a:xfrm>
              <a:custGeom>
                <a:avLst/>
                <a:gdLst>
                  <a:gd name="T0" fmla="*/ 24 w 53"/>
                  <a:gd name="T1" fmla="*/ 47 h 52"/>
                  <a:gd name="T2" fmla="*/ 6 w 53"/>
                  <a:gd name="T3" fmla="*/ 26 h 52"/>
                  <a:gd name="T4" fmla="*/ 27 w 53"/>
                  <a:gd name="T5" fmla="*/ 6 h 52"/>
                  <a:gd name="T6" fmla="*/ 47 w 53"/>
                  <a:gd name="T7" fmla="*/ 26 h 52"/>
                  <a:gd name="T8" fmla="*/ 47 w 53"/>
                  <a:gd name="T9" fmla="*/ 31 h 52"/>
                  <a:gd name="T10" fmla="*/ 47 w 53"/>
                  <a:gd name="T11" fmla="*/ 31 h 52"/>
                  <a:gd name="T12" fmla="*/ 53 w 53"/>
                  <a:gd name="T13" fmla="*/ 32 h 52"/>
                  <a:gd name="T14" fmla="*/ 53 w 53"/>
                  <a:gd name="T15" fmla="*/ 26 h 52"/>
                  <a:gd name="T16" fmla="*/ 27 w 53"/>
                  <a:gd name="T17" fmla="*/ 0 h 52"/>
                  <a:gd name="T18" fmla="*/ 0 w 53"/>
                  <a:gd name="T19" fmla="*/ 26 h 52"/>
                  <a:gd name="T20" fmla="*/ 20 w 53"/>
                  <a:gd name="T21" fmla="*/ 52 h 52"/>
                  <a:gd name="T22" fmla="*/ 24 w 53"/>
                  <a:gd name="T23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2">
                    <a:moveTo>
                      <a:pt x="24" y="47"/>
                    </a:moveTo>
                    <a:cubicBezTo>
                      <a:pt x="14" y="45"/>
                      <a:pt x="6" y="37"/>
                      <a:pt x="6" y="26"/>
                    </a:cubicBezTo>
                    <a:cubicBezTo>
                      <a:pt x="6" y="15"/>
                      <a:pt x="16" y="6"/>
                      <a:pt x="27" y="6"/>
                    </a:cubicBezTo>
                    <a:cubicBezTo>
                      <a:pt x="38" y="6"/>
                      <a:pt x="47" y="15"/>
                      <a:pt x="47" y="26"/>
                    </a:cubicBezTo>
                    <a:cubicBezTo>
                      <a:pt x="47" y="28"/>
                      <a:pt x="47" y="30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9" y="31"/>
                      <a:pt x="51" y="31"/>
                      <a:pt x="53" y="32"/>
                    </a:cubicBezTo>
                    <a:cubicBezTo>
                      <a:pt x="53" y="30"/>
                      <a:pt x="53" y="28"/>
                      <a:pt x="53" y="26"/>
                    </a:cubicBezTo>
                    <a:cubicBezTo>
                      <a:pt x="53" y="12"/>
                      <a:pt x="41" y="0"/>
                      <a:pt x="27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8"/>
                      <a:pt x="9" y="48"/>
                      <a:pt x="20" y="52"/>
                    </a:cubicBezTo>
                    <a:cubicBezTo>
                      <a:pt x="20" y="50"/>
                      <a:pt x="22" y="48"/>
                      <a:pt x="24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6" name="Freeform 366"/>
              <p:cNvSpPr>
                <a:spLocks noEditPoints="1"/>
              </p:cNvSpPr>
              <p:nvPr/>
            </p:nvSpPr>
            <p:spPr bwMode="auto">
              <a:xfrm>
                <a:off x="6922126" y="5931251"/>
                <a:ext cx="190017" cy="105115"/>
              </a:xfrm>
              <a:custGeom>
                <a:avLst/>
                <a:gdLst>
                  <a:gd name="T0" fmla="*/ 62 w 62"/>
                  <a:gd name="T1" fmla="*/ 27 h 35"/>
                  <a:gd name="T2" fmla="*/ 55 w 62"/>
                  <a:gd name="T3" fmla="*/ 19 h 35"/>
                  <a:gd name="T4" fmla="*/ 48 w 62"/>
                  <a:gd name="T5" fmla="*/ 14 h 35"/>
                  <a:gd name="T6" fmla="*/ 35 w 62"/>
                  <a:gd name="T7" fmla="*/ 1 h 35"/>
                  <a:gd name="T8" fmla="*/ 29 w 62"/>
                  <a:gd name="T9" fmla="*/ 0 h 35"/>
                  <a:gd name="T10" fmla="*/ 29 w 62"/>
                  <a:gd name="T11" fmla="*/ 0 h 35"/>
                  <a:gd name="T12" fmla="*/ 11 w 62"/>
                  <a:gd name="T13" fmla="*/ 13 h 35"/>
                  <a:gd name="T14" fmla="*/ 6 w 62"/>
                  <a:gd name="T15" fmla="*/ 16 h 35"/>
                  <a:gd name="T16" fmla="*/ 2 w 62"/>
                  <a:gd name="T17" fmla="*/ 21 h 35"/>
                  <a:gd name="T18" fmla="*/ 0 w 62"/>
                  <a:gd name="T19" fmla="*/ 26 h 35"/>
                  <a:gd name="T20" fmla="*/ 5 w 62"/>
                  <a:gd name="T21" fmla="*/ 35 h 35"/>
                  <a:gd name="T22" fmla="*/ 5 w 62"/>
                  <a:gd name="T23" fmla="*/ 35 h 35"/>
                  <a:gd name="T24" fmla="*/ 12 w 62"/>
                  <a:gd name="T25" fmla="*/ 35 h 35"/>
                  <a:gd name="T26" fmla="*/ 18 w 62"/>
                  <a:gd name="T27" fmla="*/ 35 h 35"/>
                  <a:gd name="T28" fmla="*/ 20 w 62"/>
                  <a:gd name="T29" fmla="*/ 35 h 35"/>
                  <a:gd name="T30" fmla="*/ 28 w 62"/>
                  <a:gd name="T31" fmla="*/ 35 h 35"/>
                  <a:gd name="T32" fmla="*/ 36 w 62"/>
                  <a:gd name="T33" fmla="*/ 35 h 35"/>
                  <a:gd name="T34" fmla="*/ 36 w 62"/>
                  <a:gd name="T35" fmla="*/ 35 h 35"/>
                  <a:gd name="T36" fmla="*/ 40 w 62"/>
                  <a:gd name="T37" fmla="*/ 35 h 35"/>
                  <a:gd name="T38" fmla="*/ 51 w 62"/>
                  <a:gd name="T39" fmla="*/ 35 h 35"/>
                  <a:gd name="T40" fmla="*/ 52 w 62"/>
                  <a:gd name="T41" fmla="*/ 35 h 35"/>
                  <a:gd name="T42" fmla="*/ 54 w 62"/>
                  <a:gd name="T43" fmla="*/ 35 h 35"/>
                  <a:gd name="T44" fmla="*/ 56 w 62"/>
                  <a:gd name="T45" fmla="*/ 35 h 35"/>
                  <a:gd name="T46" fmla="*/ 58 w 62"/>
                  <a:gd name="T47" fmla="*/ 34 h 35"/>
                  <a:gd name="T48" fmla="*/ 58 w 62"/>
                  <a:gd name="T49" fmla="*/ 34 h 35"/>
                  <a:gd name="T50" fmla="*/ 58 w 62"/>
                  <a:gd name="T51" fmla="*/ 34 h 35"/>
                  <a:gd name="T52" fmla="*/ 62 w 62"/>
                  <a:gd name="T53" fmla="*/ 27 h 35"/>
                  <a:gd name="T54" fmla="*/ 57 w 62"/>
                  <a:gd name="T55" fmla="*/ 30 h 35"/>
                  <a:gd name="T56" fmla="*/ 54 w 62"/>
                  <a:gd name="T57" fmla="*/ 31 h 35"/>
                  <a:gd name="T58" fmla="*/ 48 w 62"/>
                  <a:gd name="T59" fmla="*/ 31 h 35"/>
                  <a:gd name="T60" fmla="*/ 39 w 62"/>
                  <a:gd name="T61" fmla="*/ 31 h 35"/>
                  <a:gd name="T62" fmla="*/ 38 w 62"/>
                  <a:gd name="T63" fmla="*/ 31 h 35"/>
                  <a:gd name="T64" fmla="*/ 34 w 62"/>
                  <a:gd name="T65" fmla="*/ 31 h 35"/>
                  <a:gd name="T66" fmla="*/ 26 w 62"/>
                  <a:gd name="T67" fmla="*/ 31 h 35"/>
                  <a:gd name="T68" fmla="*/ 21 w 62"/>
                  <a:gd name="T69" fmla="*/ 31 h 35"/>
                  <a:gd name="T70" fmla="*/ 17 w 62"/>
                  <a:gd name="T71" fmla="*/ 31 h 35"/>
                  <a:gd name="T72" fmla="*/ 12 w 62"/>
                  <a:gd name="T73" fmla="*/ 31 h 35"/>
                  <a:gd name="T74" fmla="*/ 8 w 62"/>
                  <a:gd name="T75" fmla="*/ 31 h 35"/>
                  <a:gd name="T76" fmla="*/ 7 w 62"/>
                  <a:gd name="T77" fmla="*/ 30 h 35"/>
                  <a:gd name="T78" fmla="*/ 6 w 62"/>
                  <a:gd name="T79" fmla="*/ 29 h 35"/>
                  <a:gd name="T80" fmla="*/ 5 w 62"/>
                  <a:gd name="T81" fmla="*/ 25 h 35"/>
                  <a:gd name="T82" fmla="*/ 7 w 62"/>
                  <a:gd name="T83" fmla="*/ 22 h 35"/>
                  <a:gd name="T84" fmla="*/ 13 w 62"/>
                  <a:gd name="T85" fmla="*/ 18 h 35"/>
                  <a:gd name="T86" fmla="*/ 15 w 62"/>
                  <a:gd name="T87" fmla="*/ 18 h 35"/>
                  <a:gd name="T88" fmla="*/ 15 w 62"/>
                  <a:gd name="T89" fmla="*/ 15 h 35"/>
                  <a:gd name="T90" fmla="*/ 27 w 62"/>
                  <a:gd name="T91" fmla="*/ 5 h 35"/>
                  <a:gd name="T92" fmla="*/ 29 w 62"/>
                  <a:gd name="T93" fmla="*/ 5 h 35"/>
                  <a:gd name="T94" fmla="*/ 33 w 62"/>
                  <a:gd name="T95" fmla="*/ 5 h 35"/>
                  <a:gd name="T96" fmla="*/ 42 w 62"/>
                  <a:gd name="T97" fmla="*/ 13 h 35"/>
                  <a:gd name="T98" fmla="*/ 44 w 62"/>
                  <a:gd name="T99" fmla="*/ 18 h 35"/>
                  <a:gd name="T100" fmla="*/ 44 w 62"/>
                  <a:gd name="T101" fmla="*/ 18 h 35"/>
                  <a:gd name="T102" fmla="*/ 51 w 62"/>
                  <a:gd name="T103" fmla="*/ 23 h 35"/>
                  <a:gd name="T104" fmla="*/ 51 w 62"/>
                  <a:gd name="T105" fmla="*/ 25 h 35"/>
                  <a:gd name="T106" fmla="*/ 54 w 62"/>
                  <a:gd name="T107" fmla="*/ 23 h 35"/>
                  <a:gd name="T108" fmla="*/ 58 w 62"/>
                  <a:gd name="T109" fmla="*/ 27 h 35"/>
                  <a:gd name="T110" fmla="*/ 57 w 62"/>
                  <a:gd name="T111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" h="35">
                    <a:moveTo>
                      <a:pt x="62" y="27"/>
                    </a:moveTo>
                    <a:cubicBezTo>
                      <a:pt x="62" y="23"/>
                      <a:pt x="59" y="19"/>
                      <a:pt x="55" y="19"/>
                    </a:cubicBezTo>
                    <a:cubicBezTo>
                      <a:pt x="53" y="17"/>
                      <a:pt x="51" y="15"/>
                      <a:pt x="48" y="14"/>
                    </a:cubicBezTo>
                    <a:cubicBezTo>
                      <a:pt x="46" y="8"/>
                      <a:pt x="41" y="3"/>
                      <a:pt x="35" y="1"/>
                    </a:cubicBezTo>
                    <a:cubicBezTo>
                      <a:pt x="33" y="0"/>
                      <a:pt x="31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0" y="0"/>
                      <a:pt x="13" y="6"/>
                      <a:pt x="11" y="13"/>
                    </a:cubicBezTo>
                    <a:cubicBezTo>
                      <a:pt x="9" y="14"/>
                      <a:pt x="7" y="14"/>
                      <a:pt x="6" y="16"/>
                    </a:cubicBezTo>
                    <a:cubicBezTo>
                      <a:pt x="4" y="17"/>
                      <a:pt x="2" y="19"/>
                      <a:pt x="2" y="21"/>
                    </a:cubicBezTo>
                    <a:cubicBezTo>
                      <a:pt x="1" y="22"/>
                      <a:pt x="0" y="24"/>
                      <a:pt x="0" y="26"/>
                    </a:cubicBezTo>
                    <a:cubicBezTo>
                      <a:pt x="0" y="30"/>
                      <a:pt x="2" y="33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5" y="35"/>
                      <a:pt x="56" y="35"/>
                    </a:cubicBezTo>
                    <a:cubicBezTo>
                      <a:pt x="57" y="35"/>
                      <a:pt x="57" y="35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61" y="33"/>
                      <a:pt x="62" y="30"/>
                      <a:pt x="62" y="27"/>
                    </a:cubicBezTo>
                    <a:close/>
                    <a:moveTo>
                      <a:pt x="57" y="30"/>
                    </a:moveTo>
                    <a:cubicBezTo>
                      <a:pt x="56" y="31"/>
                      <a:pt x="55" y="31"/>
                      <a:pt x="54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7" y="30"/>
                      <a:pt x="7" y="30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8"/>
                      <a:pt x="5" y="27"/>
                      <a:pt x="5" y="25"/>
                    </a:cubicBezTo>
                    <a:cubicBezTo>
                      <a:pt x="5" y="24"/>
                      <a:pt x="6" y="23"/>
                      <a:pt x="7" y="22"/>
                    </a:cubicBezTo>
                    <a:cubicBezTo>
                      <a:pt x="8" y="19"/>
                      <a:pt x="10" y="18"/>
                      <a:pt x="13" y="18"/>
                    </a:cubicBezTo>
                    <a:cubicBezTo>
                      <a:pt x="13" y="18"/>
                      <a:pt x="14" y="18"/>
                      <a:pt x="15" y="18"/>
                    </a:cubicBezTo>
                    <a:cubicBezTo>
                      <a:pt x="15" y="17"/>
                      <a:pt x="15" y="16"/>
                      <a:pt x="15" y="15"/>
                    </a:cubicBezTo>
                    <a:cubicBezTo>
                      <a:pt x="17" y="10"/>
                      <a:pt x="21" y="6"/>
                      <a:pt x="27" y="5"/>
                    </a:cubicBezTo>
                    <a:cubicBezTo>
                      <a:pt x="28" y="5"/>
                      <a:pt x="28" y="5"/>
                      <a:pt x="29" y="5"/>
                    </a:cubicBezTo>
                    <a:cubicBezTo>
                      <a:pt x="31" y="5"/>
                      <a:pt x="32" y="5"/>
                      <a:pt x="33" y="5"/>
                    </a:cubicBezTo>
                    <a:cubicBezTo>
                      <a:pt x="37" y="6"/>
                      <a:pt x="40" y="9"/>
                      <a:pt x="42" y="13"/>
                    </a:cubicBezTo>
                    <a:cubicBezTo>
                      <a:pt x="43" y="14"/>
                      <a:pt x="43" y="16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7" y="18"/>
                      <a:pt x="50" y="20"/>
                      <a:pt x="51" y="23"/>
                    </a:cubicBezTo>
                    <a:cubicBezTo>
                      <a:pt x="51" y="24"/>
                      <a:pt x="51" y="24"/>
                      <a:pt x="51" y="25"/>
                    </a:cubicBezTo>
                    <a:cubicBezTo>
                      <a:pt x="52" y="24"/>
                      <a:pt x="53" y="23"/>
                      <a:pt x="54" y="23"/>
                    </a:cubicBezTo>
                    <a:cubicBezTo>
                      <a:pt x="56" y="23"/>
                      <a:pt x="58" y="25"/>
                      <a:pt x="58" y="27"/>
                    </a:cubicBezTo>
                    <a:cubicBezTo>
                      <a:pt x="58" y="29"/>
                      <a:pt x="58" y="30"/>
                      <a:pt x="57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1" name="组合 500"/>
            <p:cNvGrpSpPr/>
            <p:nvPr/>
          </p:nvGrpSpPr>
          <p:grpSpPr>
            <a:xfrm>
              <a:off x="11481557" y="3740379"/>
              <a:ext cx="586690" cy="788090"/>
              <a:chOff x="7435574" y="5769536"/>
              <a:chExt cx="270874" cy="363860"/>
            </a:xfrm>
            <a:grpFill/>
          </p:grpSpPr>
          <p:sp>
            <p:nvSpPr>
              <p:cNvPr id="568" name="Freeform 367"/>
              <p:cNvSpPr>
                <a:spLocks/>
              </p:cNvSpPr>
              <p:nvPr/>
            </p:nvSpPr>
            <p:spPr bwMode="auto">
              <a:xfrm>
                <a:off x="7459831" y="6056579"/>
                <a:ext cx="32343" cy="48515"/>
              </a:xfrm>
              <a:custGeom>
                <a:avLst/>
                <a:gdLst>
                  <a:gd name="T0" fmla="*/ 11 w 11"/>
                  <a:gd name="T1" fmla="*/ 11 h 16"/>
                  <a:gd name="T2" fmla="*/ 8 w 11"/>
                  <a:gd name="T3" fmla="*/ 0 h 16"/>
                  <a:gd name="T4" fmla="*/ 1 w 11"/>
                  <a:gd name="T5" fmla="*/ 8 h 16"/>
                  <a:gd name="T6" fmla="*/ 1 w 11"/>
                  <a:gd name="T7" fmla="*/ 9 h 16"/>
                  <a:gd name="T8" fmla="*/ 5 w 11"/>
                  <a:gd name="T9" fmla="*/ 15 h 16"/>
                  <a:gd name="T10" fmla="*/ 11 w 11"/>
                  <a:gd name="T11" fmla="*/ 12 h 16"/>
                  <a:gd name="T12" fmla="*/ 11 w 11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1" y="11"/>
                    </a:moveTo>
                    <a:cubicBezTo>
                      <a:pt x="11" y="6"/>
                      <a:pt x="8" y="0"/>
                      <a:pt x="8" y="0"/>
                    </a:cubicBezTo>
                    <a:cubicBezTo>
                      <a:pt x="8" y="0"/>
                      <a:pt x="3" y="4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7" y="16"/>
                      <a:pt x="10" y="14"/>
                      <a:pt x="11" y="12"/>
                    </a:cubicBezTo>
                    <a:cubicBezTo>
                      <a:pt x="11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9" name="Freeform 368"/>
              <p:cNvSpPr>
                <a:spLocks/>
              </p:cNvSpPr>
              <p:nvPr/>
            </p:nvSpPr>
            <p:spPr bwMode="auto">
              <a:xfrm>
                <a:off x="7504301" y="6084881"/>
                <a:ext cx="32343" cy="48515"/>
              </a:xfrm>
              <a:custGeom>
                <a:avLst/>
                <a:gdLst>
                  <a:gd name="T0" fmla="*/ 10 w 11"/>
                  <a:gd name="T1" fmla="*/ 11 h 16"/>
                  <a:gd name="T2" fmla="*/ 8 w 11"/>
                  <a:gd name="T3" fmla="*/ 0 h 16"/>
                  <a:gd name="T4" fmla="*/ 1 w 11"/>
                  <a:gd name="T5" fmla="*/ 9 h 16"/>
                  <a:gd name="T6" fmla="*/ 0 w 11"/>
                  <a:gd name="T7" fmla="*/ 10 h 16"/>
                  <a:gd name="T8" fmla="*/ 4 w 11"/>
                  <a:gd name="T9" fmla="*/ 16 h 16"/>
                  <a:gd name="T10" fmla="*/ 10 w 11"/>
                  <a:gd name="T11" fmla="*/ 12 h 16"/>
                  <a:gd name="T12" fmla="*/ 10 w 11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0" y="11"/>
                    </a:moveTo>
                    <a:cubicBezTo>
                      <a:pt x="11" y="7"/>
                      <a:pt x="8" y="0"/>
                      <a:pt x="8" y="0"/>
                    </a:cubicBezTo>
                    <a:cubicBezTo>
                      <a:pt x="8" y="0"/>
                      <a:pt x="2" y="5"/>
                      <a:pt x="1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1" y="15"/>
                      <a:pt x="4" y="16"/>
                    </a:cubicBezTo>
                    <a:cubicBezTo>
                      <a:pt x="7" y="16"/>
                      <a:pt x="10" y="15"/>
                      <a:pt x="10" y="12"/>
                    </a:cubicBezTo>
                    <a:cubicBezTo>
                      <a:pt x="10" y="12"/>
                      <a:pt x="10" y="11"/>
                      <a:pt x="1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0" name="Freeform 369"/>
              <p:cNvSpPr>
                <a:spLocks/>
              </p:cNvSpPr>
              <p:nvPr/>
            </p:nvSpPr>
            <p:spPr bwMode="auto">
              <a:xfrm>
                <a:off x="7540689" y="6052538"/>
                <a:ext cx="32343" cy="52559"/>
              </a:xfrm>
              <a:custGeom>
                <a:avLst/>
                <a:gdLst>
                  <a:gd name="T0" fmla="*/ 11 w 11"/>
                  <a:gd name="T1" fmla="*/ 11 h 17"/>
                  <a:gd name="T2" fmla="*/ 9 w 11"/>
                  <a:gd name="T3" fmla="*/ 0 h 17"/>
                  <a:gd name="T4" fmla="*/ 1 w 11"/>
                  <a:gd name="T5" fmla="*/ 9 h 17"/>
                  <a:gd name="T6" fmla="*/ 1 w 11"/>
                  <a:gd name="T7" fmla="*/ 10 h 17"/>
                  <a:gd name="T8" fmla="*/ 5 w 11"/>
                  <a:gd name="T9" fmla="*/ 16 h 17"/>
                  <a:gd name="T10" fmla="*/ 11 w 11"/>
                  <a:gd name="T11" fmla="*/ 12 h 17"/>
                  <a:gd name="T12" fmla="*/ 11 w 11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7">
                    <a:moveTo>
                      <a:pt x="11" y="11"/>
                    </a:moveTo>
                    <a:cubicBezTo>
                      <a:pt x="11" y="7"/>
                      <a:pt x="9" y="0"/>
                      <a:pt x="9" y="0"/>
                    </a:cubicBezTo>
                    <a:cubicBezTo>
                      <a:pt x="9" y="0"/>
                      <a:pt x="3" y="5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0" y="13"/>
                      <a:pt x="2" y="15"/>
                      <a:pt x="5" y="16"/>
                    </a:cubicBezTo>
                    <a:cubicBezTo>
                      <a:pt x="8" y="17"/>
                      <a:pt x="10" y="15"/>
                      <a:pt x="11" y="12"/>
                    </a:cubicBezTo>
                    <a:cubicBezTo>
                      <a:pt x="11" y="12"/>
                      <a:pt x="11" y="12"/>
                      <a:pt x="11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1" name="Freeform 370"/>
              <p:cNvSpPr>
                <a:spLocks/>
              </p:cNvSpPr>
              <p:nvPr/>
            </p:nvSpPr>
            <p:spPr bwMode="auto">
              <a:xfrm>
                <a:off x="7492174" y="5769536"/>
                <a:ext cx="214274" cy="222360"/>
              </a:xfrm>
              <a:custGeom>
                <a:avLst/>
                <a:gdLst>
                  <a:gd name="T0" fmla="*/ 63 w 71"/>
                  <a:gd name="T1" fmla="*/ 53 h 73"/>
                  <a:gd name="T2" fmla="*/ 57 w 71"/>
                  <a:gd name="T3" fmla="*/ 54 h 73"/>
                  <a:gd name="T4" fmla="*/ 25 w 71"/>
                  <a:gd name="T5" fmla="*/ 23 h 73"/>
                  <a:gd name="T6" fmla="*/ 30 w 71"/>
                  <a:gd name="T7" fmla="*/ 6 h 73"/>
                  <a:gd name="T8" fmla="*/ 35 w 71"/>
                  <a:gd name="T9" fmla="*/ 0 h 73"/>
                  <a:gd name="T10" fmla="*/ 26 w 71"/>
                  <a:gd name="T11" fmla="*/ 1 h 73"/>
                  <a:gd name="T12" fmla="*/ 0 w 71"/>
                  <a:gd name="T13" fmla="*/ 37 h 73"/>
                  <a:gd name="T14" fmla="*/ 4 w 71"/>
                  <a:gd name="T15" fmla="*/ 54 h 73"/>
                  <a:gd name="T16" fmla="*/ 10 w 71"/>
                  <a:gd name="T17" fmla="*/ 52 h 73"/>
                  <a:gd name="T18" fmla="*/ 5 w 71"/>
                  <a:gd name="T19" fmla="*/ 37 h 73"/>
                  <a:gd name="T20" fmla="*/ 22 w 71"/>
                  <a:gd name="T21" fmla="*/ 9 h 73"/>
                  <a:gd name="T22" fmla="*/ 20 w 71"/>
                  <a:gd name="T23" fmla="*/ 23 h 73"/>
                  <a:gd name="T24" fmla="*/ 57 w 71"/>
                  <a:gd name="T25" fmla="*/ 59 h 73"/>
                  <a:gd name="T26" fmla="*/ 58 w 71"/>
                  <a:gd name="T27" fmla="*/ 59 h 73"/>
                  <a:gd name="T28" fmla="*/ 37 w 71"/>
                  <a:gd name="T29" fmla="*/ 68 h 73"/>
                  <a:gd name="T30" fmla="*/ 32 w 71"/>
                  <a:gd name="T31" fmla="*/ 68 h 73"/>
                  <a:gd name="T32" fmla="*/ 36 w 71"/>
                  <a:gd name="T33" fmla="*/ 72 h 73"/>
                  <a:gd name="T34" fmla="*/ 41 w 71"/>
                  <a:gd name="T35" fmla="*/ 73 h 73"/>
                  <a:gd name="T36" fmla="*/ 67 w 71"/>
                  <a:gd name="T37" fmla="*/ 58 h 73"/>
                  <a:gd name="T38" fmla="*/ 71 w 71"/>
                  <a:gd name="T39" fmla="*/ 50 h 73"/>
                  <a:gd name="T40" fmla="*/ 63 w 71"/>
                  <a:gd name="T41" fmla="*/ 5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73">
                    <a:moveTo>
                      <a:pt x="63" y="53"/>
                    </a:moveTo>
                    <a:cubicBezTo>
                      <a:pt x="61" y="54"/>
                      <a:pt x="59" y="54"/>
                      <a:pt x="57" y="54"/>
                    </a:cubicBezTo>
                    <a:cubicBezTo>
                      <a:pt x="39" y="54"/>
                      <a:pt x="25" y="40"/>
                      <a:pt x="25" y="23"/>
                    </a:cubicBezTo>
                    <a:cubicBezTo>
                      <a:pt x="25" y="17"/>
                      <a:pt x="27" y="11"/>
                      <a:pt x="30" y="6"/>
                    </a:cubicBezTo>
                    <a:cubicBezTo>
                      <a:pt x="31" y="4"/>
                      <a:pt x="33" y="2"/>
                      <a:pt x="35" y="0"/>
                    </a:cubicBezTo>
                    <a:cubicBezTo>
                      <a:pt x="32" y="0"/>
                      <a:pt x="29" y="1"/>
                      <a:pt x="26" y="1"/>
                    </a:cubicBezTo>
                    <a:cubicBezTo>
                      <a:pt x="11" y="6"/>
                      <a:pt x="0" y="20"/>
                      <a:pt x="0" y="37"/>
                    </a:cubicBezTo>
                    <a:cubicBezTo>
                      <a:pt x="0" y="43"/>
                      <a:pt x="1" y="49"/>
                      <a:pt x="4" y="54"/>
                    </a:cubicBezTo>
                    <a:cubicBezTo>
                      <a:pt x="6" y="53"/>
                      <a:pt x="8" y="53"/>
                      <a:pt x="10" y="52"/>
                    </a:cubicBezTo>
                    <a:cubicBezTo>
                      <a:pt x="7" y="48"/>
                      <a:pt x="5" y="43"/>
                      <a:pt x="5" y="37"/>
                    </a:cubicBezTo>
                    <a:cubicBezTo>
                      <a:pt x="5" y="25"/>
                      <a:pt x="12" y="14"/>
                      <a:pt x="22" y="9"/>
                    </a:cubicBezTo>
                    <a:cubicBezTo>
                      <a:pt x="21" y="13"/>
                      <a:pt x="20" y="18"/>
                      <a:pt x="20" y="23"/>
                    </a:cubicBezTo>
                    <a:cubicBezTo>
                      <a:pt x="20" y="43"/>
                      <a:pt x="36" y="59"/>
                      <a:pt x="57" y="59"/>
                    </a:cubicBezTo>
                    <a:cubicBezTo>
                      <a:pt x="57" y="59"/>
                      <a:pt x="57" y="59"/>
                      <a:pt x="58" y="59"/>
                    </a:cubicBezTo>
                    <a:cubicBezTo>
                      <a:pt x="52" y="65"/>
                      <a:pt x="45" y="68"/>
                      <a:pt x="37" y="68"/>
                    </a:cubicBezTo>
                    <a:cubicBezTo>
                      <a:pt x="35" y="68"/>
                      <a:pt x="34" y="68"/>
                      <a:pt x="32" y="68"/>
                    </a:cubicBezTo>
                    <a:cubicBezTo>
                      <a:pt x="34" y="69"/>
                      <a:pt x="35" y="70"/>
                      <a:pt x="36" y="72"/>
                    </a:cubicBezTo>
                    <a:cubicBezTo>
                      <a:pt x="38" y="72"/>
                      <a:pt x="40" y="72"/>
                      <a:pt x="41" y="73"/>
                    </a:cubicBezTo>
                    <a:cubicBezTo>
                      <a:pt x="52" y="72"/>
                      <a:pt x="61" y="66"/>
                      <a:pt x="67" y="58"/>
                    </a:cubicBezTo>
                    <a:cubicBezTo>
                      <a:pt x="68" y="56"/>
                      <a:pt x="70" y="53"/>
                      <a:pt x="71" y="50"/>
                    </a:cubicBezTo>
                    <a:cubicBezTo>
                      <a:pt x="68" y="52"/>
                      <a:pt x="66" y="53"/>
                      <a:pt x="63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2" name="Freeform 371"/>
              <p:cNvSpPr>
                <a:spLocks noEditPoints="1"/>
              </p:cNvSpPr>
              <p:nvPr/>
            </p:nvSpPr>
            <p:spPr bwMode="auto">
              <a:xfrm>
                <a:off x="7435574" y="5927207"/>
                <a:ext cx="190017" cy="109159"/>
              </a:xfrm>
              <a:custGeom>
                <a:avLst/>
                <a:gdLst>
                  <a:gd name="T0" fmla="*/ 62 w 62"/>
                  <a:gd name="T1" fmla="*/ 28 h 36"/>
                  <a:gd name="T2" fmla="*/ 59 w 62"/>
                  <a:gd name="T3" fmla="*/ 21 h 36"/>
                  <a:gd name="T4" fmla="*/ 54 w 62"/>
                  <a:gd name="T5" fmla="*/ 20 h 36"/>
                  <a:gd name="T6" fmla="*/ 50 w 62"/>
                  <a:gd name="T7" fmla="*/ 16 h 36"/>
                  <a:gd name="T8" fmla="*/ 47 w 62"/>
                  <a:gd name="T9" fmla="*/ 14 h 36"/>
                  <a:gd name="T10" fmla="*/ 29 w 62"/>
                  <a:gd name="T11" fmla="*/ 0 h 36"/>
                  <a:gd name="T12" fmla="*/ 28 w 62"/>
                  <a:gd name="T13" fmla="*/ 0 h 36"/>
                  <a:gd name="T14" fmla="*/ 22 w 62"/>
                  <a:gd name="T15" fmla="*/ 2 h 36"/>
                  <a:gd name="T16" fmla="*/ 10 w 62"/>
                  <a:gd name="T17" fmla="*/ 14 h 36"/>
                  <a:gd name="T18" fmla="*/ 0 w 62"/>
                  <a:gd name="T19" fmla="*/ 26 h 36"/>
                  <a:gd name="T20" fmla="*/ 5 w 62"/>
                  <a:gd name="T21" fmla="*/ 36 h 36"/>
                  <a:gd name="T22" fmla="*/ 18 w 62"/>
                  <a:gd name="T23" fmla="*/ 36 h 36"/>
                  <a:gd name="T24" fmla="*/ 20 w 62"/>
                  <a:gd name="T25" fmla="*/ 36 h 36"/>
                  <a:gd name="T26" fmla="*/ 36 w 62"/>
                  <a:gd name="T27" fmla="*/ 36 h 36"/>
                  <a:gd name="T28" fmla="*/ 40 w 62"/>
                  <a:gd name="T29" fmla="*/ 36 h 36"/>
                  <a:gd name="T30" fmla="*/ 50 w 62"/>
                  <a:gd name="T31" fmla="*/ 36 h 36"/>
                  <a:gd name="T32" fmla="*/ 52 w 62"/>
                  <a:gd name="T33" fmla="*/ 36 h 36"/>
                  <a:gd name="T34" fmla="*/ 54 w 62"/>
                  <a:gd name="T35" fmla="*/ 36 h 36"/>
                  <a:gd name="T36" fmla="*/ 55 w 62"/>
                  <a:gd name="T37" fmla="*/ 36 h 36"/>
                  <a:gd name="T38" fmla="*/ 58 w 62"/>
                  <a:gd name="T39" fmla="*/ 35 h 36"/>
                  <a:gd name="T40" fmla="*/ 58 w 62"/>
                  <a:gd name="T41" fmla="*/ 35 h 36"/>
                  <a:gd name="T42" fmla="*/ 58 w 62"/>
                  <a:gd name="T43" fmla="*/ 35 h 36"/>
                  <a:gd name="T44" fmla="*/ 62 w 62"/>
                  <a:gd name="T45" fmla="*/ 28 h 36"/>
                  <a:gd name="T46" fmla="*/ 56 w 62"/>
                  <a:gd name="T47" fmla="*/ 31 h 36"/>
                  <a:gd name="T48" fmla="*/ 54 w 62"/>
                  <a:gd name="T49" fmla="*/ 32 h 36"/>
                  <a:gd name="T50" fmla="*/ 48 w 62"/>
                  <a:gd name="T51" fmla="*/ 32 h 36"/>
                  <a:gd name="T52" fmla="*/ 39 w 62"/>
                  <a:gd name="T53" fmla="*/ 32 h 36"/>
                  <a:gd name="T54" fmla="*/ 37 w 62"/>
                  <a:gd name="T55" fmla="*/ 32 h 36"/>
                  <a:gd name="T56" fmla="*/ 20 w 62"/>
                  <a:gd name="T57" fmla="*/ 32 h 36"/>
                  <a:gd name="T58" fmla="*/ 17 w 62"/>
                  <a:gd name="T59" fmla="*/ 32 h 36"/>
                  <a:gd name="T60" fmla="*/ 8 w 62"/>
                  <a:gd name="T61" fmla="*/ 32 h 36"/>
                  <a:gd name="T62" fmla="*/ 6 w 62"/>
                  <a:gd name="T63" fmla="*/ 30 h 36"/>
                  <a:gd name="T64" fmla="*/ 5 w 62"/>
                  <a:gd name="T65" fmla="*/ 26 h 36"/>
                  <a:gd name="T66" fmla="*/ 13 w 62"/>
                  <a:gd name="T67" fmla="*/ 18 h 36"/>
                  <a:gd name="T68" fmla="*/ 14 w 62"/>
                  <a:gd name="T69" fmla="*/ 19 h 36"/>
                  <a:gd name="T70" fmla="*/ 24 w 62"/>
                  <a:gd name="T71" fmla="*/ 6 h 36"/>
                  <a:gd name="T72" fmla="*/ 29 w 62"/>
                  <a:gd name="T73" fmla="*/ 5 h 36"/>
                  <a:gd name="T74" fmla="*/ 31 w 62"/>
                  <a:gd name="T75" fmla="*/ 5 h 36"/>
                  <a:gd name="T76" fmla="*/ 42 w 62"/>
                  <a:gd name="T77" fmla="*/ 13 h 36"/>
                  <a:gd name="T78" fmla="*/ 43 w 62"/>
                  <a:gd name="T79" fmla="*/ 18 h 36"/>
                  <a:gd name="T80" fmla="*/ 43 w 62"/>
                  <a:gd name="T81" fmla="*/ 18 h 36"/>
                  <a:gd name="T82" fmla="*/ 49 w 62"/>
                  <a:gd name="T83" fmla="*/ 21 h 36"/>
                  <a:gd name="T84" fmla="*/ 51 w 62"/>
                  <a:gd name="T85" fmla="*/ 25 h 36"/>
                  <a:gd name="T86" fmla="*/ 54 w 62"/>
                  <a:gd name="T87" fmla="*/ 24 h 36"/>
                  <a:gd name="T88" fmla="*/ 58 w 62"/>
                  <a:gd name="T89" fmla="*/ 28 h 36"/>
                  <a:gd name="T90" fmla="*/ 56 w 62"/>
                  <a:gd name="T91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" h="36">
                    <a:moveTo>
                      <a:pt x="62" y="28"/>
                    </a:moveTo>
                    <a:cubicBezTo>
                      <a:pt x="62" y="25"/>
                      <a:pt x="61" y="23"/>
                      <a:pt x="59" y="21"/>
                    </a:cubicBezTo>
                    <a:cubicBezTo>
                      <a:pt x="58" y="20"/>
                      <a:pt x="56" y="20"/>
                      <a:pt x="54" y="20"/>
                    </a:cubicBezTo>
                    <a:cubicBezTo>
                      <a:pt x="53" y="18"/>
                      <a:pt x="52" y="17"/>
                      <a:pt x="50" y="16"/>
                    </a:cubicBezTo>
                    <a:cubicBezTo>
                      <a:pt x="49" y="15"/>
                      <a:pt x="48" y="15"/>
                      <a:pt x="47" y="14"/>
                    </a:cubicBezTo>
                    <a:cubicBezTo>
                      <a:pt x="45" y="6"/>
                      <a:pt x="38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1"/>
                      <a:pt x="24" y="1"/>
                      <a:pt x="22" y="2"/>
                    </a:cubicBezTo>
                    <a:cubicBezTo>
                      <a:pt x="16" y="4"/>
                      <a:pt x="12" y="8"/>
                      <a:pt x="10" y="14"/>
                    </a:cubicBezTo>
                    <a:cubicBezTo>
                      <a:pt x="5" y="15"/>
                      <a:pt x="0" y="20"/>
                      <a:pt x="0" y="26"/>
                    </a:cubicBezTo>
                    <a:cubicBezTo>
                      <a:pt x="0" y="30"/>
                      <a:pt x="2" y="34"/>
                      <a:pt x="5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5" y="36"/>
                      <a:pt x="55" y="36"/>
                    </a:cubicBezTo>
                    <a:cubicBezTo>
                      <a:pt x="56" y="36"/>
                      <a:pt x="57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3"/>
                      <a:pt x="62" y="31"/>
                      <a:pt x="62" y="28"/>
                    </a:cubicBezTo>
                    <a:close/>
                    <a:moveTo>
                      <a:pt x="56" y="31"/>
                    </a:moveTo>
                    <a:cubicBezTo>
                      <a:pt x="56" y="31"/>
                      <a:pt x="55" y="32"/>
                      <a:pt x="54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1"/>
                      <a:pt x="7" y="31"/>
                      <a:pt x="6" y="30"/>
                    </a:cubicBezTo>
                    <a:cubicBezTo>
                      <a:pt x="6" y="29"/>
                      <a:pt x="5" y="27"/>
                      <a:pt x="5" y="26"/>
                    </a:cubicBezTo>
                    <a:cubicBezTo>
                      <a:pt x="5" y="22"/>
                      <a:pt x="8" y="18"/>
                      <a:pt x="13" y="18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5" y="13"/>
                      <a:pt x="19" y="8"/>
                      <a:pt x="24" y="6"/>
                    </a:cubicBezTo>
                    <a:cubicBezTo>
                      <a:pt x="26" y="5"/>
                      <a:pt x="27" y="5"/>
                      <a:pt x="29" y="5"/>
                    </a:cubicBezTo>
                    <a:cubicBezTo>
                      <a:pt x="30" y="5"/>
                      <a:pt x="30" y="5"/>
                      <a:pt x="31" y="5"/>
                    </a:cubicBezTo>
                    <a:cubicBezTo>
                      <a:pt x="36" y="6"/>
                      <a:pt x="40" y="9"/>
                      <a:pt x="42" y="13"/>
                    </a:cubicBezTo>
                    <a:cubicBezTo>
                      <a:pt x="43" y="15"/>
                      <a:pt x="43" y="1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9" y="21"/>
                    </a:cubicBezTo>
                    <a:cubicBezTo>
                      <a:pt x="50" y="22"/>
                      <a:pt x="51" y="24"/>
                      <a:pt x="51" y="25"/>
                    </a:cubicBezTo>
                    <a:cubicBezTo>
                      <a:pt x="52" y="24"/>
                      <a:pt x="53" y="24"/>
                      <a:pt x="54" y="24"/>
                    </a:cubicBezTo>
                    <a:cubicBezTo>
                      <a:pt x="56" y="24"/>
                      <a:pt x="58" y="26"/>
                      <a:pt x="58" y="28"/>
                    </a:cubicBezTo>
                    <a:cubicBezTo>
                      <a:pt x="58" y="29"/>
                      <a:pt x="57" y="30"/>
                      <a:pt x="5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2" name="组合 501"/>
            <p:cNvGrpSpPr/>
            <p:nvPr/>
          </p:nvGrpSpPr>
          <p:grpSpPr>
            <a:xfrm>
              <a:off x="6169822" y="1461009"/>
              <a:ext cx="617096" cy="620359"/>
              <a:chOff x="5872914" y="5757071"/>
              <a:chExt cx="492512" cy="495117"/>
            </a:xfrm>
            <a:grpFill/>
          </p:grpSpPr>
          <p:sp>
            <p:nvSpPr>
              <p:cNvPr id="566" name="Freeform 157"/>
              <p:cNvSpPr>
                <a:spLocks noEditPoints="1"/>
              </p:cNvSpPr>
              <p:nvPr/>
            </p:nvSpPr>
            <p:spPr bwMode="auto">
              <a:xfrm>
                <a:off x="5872914" y="5757071"/>
                <a:ext cx="492512" cy="495117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40 w 80"/>
                  <a:gd name="T11" fmla="*/ 76 h 80"/>
                  <a:gd name="T12" fmla="*/ 4 w 80"/>
                  <a:gd name="T13" fmla="*/ 40 h 80"/>
                  <a:gd name="T14" fmla="*/ 40 w 80"/>
                  <a:gd name="T15" fmla="*/ 4 h 80"/>
                  <a:gd name="T16" fmla="*/ 76 w 80"/>
                  <a:gd name="T17" fmla="*/ 40 h 80"/>
                  <a:gd name="T18" fmla="*/ 40 w 80"/>
                  <a:gd name="T19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40" y="76"/>
                    </a:moveTo>
                    <a:cubicBezTo>
                      <a:pt x="20" y="76"/>
                      <a:pt x="4" y="60"/>
                      <a:pt x="4" y="40"/>
                    </a:cubicBezTo>
                    <a:cubicBezTo>
                      <a:pt x="4" y="20"/>
                      <a:pt x="20" y="4"/>
                      <a:pt x="40" y="4"/>
                    </a:cubicBezTo>
                    <a:cubicBezTo>
                      <a:pt x="60" y="4"/>
                      <a:pt x="76" y="20"/>
                      <a:pt x="76" y="40"/>
                    </a:cubicBezTo>
                    <a:cubicBezTo>
                      <a:pt x="76" y="60"/>
                      <a:pt x="60" y="76"/>
                      <a:pt x="40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7" name="Freeform 158"/>
              <p:cNvSpPr>
                <a:spLocks/>
              </p:cNvSpPr>
              <p:nvPr/>
            </p:nvSpPr>
            <p:spPr bwMode="auto">
              <a:xfrm>
                <a:off x="6008420" y="5895184"/>
                <a:ext cx="213682" cy="221501"/>
              </a:xfrm>
              <a:custGeom>
                <a:avLst/>
                <a:gdLst>
                  <a:gd name="T0" fmla="*/ 32 w 35"/>
                  <a:gd name="T1" fmla="*/ 1 h 36"/>
                  <a:gd name="T2" fmla="*/ 12 w 35"/>
                  <a:gd name="T3" fmla="*/ 12 h 36"/>
                  <a:gd name="T4" fmla="*/ 0 w 35"/>
                  <a:gd name="T5" fmla="*/ 33 h 36"/>
                  <a:gd name="T6" fmla="*/ 0 w 35"/>
                  <a:gd name="T7" fmla="*/ 35 h 36"/>
                  <a:gd name="T8" fmla="*/ 2 w 35"/>
                  <a:gd name="T9" fmla="*/ 36 h 36"/>
                  <a:gd name="T10" fmla="*/ 3 w 35"/>
                  <a:gd name="T11" fmla="*/ 35 h 36"/>
                  <a:gd name="T12" fmla="*/ 23 w 35"/>
                  <a:gd name="T13" fmla="*/ 24 h 36"/>
                  <a:gd name="T14" fmla="*/ 35 w 35"/>
                  <a:gd name="T15" fmla="*/ 3 h 36"/>
                  <a:gd name="T16" fmla="*/ 34 w 35"/>
                  <a:gd name="T17" fmla="*/ 1 h 36"/>
                  <a:gd name="T18" fmla="*/ 32 w 35"/>
                  <a:gd name="T1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6">
                    <a:moveTo>
                      <a:pt x="32" y="1"/>
                    </a:moveTo>
                    <a:cubicBezTo>
                      <a:pt x="30" y="2"/>
                      <a:pt x="15" y="9"/>
                      <a:pt x="12" y="12"/>
                    </a:cubicBezTo>
                    <a:cubicBezTo>
                      <a:pt x="9" y="15"/>
                      <a:pt x="1" y="31"/>
                      <a:pt x="0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1" y="35"/>
                      <a:pt x="1" y="36"/>
                      <a:pt x="2" y="36"/>
                    </a:cubicBezTo>
                    <a:cubicBezTo>
                      <a:pt x="2" y="36"/>
                      <a:pt x="2" y="35"/>
                      <a:pt x="3" y="35"/>
                    </a:cubicBezTo>
                    <a:cubicBezTo>
                      <a:pt x="4" y="34"/>
                      <a:pt x="20" y="27"/>
                      <a:pt x="23" y="24"/>
                    </a:cubicBezTo>
                    <a:cubicBezTo>
                      <a:pt x="26" y="21"/>
                      <a:pt x="34" y="5"/>
                      <a:pt x="35" y="3"/>
                    </a:cubicBezTo>
                    <a:cubicBezTo>
                      <a:pt x="35" y="3"/>
                      <a:pt x="35" y="2"/>
                      <a:pt x="34" y="1"/>
                    </a:cubicBezTo>
                    <a:cubicBezTo>
                      <a:pt x="34" y="0"/>
                      <a:pt x="33" y="0"/>
                      <a:pt x="32" y="1"/>
                    </a:cubicBezTo>
                    <a:close/>
                  </a:path>
                </a:pathLst>
              </a:custGeom>
              <a:grpFill/>
              <a:ln w="381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3" name="组合 502"/>
            <p:cNvGrpSpPr/>
            <p:nvPr/>
          </p:nvGrpSpPr>
          <p:grpSpPr>
            <a:xfrm>
              <a:off x="4678979" y="1596756"/>
              <a:ext cx="424758" cy="555053"/>
              <a:chOff x="3313938" y="5720589"/>
              <a:chExt cx="424758" cy="555053"/>
            </a:xfrm>
            <a:grpFill/>
          </p:grpSpPr>
          <p:sp>
            <p:nvSpPr>
              <p:cNvPr id="564" name="Freeform 162"/>
              <p:cNvSpPr>
                <a:spLocks/>
              </p:cNvSpPr>
              <p:nvPr/>
            </p:nvSpPr>
            <p:spPr bwMode="auto">
              <a:xfrm>
                <a:off x="3504167" y="5757071"/>
                <a:ext cx="234529" cy="518571"/>
              </a:xfrm>
              <a:custGeom>
                <a:avLst/>
                <a:gdLst>
                  <a:gd name="T0" fmla="*/ 31 w 38"/>
                  <a:gd name="T1" fmla="*/ 4 h 84"/>
                  <a:gd name="T2" fmla="*/ 36 w 38"/>
                  <a:gd name="T3" fmla="*/ 4 h 84"/>
                  <a:gd name="T4" fmla="*/ 38 w 38"/>
                  <a:gd name="T5" fmla="*/ 2 h 84"/>
                  <a:gd name="T6" fmla="*/ 36 w 38"/>
                  <a:gd name="T7" fmla="*/ 0 h 84"/>
                  <a:gd name="T8" fmla="*/ 31 w 38"/>
                  <a:gd name="T9" fmla="*/ 0 h 84"/>
                  <a:gd name="T10" fmla="*/ 0 w 38"/>
                  <a:gd name="T11" fmla="*/ 30 h 84"/>
                  <a:gd name="T12" fmla="*/ 0 w 38"/>
                  <a:gd name="T13" fmla="*/ 54 h 84"/>
                  <a:gd name="T14" fmla="*/ 31 w 38"/>
                  <a:gd name="T15" fmla="*/ 84 h 84"/>
                  <a:gd name="T16" fmla="*/ 36 w 38"/>
                  <a:gd name="T17" fmla="*/ 84 h 84"/>
                  <a:gd name="T18" fmla="*/ 38 w 38"/>
                  <a:gd name="T19" fmla="*/ 82 h 84"/>
                  <a:gd name="T20" fmla="*/ 36 w 38"/>
                  <a:gd name="T21" fmla="*/ 80 h 84"/>
                  <a:gd name="T22" fmla="*/ 31 w 38"/>
                  <a:gd name="T23" fmla="*/ 80 h 84"/>
                  <a:gd name="T24" fmla="*/ 4 w 38"/>
                  <a:gd name="T25" fmla="*/ 54 h 84"/>
                  <a:gd name="T26" fmla="*/ 4 w 38"/>
                  <a:gd name="T27" fmla="*/ 30 h 84"/>
                  <a:gd name="T28" fmla="*/ 31 w 38"/>
                  <a:gd name="T29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84">
                    <a:moveTo>
                      <a:pt x="31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7" y="4"/>
                      <a:pt x="38" y="3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0"/>
                      <a:pt x="14" y="84"/>
                      <a:pt x="31" y="84"/>
                    </a:cubicBezTo>
                    <a:cubicBezTo>
                      <a:pt x="36" y="84"/>
                      <a:pt x="36" y="84"/>
                      <a:pt x="36" y="84"/>
                    </a:cubicBezTo>
                    <a:cubicBezTo>
                      <a:pt x="37" y="84"/>
                      <a:pt x="38" y="83"/>
                      <a:pt x="38" y="82"/>
                    </a:cubicBezTo>
                    <a:cubicBezTo>
                      <a:pt x="38" y="81"/>
                      <a:pt x="37" y="80"/>
                      <a:pt x="36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17" y="80"/>
                      <a:pt x="4" y="68"/>
                      <a:pt x="4" y="5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16"/>
                      <a:pt x="17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5" name="Freeform 163"/>
              <p:cNvSpPr>
                <a:spLocks noEditPoints="1"/>
              </p:cNvSpPr>
              <p:nvPr/>
            </p:nvSpPr>
            <p:spPr bwMode="auto">
              <a:xfrm>
                <a:off x="3313938" y="5720589"/>
                <a:ext cx="145929" cy="148536"/>
              </a:xfrm>
              <a:custGeom>
                <a:avLst/>
                <a:gdLst>
                  <a:gd name="T0" fmla="*/ 12 w 24"/>
                  <a:gd name="T1" fmla="*/ 0 h 24"/>
                  <a:gd name="T2" fmla="*/ 0 w 24"/>
                  <a:gd name="T3" fmla="*/ 12 h 24"/>
                  <a:gd name="T4" fmla="*/ 12 w 24"/>
                  <a:gd name="T5" fmla="*/ 24 h 24"/>
                  <a:gd name="T6" fmla="*/ 24 w 24"/>
                  <a:gd name="T7" fmla="*/ 12 h 24"/>
                  <a:gd name="T8" fmla="*/ 12 w 24"/>
                  <a:gd name="T9" fmla="*/ 0 h 24"/>
                  <a:gd name="T10" fmla="*/ 12 w 24"/>
                  <a:gd name="T11" fmla="*/ 20 h 24"/>
                  <a:gd name="T12" fmla="*/ 4 w 24"/>
                  <a:gd name="T13" fmla="*/ 12 h 24"/>
                  <a:gd name="T14" fmla="*/ 12 w 24"/>
                  <a:gd name="T15" fmla="*/ 4 h 24"/>
                  <a:gd name="T16" fmla="*/ 20 w 24"/>
                  <a:gd name="T17" fmla="*/ 12 h 24"/>
                  <a:gd name="T18" fmla="*/ 12 w 24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ubicBezTo>
                      <a:pt x="24" y="6"/>
                      <a:pt x="18" y="0"/>
                      <a:pt x="12" y="0"/>
                    </a:cubicBezTo>
                    <a:close/>
                    <a:moveTo>
                      <a:pt x="12" y="20"/>
                    </a:moveTo>
                    <a:cubicBezTo>
                      <a:pt x="7" y="20"/>
                      <a:pt x="4" y="17"/>
                      <a:pt x="4" y="12"/>
                    </a:cubicBezTo>
                    <a:cubicBezTo>
                      <a:pt x="4" y="8"/>
                      <a:pt x="7" y="4"/>
                      <a:pt x="12" y="4"/>
                    </a:cubicBezTo>
                    <a:cubicBezTo>
                      <a:pt x="16" y="4"/>
                      <a:pt x="20" y="8"/>
                      <a:pt x="20" y="12"/>
                    </a:cubicBezTo>
                    <a:cubicBezTo>
                      <a:pt x="20" y="17"/>
                      <a:pt x="16" y="20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4" name="组合 503"/>
            <p:cNvGrpSpPr/>
            <p:nvPr/>
          </p:nvGrpSpPr>
          <p:grpSpPr>
            <a:xfrm>
              <a:off x="6062326" y="2410423"/>
              <a:ext cx="502609" cy="291594"/>
              <a:chOff x="8374560" y="3516013"/>
              <a:chExt cx="341370" cy="198049"/>
            </a:xfrm>
            <a:grpFill/>
          </p:grpSpPr>
          <p:sp>
            <p:nvSpPr>
              <p:cNvPr id="561" name="Freeform 98"/>
              <p:cNvSpPr>
                <a:spLocks/>
              </p:cNvSpPr>
              <p:nvPr/>
            </p:nvSpPr>
            <p:spPr bwMode="auto">
              <a:xfrm>
                <a:off x="8460554" y="3534255"/>
                <a:ext cx="117266" cy="179807"/>
              </a:xfrm>
              <a:custGeom>
                <a:avLst/>
                <a:gdLst>
                  <a:gd name="T0" fmla="*/ 19 w 19"/>
                  <a:gd name="T1" fmla="*/ 1 h 29"/>
                  <a:gd name="T2" fmla="*/ 16 w 19"/>
                  <a:gd name="T3" fmla="*/ 1 h 29"/>
                  <a:gd name="T4" fmla="*/ 4 w 19"/>
                  <a:gd name="T5" fmla="*/ 13 h 29"/>
                  <a:gd name="T6" fmla="*/ 4 w 19"/>
                  <a:gd name="T7" fmla="*/ 15 h 29"/>
                  <a:gd name="T8" fmla="*/ 5 w 19"/>
                  <a:gd name="T9" fmla="*/ 16 h 29"/>
                  <a:gd name="T10" fmla="*/ 10 w 19"/>
                  <a:gd name="T11" fmla="*/ 16 h 29"/>
                  <a:gd name="T12" fmla="*/ 1 w 19"/>
                  <a:gd name="T13" fmla="*/ 25 h 29"/>
                  <a:gd name="T14" fmla="*/ 1 w 19"/>
                  <a:gd name="T15" fmla="*/ 28 h 29"/>
                  <a:gd name="T16" fmla="*/ 3 w 19"/>
                  <a:gd name="T17" fmla="*/ 29 h 29"/>
                  <a:gd name="T18" fmla="*/ 4 w 19"/>
                  <a:gd name="T19" fmla="*/ 28 h 29"/>
                  <a:gd name="T20" fmla="*/ 17 w 19"/>
                  <a:gd name="T21" fmla="*/ 15 h 29"/>
                  <a:gd name="T22" fmla="*/ 17 w 19"/>
                  <a:gd name="T23" fmla="*/ 13 h 29"/>
                  <a:gd name="T24" fmla="*/ 15 w 19"/>
                  <a:gd name="T25" fmla="*/ 12 h 29"/>
                  <a:gd name="T26" fmla="*/ 10 w 19"/>
                  <a:gd name="T27" fmla="*/ 12 h 29"/>
                  <a:gd name="T28" fmla="*/ 19 w 19"/>
                  <a:gd name="T29" fmla="*/ 3 h 29"/>
                  <a:gd name="T30" fmla="*/ 19 w 19"/>
                  <a:gd name="T3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9">
                    <a:moveTo>
                      <a:pt x="19" y="1"/>
                    </a:moveTo>
                    <a:cubicBezTo>
                      <a:pt x="18" y="0"/>
                      <a:pt x="17" y="0"/>
                      <a:pt x="16" y="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4" y="15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4"/>
                      <a:pt x="17" y="13"/>
                    </a:cubicBezTo>
                    <a:cubicBezTo>
                      <a:pt x="17" y="12"/>
                      <a:pt x="16" y="12"/>
                      <a:pt x="15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2" name="Freeform 99"/>
              <p:cNvSpPr>
                <a:spLocks/>
              </p:cNvSpPr>
              <p:nvPr/>
            </p:nvSpPr>
            <p:spPr bwMode="auto">
              <a:xfrm>
                <a:off x="8622118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3" name="Freeform 100"/>
              <p:cNvSpPr>
                <a:spLocks/>
              </p:cNvSpPr>
              <p:nvPr/>
            </p:nvSpPr>
            <p:spPr bwMode="auto">
              <a:xfrm>
                <a:off x="8374560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5" name="组合 504"/>
            <p:cNvGrpSpPr/>
            <p:nvPr/>
          </p:nvGrpSpPr>
          <p:grpSpPr>
            <a:xfrm rot="10800000">
              <a:off x="5934763" y="902857"/>
              <a:ext cx="424759" cy="568082"/>
              <a:chOff x="4596032" y="5720589"/>
              <a:chExt cx="424759" cy="568082"/>
            </a:xfrm>
            <a:grpFill/>
          </p:grpSpPr>
          <p:sp>
            <p:nvSpPr>
              <p:cNvPr id="559" name="Freeform 164"/>
              <p:cNvSpPr>
                <a:spLocks/>
              </p:cNvSpPr>
              <p:nvPr/>
            </p:nvSpPr>
            <p:spPr bwMode="auto">
              <a:xfrm>
                <a:off x="4700267" y="5757071"/>
                <a:ext cx="320524" cy="531600"/>
              </a:xfrm>
              <a:custGeom>
                <a:avLst/>
                <a:gdLst>
                  <a:gd name="T0" fmla="*/ 50 w 52"/>
                  <a:gd name="T1" fmla="*/ 0 h 86"/>
                  <a:gd name="T2" fmla="*/ 45 w 52"/>
                  <a:gd name="T3" fmla="*/ 0 h 86"/>
                  <a:gd name="T4" fmla="*/ 14 w 52"/>
                  <a:gd name="T5" fmla="*/ 30 h 86"/>
                  <a:gd name="T6" fmla="*/ 14 w 52"/>
                  <a:gd name="T7" fmla="*/ 44 h 86"/>
                  <a:gd name="T8" fmla="*/ 2 w 52"/>
                  <a:gd name="T9" fmla="*/ 44 h 86"/>
                  <a:gd name="T10" fmla="*/ 0 w 52"/>
                  <a:gd name="T11" fmla="*/ 46 h 86"/>
                  <a:gd name="T12" fmla="*/ 2 w 52"/>
                  <a:gd name="T13" fmla="*/ 48 h 86"/>
                  <a:gd name="T14" fmla="*/ 14 w 52"/>
                  <a:gd name="T15" fmla="*/ 48 h 86"/>
                  <a:gd name="T16" fmla="*/ 14 w 52"/>
                  <a:gd name="T17" fmla="*/ 84 h 86"/>
                  <a:gd name="T18" fmla="*/ 16 w 52"/>
                  <a:gd name="T19" fmla="*/ 86 h 86"/>
                  <a:gd name="T20" fmla="*/ 18 w 52"/>
                  <a:gd name="T21" fmla="*/ 84 h 86"/>
                  <a:gd name="T22" fmla="*/ 18 w 52"/>
                  <a:gd name="T23" fmla="*/ 48 h 86"/>
                  <a:gd name="T24" fmla="*/ 30 w 52"/>
                  <a:gd name="T25" fmla="*/ 48 h 86"/>
                  <a:gd name="T26" fmla="*/ 32 w 52"/>
                  <a:gd name="T27" fmla="*/ 46 h 86"/>
                  <a:gd name="T28" fmla="*/ 30 w 52"/>
                  <a:gd name="T29" fmla="*/ 44 h 86"/>
                  <a:gd name="T30" fmla="*/ 18 w 52"/>
                  <a:gd name="T31" fmla="*/ 44 h 86"/>
                  <a:gd name="T32" fmla="*/ 18 w 52"/>
                  <a:gd name="T33" fmla="*/ 30 h 86"/>
                  <a:gd name="T34" fmla="*/ 45 w 52"/>
                  <a:gd name="T35" fmla="*/ 4 h 86"/>
                  <a:gd name="T36" fmla="*/ 50 w 52"/>
                  <a:gd name="T37" fmla="*/ 4 h 86"/>
                  <a:gd name="T38" fmla="*/ 52 w 52"/>
                  <a:gd name="T39" fmla="*/ 2 h 86"/>
                  <a:gd name="T40" fmla="*/ 50 w 52"/>
                  <a:gd name="T4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86">
                    <a:moveTo>
                      <a:pt x="5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8" y="0"/>
                      <a:pt x="14" y="14"/>
                      <a:pt x="14" y="3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5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5"/>
                      <a:pt x="15" y="86"/>
                      <a:pt x="16" y="86"/>
                    </a:cubicBezTo>
                    <a:cubicBezTo>
                      <a:pt x="17" y="86"/>
                      <a:pt x="18" y="85"/>
                      <a:pt x="18" y="84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1" y="48"/>
                      <a:pt x="32" y="47"/>
                      <a:pt x="32" y="46"/>
                    </a:cubicBezTo>
                    <a:cubicBezTo>
                      <a:pt x="32" y="45"/>
                      <a:pt x="31" y="44"/>
                      <a:pt x="30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16"/>
                      <a:pt x="31" y="4"/>
                      <a:pt x="45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0" name="Freeform 165"/>
              <p:cNvSpPr>
                <a:spLocks noEditPoints="1"/>
              </p:cNvSpPr>
              <p:nvPr/>
            </p:nvSpPr>
            <p:spPr bwMode="auto">
              <a:xfrm>
                <a:off x="4596032" y="5720589"/>
                <a:ext cx="148536" cy="148536"/>
              </a:xfrm>
              <a:custGeom>
                <a:avLst/>
                <a:gdLst>
                  <a:gd name="T0" fmla="*/ 24 w 24"/>
                  <a:gd name="T1" fmla="*/ 12 h 24"/>
                  <a:gd name="T2" fmla="*/ 12 w 24"/>
                  <a:gd name="T3" fmla="*/ 0 h 24"/>
                  <a:gd name="T4" fmla="*/ 0 w 24"/>
                  <a:gd name="T5" fmla="*/ 12 h 24"/>
                  <a:gd name="T6" fmla="*/ 12 w 24"/>
                  <a:gd name="T7" fmla="*/ 24 h 24"/>
                  <a:gd name="T8" fmla="*/ 24 w 24"/>
                  <a:gd name="T9" fmla="*/ 12 h 24"/>
                  <a:gd name="T10" fmla="*/ 12 w 24"/>
                  <a:gd name="T11" fmla="*/ 20 h 24"/>
                  <a:gd name="T12" fmla="*/ 4 w 24"/>
                  <a:gd name="T13" fmla="*/ 12 h 24"/>
                  <a:gd name="T14" fmla="*/ 12 w 24"/>
                  <a:gd name="T15" fmla="*/ 4 h 24"/>
                  <a:gd name="T16" fmla="*/ 20 w 24"/>
                  <a:gd name="T17" fmla="*/ 12 h 24"/>
                  <a:gd name="T18" fmla="*/ 12 w 24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6"/>
                      <a:pt x="18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lose/>
                    <a:moveTo>
                      <a:pt x="12" y="20"/>
                    </a:moveTo>
                    <a:cubicBezTo>
                      <a:pt x="7" y="20"/>
                      <a:pt x="4" y="17"/>
                      <a:pt x="4" y="12"/>
                    </a:cubicBezTo>
                    <a:cubicBezTo>
                      <a:pt x="4" y="8"/>
                      <a:pt x="7" y="4"/>
                      <a:pt x="12" y="4"/>
                    </a:cubicBezTo>
                    <a:cubicBezTo>
                      <a:pt x="16" y="4"/>
                      <a:pt x="20" y="8"/>
                      <a:pt x="20" y="12"/>
                    </a:cubicBezTo>
                    <a:cubicBezTo>
                      <a:pt x="20" y="17"/>
                      <a:pt x="16" y="20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6" name="组合 505"/>
            <p:cNvGrpSpPr/>
            <p:nvPr/>
          </p:nvGrpSpPr>
          <p:grpSpPr>
            <a:xfrm>
              <a:off x="5263712" y="1842677"/>
              <a:ext cx="818914" cy="784793"/>
              <a:chOff x="7024544" y="1894746"/>
              <a:chExt cx="460276" cy="441098"/>
            </a:xfrm>
            <a:grpFill/>
          </p:grpSpPr>
          <p:sp>
            <p:nvSpPr>
              <p:cNvPr id="555" name="Freeform 146"/>
              <p:cNvSpPr>
                <a:spLocks noEditPoints="1"/>
              </p:cNvSpPr>
              <p:nvPr/>
            </p:nvSpPr>
            <p:spPr bwMode="auto">
              <a:xfrm>
                <a:off x="7024544" y="1994899"/>
                <a:ext cx="340946" cy="340945"/>
              </a:xfrm>
              <a:custGeom>
                <a:avLst/>
                <a:gdLst>
                  <a:gd name="T0" fmla="*/ 124 w 131"/>
                  <a:gd name="T1" fmla="*/ 81 h 131"/>
                  <a:gd name="T2" fmla="*/ 99 w 131"/>
                  <a:gd name="T3" fmla="*/ 87 h 131"/>
                  <a:gd name="T4" fmla="*/ 45 w 131"/>
                  <a:gd name="T5" fmla="*/ 32 h 131"/>
                  <a:gd name="T6" fmla="*/ 52 w 131"/>
                  <a:gd name="T7" fmla="*/ 6 h 131"/>
                  <a:gd name="T8" fmla="*/ 52 w 131"/>
                  <a:gd name="T9" fmla="*/ 1 h 131"/>
                  <a:gd name="T10" fmla="*/ 47 w 131"/>
                  <a:gd name="T11" fmla="*/ 0 h 131"/>
                  <a:gd name="T12" fmla="*/ 0 w 131"/>
                  <a:gd name="T13" fmla="*/ 64 h 131"/>
                  <a:gd name="T14" fmla="*/ 67 w 131"/>
                  <a:gd name="T15" fmla="*/ 131 h 131"/>
                  <a:gd name="T16" fmla="*/ 130 w 131"/>
                  <a:gd name="T17" fmla="*/ 85 h 131"/>
                  <a:gd name="T18" fmla="*/ 129 w 131"/>
                  <a:gd name="T19" fmla="*/ 81 h 131"/>
                  <a:gd name="T20" fmla="*/ 124 w 131"/>
                  <a:gd name="T21" fmla="*/ 81 h 131"/>
                  <a:gd name="T22" fmla="*/ 67 w 131"/>
                  <a:gd name="T23" fmla="*/ 123 h 131"/>
                  <a:gd name="T24" fmla="*/ 8 w 131"/>
                  <a:gd name="T25" fmla="*/ 64 h 131"/>
                  <a:gd name="T26" fmla="*/ 41 w 131"/>
                  <a:gd name="T27" fmla="*/ 11 h 131"/>
                  <a:gd name="T28" fmla="*/ 37 w 131"/>
                  <a:gd name="T29" fmla="*/ 32 h 131"/>
                  <a:gd name="T30" fmla="*/ 99 w 131"/>
                  <a:gd name="T31" fmla="*/ 95 h 131"/>
                  <a:gd name="T32" fmla="*/ 119 w 131"/>
                  <a:gd name="T33" fmla="*/ 92 h 131"/>
                  <a:gd name="T34" fmla="*/ 67 w 131"/>
                  <a:gd name="T3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131">
                    <a:moveTo>
                      <a:pt x="124" y="81"/>
                    </a:moveTo>
                    <a:cubicBezTo>
                      <a:pt x="117" y="85"/>
                      <a:pt x="108" y="87"/>
                      <a:pt x="99" y="87"/>
                    </a:cubicBezTo>
                    <a:cubicBezTo>
                      <a:pt x="70" y="87"/>
                      <a:pt x="45" y="62"/>
                      <a:pt x="45" y="32"/>
                    </a:cubicBezTo>
                    <a:cubicBezTo>
                      <a:pt x="45" y="23"/>
                      <a:pt x="47" y="14"/>
                      <a:pt x="52" y="6"/>
                    </a:cubicBezTo>
                    <a:cubicBezTo>
                      <a:pt x="53" y="4"/>
                      <a:pt x="53" y="3"/>
                      <a:pt x="52" y="1"/>
                    </a:cubicBezTo>
                    <a:cubicBezTo>
                      <a:pt x="51" y="0"/>
                      <a:pt x="49" y="0"/>
                      <a:pt x="47" y="0"/>
                    </a:cubicBezTo>
                    <a:cubicBezTo>
                      <a:pt x="19" y="9"/>
                      <a:pt x="0" y="34"/>
                      <a:pt x="0" y="64"/>
                    </a:cubicBezTo>
                    <a:cubicBezTo>
                      <a:pt x="0" y="101"/>
                      <a:pt x="30" y="131"/>
                      <a:pt x="67" y="131"/>
                    </a:cubicBezTo>
                    <a:cubicBezTo>
                      <a:pt x="95" y="131"/>
                      <a:pt x="121" y="112"/>
                      <a:pt x="130" y="85"/>
                    </a:cubicBezTo>
                    <a:cubicBezTo>
                      <a:pt x="131" y="84"/>
                      <a:pt x="130" y="82"/>
                      <a:pt x="129" y="81"/>
                    </a:cubicBezTo>
                    <a:cubicBezTo>
                      <a:pt x="128" y="80"/>
                      <a:pt x="126" y="80"/>
                      <a:pt x="124" y="81"/>
                    </a:cubicBezTo>
                    <a:close/>
                    <a:moveTo>
                      <a:pt x="67" y="123"/>
                    </a:moveTo>
                    <a:cubicBezTo>
                      <a:pt x="34" y="123"/>
                      <a:pt x="8" y="96"/>
                      <a:pt x="8" y="64"/>
                    </a:cubicBezTo>
                    <a:cubicBezTo>
                      <a:pt x="8" y="41"/>
                      <a:pt x="21" y="21"/>
                      <a:pt x="41" y="11"/>
                    </a:cubicBezTo>
                    <a:cubicBezTo>
                      <a:pt x="38" y="18"/>
                      <a:pt x="37" y="25"/>
                      <a:pt x="37" y="32"/>
                    </a:cubicBezTo>
                    <a:cubicBezTo>
                      <a:pt x="37" y="67"/>
                      <a:pt x="65" y="95"/>
                      <a:pt x="99" y="95"/>
                    </a:cubicBezTo>
                    <a:cubicBezTo>
                      <a:pt x="106" y="95"/>
                      <a:pt x="112" y="94"/>
                      <a:pt x="119" y="92"/>
                    </a:cubicBezTo>
                    <a:cubicBezTo>
                      <a:pt x="109" y="111"/>
                      <a:pt x="89" y="123"/>
                      <a:pt x="67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6" name="Freeform 147"/>
              <p:cNvSpPr>
                <a:spLocks/>
              </p:cNvSpPr>
              <p:nvPr/>
            </p:nvSpPr>
            <p:spPr bwMode="auto">
              <a:xfrm>
                <a:off x="7258944" y="2052433"/>
                <a:ext cx="70321" cy="66059"/>
              </a:xfrm>
              <a:custGeom>
                <a:avLst/>
                <a:gdLst>
                  <a:gd name="T0" fmla="*/ 2 w 27"/>
                  <a:gd name="T1" fmla="*/ 25 h 26"/>
                  <a:gd name="T2" fmla="*/ 4 w 27"/>
                  <a:gd name="T3" fmla="*/ 26 h 26"/>
                  <a:gd name="T4" fmla="*/ 7 w 27"/>
                  <a:gd name="T5" fmla="*/ 25 h 26"/>
                  <a:gd name="T6" fmla="*/ 14 w 27"/>
                  <a:gd name="T7" fmla="*/ 19 h 26"/>
                  <a:gd name="T8" fmla="*/ 20 w 27"/>
                  <a:gd name="T9" fmla="*/ 25 h 26"/>
                  <a:gd name="T10" fmla="*/ 23 w 27"/>
                  <a:gd name="T11" fmla="*/ 26 h 26"/>
                  <a:gd name="T12" fmla="*/ 26 w 27"/>
                  <a:gd name="T13" fmla="*/ 25 h 26"/>
                  <a:gd name="T14" fmla="*/ 26 w 27"/>
                  <a:gd name="T15" fmla="*/ 19 h 26"/>
                  <a:gd name="T16" fmla="*/ 19 w 27"/>
                  <a:gd name="T17" fmla="*/ 13 h 26"/>
                  <a:gd name="T18" fmla="*/ 26 w 27"/>
                  <a:gd name="T19" fmla="*/ 7 h 26"/>
                  <a:gd name="T20" fmla="*/ 26 w 27"/>
                  <a:gd name="T21" fmla="*/ 1 h 26"/>
                  <a:gd name="T22" fmla="*/ 20 w 27"/>
                  <a:gd name="T23" fmla="*/ 1 h 26"/>
                  <a:gd name="T24" fmla="*/ 14 w 27"/>
                  <a:gd name="T25" fmla="*/ 7 h 26"/>
                  <a:gd name="T26" fmla="*/ 7 w 27"/>
                  <a:gd name="T27" fmla="*/ 1 h 26"/>
                  <a:gd name="T28" fmla="*/ 2 w 27"/>
                  <a:gd name="T29" fmla="*/ 1 h 26"/>
                  <a:gd name="T30" fmla="*/ 2 w 27"/>
                  <a:gd name="T31" fmla="*/ 7 h 26"/>
                  <a:gd name="T32" fmla="*/ 8 w 27"/>
                  <a:gd name="T33" fmla="*/ 13 h 26"/>
                  <a:gd name="T34" fmla="*/ 2 w 27"/>
                  <a:gd name="T35" fmla="*/ 19 h 26"/>
                  <a:gd name="T36" fmla="*/ 2 w 27"/>
                  <a:gd name="T3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6">
                    <a:moveTo>
                      <a:pt x="2" y="25"/>
                    </a:moveTo>
                    <a:cubicBezTo>
                      <a:pt x="2" y="26"/>
                      <a:pt x="3" y="26"/>
                      <a:pt x="4" y="26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6"/>
                      <a:pt x="22" y="26"/>
                      <a:pt x="23" y="26"/>
                    </a:cubicBezTo>
                    <a:cubicBezTo>
                      <a:pt x="24" y="26"/>
                      <a:pt x="25" y="26"/>
                      <a:pt x="26" y="25"/>
                    </a:cubicBezTo>
                    <a:cubicBezTo>
                      <a:pt x="27" y="23"/>
                      <a:pt x="27" y="21"/>
                      <a:pt x="26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5"/>
                      <a:pt x="27" y="3"/>
                      <a:pt x="26" y="1"/>
                    </a:cubicBezTo>
                    <a:cubicBezTo>
                      <a:pt x="24" y="0"/>
                      <a:pt x="21" y="0"/>
                      <a:pt x="20" y="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1"/>
                      <a:pt x="0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7" name="Freeform 148"/>
              <p:cNvSpPr>
                <a:spLocks/>
              </p:cNvSpPr>
              <p:nvPr/>
            </p:nvSpPr>
            <p:spPr bwMode="auto">
              <a:xfrm>
                <a:off x="7258944" y="1894746"/>
                <a:ext cx="70321" cy="70321"/>
              </a:xfrm>
              <a:custGeom>
                <a:avLst/>
                <a:gdLst>
                  <a:gd name="T0" fmla="*/ 2 w 27"/>
                  <a:gd name="T1" fmla="*/ 25 h 27"/>
                  <a:gd name="T2" fmla="*/ 4 w 27"/>
                  <a:gd name="T3" fmla="*/ 27 h 27"/>
                  <a:gd name="T4" fmla="*/ 7 w 27"/>
                  <a:gd name="T5" fmla="*/ 25 h 27"/>
                  <a:gd name="T6" fmla="*/ 14 w 27"/>
                  <a:gd name="T7" fmla="*/ 19 h 27"/>
                  <a:gd name="T8" fmla="*/ 20 w 27"/>
                  <a:gd name="T9" fmla="*/ 25 h 27"/>
                  <a:gd name="T10" fmla="*/ 23 w 27"/>
                  <a:gd name="T11" fmla="*/ 27 h 27"/>
                  <a:gd name="T12" fmla="*/ 26 w 27"/>
                  <a:gd name="T13" fmla="*/ 25 h 27"/>
                  <a:gd name="T14" fmla="*/ 26 w 27"/>
                  <a:gd name="T15" fmla="*/ 20 h 27"/>
                  <a:gd name="T16" fmla="*/ 19 w 27"/>
                  <a:gd name="T17" fmla="*/ 13 h 27"/>
                  <a:gd name="T18" fmla="*/ 26 w 27"/>
                  <a:gd name="T19" fmla="*/ 7 h 27"/>
                  <a:gd name="T20" fmla="*/ 26 w 27"/>
                  <a:gd name="T21" fmla="*/ 1 h 27"/>
                  <a:gd name="T22" fmla="*/ 20 w 27"/>
                  <a:gd name="T23" fmla="*/ 1 h 27"/>
                  <a:gd name="T24" fmla="*/ 14 w 27"/>
                  <a:gd name="T25" fmla="*/ 8 h 27"/>
                  <a:gd name="T26" fmla="*/ 7 w 27"/>
                  <a:gd name="T27" fmla="*/ 1 h 27"/>
                  <a:gd name="T28" fmla="*/ 2 w 27"/>
                  <a:gd name="T29" fmla="*/ 1 h 27"/>
                  <a:gd name="T30" fmla="*/ 2 w 27"/>
                  <a:gd name="T31" fmla="*/ 7 h 27"/>
                  <a:gd name="T32" fmla="*/ 8 w 27"/>
                  <a:gd name="T33" fmla="*/ 13 h 27"/>
                  <a:gd name="T34" fmla="*/ 2 w 27"/>
                  <a:gd name="T35" fmla="*/ 20 h 27"/>
                  <a:gd name="T36" fmla="*/ 2 w 27"/>
                  <a:gd name="T37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7">
                    <a:moveTo>
                      <a:pt x="2" y="25"/>
                    </a:moveTo>
                    <a:cubicBezTo>
                      <a:pt x="2" y="26"/>
                      <a:pt x="3" y="27"/>
                      <a:pt x="4" y="27"/>
                    </a:cubicBezTo>
                    <a:cubicBezTo>
                      <a:pt x="6" y="27"/>
                      <a:pt x="7" y="26"/>
                      <a:pt x="7" y="25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6"/>
                      <a:pt x="22" y="27"/>
                      <a:pt x="23" y="27"/>
                    </a:cubicBezTo>
                    <a:cubicBezTo>
                      <a:pt x="24" y="27"/>
                      <a:pt x="25" y="26"/>
                      <a:pt x="26" y="25"/>
                    </a:cubicBezTo>
                    <a:cubicBezTo>
                      <a:pt x="27" y="24"/>
                      <a:pt x="27" y="21"/>
                      <a:pt x="26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6"/>
                      <a:pt x="27" y="3"/>
                      <a:pt x="26" y="1"/>
                    </a:cubicBezTo>
                    <a:cubicBezTo>
                      <a:pt x="24" y="0"/>
                      <a:pt x="21" y="0"/>
                      <a:pt x="20" y="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8" name="Freeform 149"/>
              <p:cNvSpPr>
                <a:spLocks/>
              </p:cNvSpPr>
              <p:nvPr/>
            </p:nvSpPr>
            <p:spPr bwMode="auto">
              <a:xfrm>
                <a:off x="7414499" y="1967197"/>
                <a:ext cx="70321" cy="70321"/>
              </a:xfrm>
              <a:custGeom>
                <a:avLst/>
                <a:gdLst>
                  <a:gd name="T0" fmla="*/ 19 w 27"/>
                  <a:gd name="T1" fmla="*/ 14 h 27"/>
                  <a:gd name="T2" fmla="*/ 25 w 27"/>
                  <a:gd name="T3" fmla="*/ 8 h 27"/>
                  <a:gd name="T4" fmla="*/ 25 w 27"/>
                  <a:gd name="T5" fmla="*/ 2 h 27"/>
                  <a:gd name="T6" fmla="*/ 20 w 27"/>
                  <a:gd name="T7" fmla="*/ 2 h 27"/>
                  <a:gd name="T8" fmla="*/ 13 w 27"/>
                  <a:gd name="T9" fmla="*/ 8 h 27"/>
                  <a:gd name="T10" fmla="*/ 7 w 27"/>
                  <a:gd name="T11" fmla="*/ 2 h 27"/>
                  <a:gd name="T12" fmla="*/ 1 w 27"/>
                  <a:gd name="T13" fmla="*/ 2 h 27"/>
                  <a:gd name="T14" fmla="*/ 1 w 27"/>
                  <a:gd name="T15" fmla="*/ 8 h 27"/>
                  <a:gd name="T16" fmla="*/ 8 w 27"/>
                  <a:gd name="T17" fmla="*/ 14 h 27"/>
                  <a:gd name="T18" fmla="*/ 1 w 27"/>
                  <a:gd name="T19" fmla="*/ 20 h 27"/>
                  <a:gd name="T20" fmla="*/ 1 w 27"/>
                  <a:gd name="T21" fmla="*/ 26 h 27"/>
                  <a:gd name="T22" fmla="*/ 4 w 27"/>
                  <a:gd name="T23" fmla="*/ 27 h 27"/>
                  <a:gd name="T24" fmla="*/ 7 w 27"/>
                  <a:gd name="T25" fmla="*/ 26 h 27"/>
                  <a:gd name="T26" fmla="*/ 13 w 27"/>
                  <a:gd name="T27" fmla="*/ 20 h 27"/>
                  <a:gd name="T28" fmla="*/ 20 w 27"/>
                  <a:gd name="T29" fmla="*/ 26 h 27"/>
                  <a:gd name="T30" fmla="*/ 22 w 27"/>
                  <a:gd name="T31" fmla="*/ 27 h 27"/>
                  <a:gd name="T32" fmla="*/ 25 w 27"/>
                  <a:gd name="T33" fmla="*/ 26 h 27"/>
                  <a:gd name="T34" fmla="*/ 25 w 27"/>
                  <a:gd name="T35" fmla="*/ 20 h 27"/>
                  <a:gd name="T36" fmla="*/ 19 w 27"/>
                  <a:gd name="T3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7">
                    <a:moveTo>
                      <a:pt x="19" y="14"/>
                    </a:moveTo>
                    <a:cubicBezTo>
                      <a:pt x="25" y="8"/>
                      <a:pt x="25" y="8"/>
                      <a:pt x="25" y="8"/>
                    </a:cubicBezTo>
                    <a:cubicBezTo>
                      <a:pt x="27" y="6"/>
                      <a:pt x="27" y="4"/>
                      <a:pt x="25" y="2"/>
                    </a:cubicBezTo>
                    <a:cubicBezTo>
                      <a:pt x="24" y="0"/>
                      <a:pt x="21" y="0"/>
                      <a:pt x="20" y="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3" y="0"/>
                      <a:pt x="1" y="2"/>
                    </a:cubicBezTo>
                    <a:cubicBezTo>
                      <a:pt x="0" y="4"/>
                      <a:pt x="0" y="6"/>
                      <a:pt x="1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1" y="26"/>
                    </a:cubicBezTo>
                    <a:cubicBezTo>
                      <a:pt x="2" y="27"/>
                      <a:pt x="3" y="27"/>
                      <a:pt x="4" y="27"/>
                    </a:cubicBezTo>
                    <a:cubicBezTo>
                      <a:pt x="5" y="27"/>
                      <a:pt x="6" y="27"/>
                      <a:pt x="7" y="26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4" y="27"/>
                      <a:pt x="25" y="27"/>
                      <a:pt x="25" y="26"/>
                    </a:cubicBezTo>
                    <a:cubicBezTo>
                      <a:pt x="27" y="24"/>
                      <a:pt x="27" y="22"/>
                      <a:pt x="25" y="20"/>
                    </a:cubicBez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7" name="组合 506"/>
            <p:cNvGrpSpPr/>
            <p:nvPr/>
          </p:nvGrpSpPr>
          <p:grpSpPr>
            <a:xfrm>
              <a:off x="6218333" y="3637527"/>
              <a:ext cx="745820" cy="671237"/>
              <a:chOff x="1544910" y="5291415"/>
              <a:chExt cx="745820" cy="671237"/>
            </a:xfrm>
            <a:grpFill/>
          </p:grpSpPr>
          <p:sp>
            <p:nvSpPr>
              <p:cNvPr id="552" name="Freeform 111"/>
              <p:cNvSpPr>
                <a:spLocks/>
              </p:cNvSpPr>
              <p:nvPr/>
            </p:nvSpPr>
            <p:spPr bwMode="auto">
              <a:xfrm>
                <a:off x="1962568" y="5783656"/>
                <a:ext cx="93760" cy="178996"/>
              </a:xfrm>
              <a:custGeom>
                <a:avLst/>
                <a:gdLst>
                  <a:gd name="T0" fmla="*/ 32 w 36"/>
                  <a:gd name="T1" fmla="*/ 22 h 69"/>
                  <a:gd name="T2" fmla="*/ 11 w 36"/>
                  <a:gd name="T3" fmla="*/ 22 h 69"/>
                  <a:gd name="T4" fmla="*/ 18 w 36"/>
                  <a:gd name="T5" fmla="*/ 6 h 69"/>
                  <a:gd name="T6" fmla="*/ 17 w 36"/>
                  <a:gd name="T7" fmla="*/ 1 h 69"/>
                  <a:gd name="T8" fmla="*/ 11 w 36"/>
                  <a:gd name="T9" fmla="*/ 3 h 69"/>
                  <a:gd name="T10" fmla="*/ 1 w 36"/>
                  <a:gd name="T11" fmla="*/ 24 h 69"/>
                  <a:gd name="T12" fmla="*/ 1 w 36"/>
                  <a:gd name="T13" fmla="*/ 28 h 69"/>
                  <a:gd name="T14" fmla="*/ 4 w 36"/>
                  <a:gd name="T15" fmla="*/ 30 h 69"/>
                  <a:gd name="T16" fmla="*/ 25 w 36"/>
                  <a:gd name="T17" fmla="*/ 30 h 69"/>
                  <a:gd name="T18" fmla="*/ 8 w 36"/>
                  <a:gd name="T19" fmla="*/ 64 h 69"/>
                  <a:gd name="T20" fmla="*/ 10 w 36"/>
                  <a:gd name="T21" fmla="*/ 69 h 69"/>
                  <a:gd name="T22" fmla="*/ 12 w 36"/>
                  <a:gd name="T23" fmla="*/ 69 h 69"/>
                  <a:gd name="T24" fmla="*/ 15 w 36"/>
                  <a:gd name="T25" fmla="*/ 67 h 69"/>
                  <a:gd name="T26" fmla="*/ 36 w 36"/>
                  <a:gd name="T27" fmla="*/ 28 h 69"/>
                  <a:gd name="T28" fmla="*/ 35 w 36"/>
                  <a:gd name="T29" fmla="*/ 24 h 69"/>
                  <a:gd name="T30" fmla="*/ 32 w 36"/>
                  <a:gd name="T31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69">
                    <a:moveTo>
                      <a:pt x="32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4"/>
                      <a:pt x="19" y="2"/>
                      <a:pt x="17" y="1"/>
                    </a:cubicBezTo>
                    <a:cubicBezTo>
                      <a:pt x="15" y="0"/>
                      <a:pt x="12" y="1"/>
                      <a:pt x="11" y="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9"/>
                      <a:pt x="3" y="30"/>
                      <a:pt x="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6"/>
                      <a:pt x="8" y="68"/>
                      <a:pt x="10" y="69"/>
                    </a:cubicBezTo>
                    <a:cubicBezTo>
                      <a:pt x="10" y="69"/>
                      <a:pt x="11" y="69"/>
                      <a:pt x="12" y="69"/>
                    </a:cubicBezTo>
                    <a:cubicBezTo>
                      <a:pt x="13" y="69"/>
                      <a:pt x="15" y="69"/>
                      <a:pt x="15" y="67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7"/>
                      <a:pt x="36" y="25"/>
                      <a:pt x="35" y="24"/>
                    </a:cubicBezTo>
                    <a:cubicBezTo>
                      <a:pt x="35" y="23"/>
                      <a:pt x="33" y="22"/>
                      <a:pt x="3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3" name="Freeform 112"/>
              <p:cNvSpPr>
                <a:spLocks noEditPoints="1"/>
              </p:cNvSpPr>
              <p:nvPr/>
            </p:nvSpPr>
            <p:spPr bwMode="auto">
              <a:xfrm>
                <a:off x="1544910" y="5361736"/>
                <a:ext cx="598786" cy="600916"/>
              </a:xfrm>
              <a:custGeom>
                <a:avLst/>
                <a:gdLst>
                  <a:gd name="T0" fmla="*/ 189 w 230"/>
                  <a:gd name="T1" fmla="*/ 69 h 231"/>
                  <a:gd name="T2" fmla="*/ 189 w 230"/>
                  <a:gd name="T3" fmla="*/ 68 h 231"/>
                  <a:gd name="T4" fmla="*/ 122 w 230"/>
                  <a:gd name="T5" fmla="*/ 0 h 231"/>
                  <a:gd name="T6" fmla="*/ 57 w 230"/>
                  <a:gd name="T7" fmla="*/ 53 h 231"/>
                  <a:gd name="T8" fmla="*/ 49 w 230"/>
                  <a:gd name="T9" fmla="*/ 52 h 231"/>
                  <a:gd name="T10" fmla="*/ 0 w 230"/>
                  <a:gd name="T11" fmla="*/ 101 h 231"/>
                  <a:gd name="T12" fmla="*/ 49 w 230"/>
                  <a:gd name="T13" fmla="*/ 150 h 231"/>
                  <a:gd name="T14" fmla="*/ 65 w 230"/>
                  <a:gd name="T15" fmla="*/ 150 h 231"/>
                  <a:gd name="T16" fmla="*/ 46 w 230"/>
                  <a:gd name="T17" fmla="*/ 186 h 231"/>
                  <a:gd name="T18" fmla="*/ 46 w 230"/>
                  <a:gd name="T19" fmla="*/ 190 h 231"/>
                  <a:gd name="T20" fmla="*/ 50 w 230"/>
                  <a:gd name="T21" fmla="*/ 192 h 231"/>
                  <a:gd name="T22" fmla="*/ 71 w 230"/>
                  <a:gd name="T23" fmla="*/ 192 h 231"/>
                  <a:gd name="T24" fmla="*/ 54 w 230"/>
                  <a:gd name="T25" fmla="*/ 226 h 231"/>
                  <a:gd name="T26" fmla="*/ 55 w 230"/>
                  <a:gd name="T27" fmla="*/ 231 h 231"/>
                  <a:gd name="T28" fmla="*/ 57 w 230"/>
                  <a:gd name="T29" fmla="*/ 231 h 231"/>
                  <a:gd name="T30" fmla="*/ 61 w 230"/>
                  <a:gd name="T31" fmla="*/ 229 h 231"/>
                  <a:gd name="T32" fmla="*/ 81 w 230"/>
                  <a:gd name="T33" fmla="*/ 190 h 231"/>
                  <a:gd name="T34" fmla="*/ 81 w 230"/>
                  <a:gd name="T35" fmla="*/ 186 h 231"/>
                  <a:gd name="T36" fmla="*/ 77 w 230"/>
                  <a:gd name="T37" fmla="*/ 184 h 231"/>
                  <a:gd name="T38" fmla="*/ 56 w 230"/>
                  <a:gd name="T39" fmla="*/ 184 h 231"/>
                  <a:gd name="T40" fmla="*/ 73 w 230"/>
                  <a:gd name="T41" fmla="*/ 151 h 231"/>
                  <a:gd name="T42" fmla="*/ 73 w 230"/>
                  <a:gd name="T43" fmla="*/ 150 h 231"/>
                  <a:gd name="T44" fmla="*/ 85 w 230"/>
                  <a:gd name="T45" fmla="*/ 150 h 231"/>
                  <a:gd name="T46" fmla="*/ 122 w 230"/>
                  <a:gd name="T47" fmla="*/ 150 h 231"/>
                  <a:gd name="T48" fmla="*/ 104 w 230"/>
                  <a:gd name="T49" fmla="*/ 186 h 231"/>
                  <a:gd name="T50" fmla="*/ 104 w 230"/>
                  <a:gd name="T51" fmla="*/ 190 h 231"/>
                  <a:gd name="T52" fmla="*/ 108 w 230"/>
                  <a:gd name="T53" fmla="*/ 192 h 231"/>
                  <a:gd name="T54" fmla="*/ 129 w 230"/>
                  <a:gd name="T55" fmla="*/ 192 h 231"/>
                  <a:gd name="T56" fmla="*/ 111 w 230"/>
                  <a:gd name="T57" fmla="*/ 226 h 231"/>
                  <a:gd name="T58" fmla="*/ 113 w 230"/>
                  <a:gd name="T59" fmla="*/ 231 h 231"/>
                  <a:gd name="T60" fmla="*/ 115 w 230"/>
                  <a:gd name="T61" fmla="*/ 231 h 231"/>
                  <a:gd name="T62" fmla="*/ 118 w 230"/>
                  <a:gd name="T63" fmla="*/ 229 h 231"/>
                  <a:gd name="T64" fmla="*/ 139 w 230"/>
                  <a:gd name="T65" fmla="*/ 190 h 231"/>
                  <a:gd name="T66" fmla="*/ 139 w 230"/>
                  <a:gd name="T67" fmla="*/ 186 h 231"/>
                  <a:gd name="T68" fmla="*/ 135 w 230"/>
                  <a:gd name="T69" fmla="*/ 184 h 231"/>
                  <a:gd name="T70" fmla="*/ 114 w 230"/>
                  <a:gd name="T71" fmla="*/ 184 h 231"/>
                  <a:gd name="T72" fmla="*/ 131 w 230"/>
                  <a:gd name="T73" fmla="*/ 151 h 231"/>
                  <a:gd name="T74" fmla="*/ 131 w 230"/>
                  <a:gd name="T75" fmla="*/ 150 h 231"/>
                  <a:gd name="T76" fmla="*/ 189 w 230"/>
                  <a:gd name="T77" fmla="*/ 150 h 231"/>
                  <a:gd name="T78" fmla="*/ 230 w 230"/>
                  <a:gd name="T79" fmla="*/ 109 h 231"/>
                  <a:gd name="T80" fmla="*/ 189 w 230"/>
                  <a:gd name="T81" fmla="*/ 69 h 231"/>
                  <a:gd name="T82" fmla="*/ 189 w 230"/>
                  <a:gd name="T83" fmla="*/ 142 h 231"/>
                  <a:gd name="T84" fmla="*/ 52 w 230"/>
                  <a:gd name="T85" fmla="*/ 142 h 231"/>
                  <a:gd name="T86" fmla="*/ 49 w 230"/>
                  <a:gd name="T87" fmla="*/ 142 h 231"/>
                  <a:gd name="T88" fmla="*/ 49 w 230"/>
                  <a:gd name="T89" fmla="*/ 142 h 231"/>
                  <a:gd name="T90" fmla="*/ 8 w 230"/>
                  <a:gd name="T91" fmla="*/ 101 h 231"/>
                  <a:gd name="T92" fmla="*/ 49 w 230"/>
                  <a:gd name="T93" fmla="*/ 60 h 231"/>
                  <a:gd name="T94" fmla="*/ 59 w 230"/>
                  <a:gd name="T95" fmla="*/ 62 h 231"/>
                  <a:gd name="T96" fmla="*/ 62 w 230"/>
                  <a:gd name="T97" fmla="*/ 61 h 231"/>
                  <a:gd name="T98" fmla="*/ 64 w 230"/>
                  <a:gd name="T99" fmla="*/ 58 h 231"/>
                  <a:gd name="T100" fmla="*/ 122 w 230"/>
                  <a:gd name="T101" fmla="*/ 8 h 231"/>
                  <a:gd name="T102" fmla="*/ 181 w 230"/>
                  <a:gd name="T103" fmla="*/ 68 h 231"/>
                  <a:gd name="T104" fmla="*/ 181 w 230"/>
                  <a:gd name="T105" fmla="*/ 72 h 231"/>
                  <a:gd name="T106" fmla="*/ 182 w 230"/>
                  <a:gd name="T107" fmla="*/ 76 h 231"/>
                  <a:gd name="T108" fmla="*/ 186 w 230"/>
                  <a:gd name="T109" fmla="*/ 77 h 231"/>
                  <a:gd name="T110" fmla="*/ 189 w 230"/>
                  <a:gd name="T111" fmla="*/ 77 h 231"/>
                  <a:gd name="T112" fmla="*/ 222 w 230"/>
                  <a:gd name="T113" fmla="*/ 109 h 231"/>
                  <a:gd name="T114" fmla="*/ 189 w 230"/>
                  <a:gd name="T115" fmla="*/ 14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0" h="231">
                    <a:moveTo>
                      <a:pt x="189" y="69"/>
                    </a:move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31"/>
                      <a:pt x="159" y="0"/>
                      <a:pt x="122" y="0"/>
                    </a:cubicBezTo>
                    <a:cubicBezTo>
                      <a:pt x="90" y="0"/>
                      <a:pt x="63" y="22"/>
                      <a:pt x="57" y="53"/>
                    </a:cubicBezTo>
                    <a:cubicBezTo>
                      <a:pt x="54" y="53"/>
                      <a:pt x="51" y="52"/>
                      <a:pt x="49" y="52"/>
                    </a:cubicBezTo>
                    <a:cubicBezTo>
                      <a:pt x="22" y="52"/>
                      <a:pt x="0" y="74"/>
                      <a:pt x="0" y="101"/>
                    </a:cubicBezTo>
                    <a:cubicBezTo>
                      <a:pt x="0" y="128"/>
                      <a:pt x="22" y="150"/>
                      <a:pt x="49" y="150"/>
                    </a:cubicBezTo>
                    <a:cubicBezTo>
                      <a:pt x="49" y="150"/>
                      <a:pt x="55" y="150"/>
                      <a:pt x="65" y="150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6" y="188"/>
                      <a:pt x="46" y="189"/>
                      <a:pt x="46" y="190"/>
                    </a:cubicBezTo>
                    <a:cubicBezTo>
                      <a:pt x="47" y="191"/>
                      <a:pt x="48" y="192"/>
                      <a:pt x="50" y="192"/>
                    </a:cubicBezTo>
                    <a:cubicBezTo>
                      <a:pt x="71" y="192"/>
                      <a:pt x="71" y="192"/>
                      <a:pt x="71" y="192"/>
                    </a:cubicBezTo>
                    <a:cubicBezTo>
                      <a:pt x="54" y="226"/>
                      <a:pt x="54" y="226"/>
                      <a:pt x="54" y="226"/>
                    </a:cubicBezTo>
                    <a:cubicBezTo>
                      <a:pt x="53" y="228"/>
                      <a:pt x="53" y="230"/>
                      <a:pt x="55" y="231"/>
                    </a:cubicBezTo>
                    <a:cubicBezTo>
                      <a:pt x="56" y="231"/>
                      <a:pt x="57" y="231"/>
                      <a:pt x="57" y="231"/>
                    </a:cubicBezTo>
                    <a:cubicBezTo>
                      <a:pt x="59" y="231"/>
                      <a:pt x="60" y="231"/>
                      <a:pt x="61" y="229"/>
                    </a:cubicBezTo>
                    <a:cubicBezTo>
                      <a:pt x="81" y="190"/>
                      <a:pt x="81" y="190"/>
                      <a:pt x="81" y="190"/>
                    </a:cubicBezTo>
                    <a:cubicBezTo>
                      <a:pt x="82" y="189"/>
                      <a:pt x="82" y="187"/>
                      <a:pt x="81" y="186"/>
                    </a:cubicBezTo>
                    <a:cubicBezTo>
                      <a:pt x="80" y="185"/>
                      <a:pt x="79" y="184"/>
                      <a:pt x="77" y="184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73" y="151"/>
                      <a:pt x="73" y="151"/>
                      <a:pt x="73" y="151"/>
                    </a:cubicBezTo>
                    <a:cubicBezTo>
                      <a:pt x="73" y="150"/>
                      <a:pt x="73" y="150"/>
                      <a:pt x="73" y="150"/>
                    </a:cubicBezTo>
                    <a:cubicBezTo>
                      <a:pt x="77" y="150"/>
                      <a:pt x="81" y="150"/>
                      <a:pt x="85" y="150"/>
                    </a:cubicBezTo>
                    <a:cubicBezTo>
                      <a:pt x="122" y="150"/>
                      <a:pt x="122" y="150"/>
                      <a:pt x="122" y="150"/>
                    </a:cubicBezTo>
                    <a:cubicBezTo>
                      <a:pt x="104" y="186"/>
                      <a:pt x="104" y="186"/>
                      <a:pt x="104" y="186"/>
                    </a:cubicBezTo>
                    <a:cubicBezTo>
                      <a:pt x="103" y="188"/>
                      <a:pt x="103" y="189"/>
                      <a:pt x="104" y="190"/>
                    </a:cubicBezTo>
                    <a:cubicBezTo>
                      <a:pt x="105" y="191"/>
                      <a:pt x="106" y="192"/>
                      <a:pt x="108" y="192"/>
                    </a:cubicBezTo>
                    <a:cubicBezTo>
                      <a:pt x="129" y="192"/>
                      <a:pt x="129" y="192"/>
                      <a:pt x="129" y="192"/>
                    </a:cubicBezTo>
                    <a:cubicBezTo>
                      <a:pt x="111" y="226"/>
                      <a:pt x="111" y="226"/>
                      <a:pt x="111" y="226"/>
                    </a:cubicBezTo>
                    <a:cubicBezTo>
                      <a:pt x="110" y="228"/>
                      <a:pt x="111" y="230"/>
                      <a:pt x="113" y="231"/>
                    </a:cubicBezTo>
                    <a:cubicBezTo>
                      <a:pt x="114" y="231"/>
                      <a:pt x="114" y="231"/>
                      <a:pt x="115" y="231"/>
                    </a:cubicBezTo>
                    <a:cubicBezTo>
                      <a:pt x="116" y="231"/>
                      <a:pt x="118" y="231"/>
                      <a:pt x="118" y="229"/>
                    </a:cubicBezTo>
                    <a:cubicBezTo>
                      <a:pt x="139" y="190"/>
                      <a:pt x="139" y="190"/>
                      <a:pt x="139" y="190"/>
                    </a:cubicBezTo>
                    <a:cubicBezTo>
                      <a:pt x="139" y="189"/>
                      <a:pt x="139" y="187"/>
                      <a:pt x="139" y="186"/>
                    </a:cubicBezTo>
                    <a:cubicBezTo>
                      <a:pt x="138" y="185"/>
                      <a:pt x="137" y="184"/>
                      <a:pt x="135" y="184"/>
                    </a:cubicBezTo>
                    <a:cubicBezTo>
                      <a:pt x="114" y="184"/>
                      <a:pt x="114" y="184"/>
                      <a:pt x="114" y="184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1" y="150"/>
                      <a:pt x="131" y="150"/>
                      <a:pt x="131" y="150"/>
                    </a:cubicBezTo>
                    <a:cubicBezTo>
                      <a:pt x="189" y="150"/>
                      <a:pt x="189" y="150"/>
                      <a:pt x="189" y="150"/>
                    </a:cubicBezTo>
                    <a:cubicBezTo>
                      <a:pt x="212" y="150"/>
                      <a:pt x="230" y="132"/>
                      <a:pt x="230" y="109"/>
                    </a:cubicBezTo>
                    <a:cubicBezTo>
                      <a:pt x="230" y="87"/>
                      <a:pt x="212" y="69"/>
                      <a:pt x="189" y="69"/>
                    </a:cubicBezTo>
                    <a:close/>
                    <a:moveTo>
                      <a:pt x="189" y="142"/>
                    </a:moveTo>
                    <a:cubicBezTo>
                      <a:pt x="52" y="142"/>
                      <a:pt x="52" y="142"/>
                      <a:pt x="52" y="142"/>
                    </a:cubicBezTo>
                    <a:cubicBezTo>
                      <a:pt x="51" y="142"/>
                      <a:pt x="50" y="142"/>
                      <a:pt x="49" y="142"/>
                    </a:cubicBezTo>
                    <a:cubicBezTo>
                      <a:pt x="49" y="142"/>
                      <a:pt x="49" y="142"/>
                      <a:pt x="49" y="142"/>
                    </a:cubicBezTo>
                    <a:cubicBezTo>
                      <a:pt x="26" y="142"/>
                      <a:pt x="8" y="124"/>
                      <a:pt x="8" y="101"/>
                    </a:cubicBezTo>
                    <a:cubicBezTo>
                      <a:pt x="8" y="79"/>
                      <a:pt x="26" y="60"/>
                      <a:pt x="49" y="60"/>
                    </a:cubicBezTo>
                    <a:cubicBezTo>
                      <a:pt x="52" y="60"/>
                      <a:pt x="55" y="61"/>
                      <a:pt x="59" y="62"/>
                    </a:cubicBezTo>
                    <a:cubicBezTo>
                      <a:pt x="60" y="62"/>
                      <a:pt x="61" y="62"/>
                      <a:pt x="62" y="61"/>
                    </a:cubicBezTo>
                    <a:cubicBezTo>
                      <a:pt x="63" y="61"/>
                      <a:pt x="63" y="60"/>
                      <a:pt x="64" y="58"/>
                    </a:cubicBezTo>
                    <a:cubicBezTo>
                      <a:pt x="68" y="29"/>
                      <a:pt x="93" y="8"/>
                      <a:pt x="122" y="8"/>
                    </a:cubicBezTo>
                    <a:cubicBezTo>
                      <a:pt x="155" y="8"/>
                      <a:pt x="181" y="35"/>
                      <a:pt x="181" y="68"/>
                    </a:cubicBezTo>
                    <a:cubicBezTo>
                      <a:pt x="181" y="69"/>
                      <a:pt x="181" y="71"/>
                      <a:pt x="181" y="72"/>
                    </a:cubicBezTo>
                    <a:cubicBezTo>
                      <a:pt x="181" y="74"/>
                      <a:pt x="182" y="75"/>
                      <a:pt x="182" y="76"/>
                    </a:cubicBezTo>
                    <a:cubicBezTo>
                      <a:pt x="183" y="76"/>
                      <a:pt x="184" y="77"/>
                      <a:pt x="186" y="77"/>
                    </a:cubicBezTo>
                    <a:cubicBezTo>
                      <a:pt x="187" y="77"/>
                      <a:pt x="188" y="77"/>
                      <a:pt x="189" y="77"/>
                    </a:cubicBezTo>
                    <a:cubicBezTo>
                      <a:pt x="207" y="77"/>
                      <a:pt x="222" y="91"/>
                      <a:pt x="222" y="109"/>
                    </a:cubicBezTo>
                    <a:cubicBezTo>
                      <a:pt x="222" y="127"/>
                      <a:pt x="207" y="142"/>
                      <a:pt x="189" y="1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4" name="Freeform 113"/>
              <p:cNvSpPr>
                <a:spLocks/>
              </p:cNvSpPr>
              <p:nvPr/>
            </p:nvSpPr>
            <p:spPr bwMode="auto">
              <a:xfrm>
                <a:off x="1866678" y="5291415"/>
                <a:ext cx="424052" cy="389957"/>
              </a:xfrm>
              <a:custGeom>
                <a:avLst/>
                <a:gdLst>
                  <a:gd name="T0" fmla="*/ 114 w 163"/>
                  <a:gd name="T1" fmla="*/ 52 h 150"/>
                  <a:gd name="T2" fmla="*/ 107 w 163"/>
                  <a:gd name="T3" fmla="*/ 53 h 150"/>
                  <a:gd name="T4" fmla="*/ 41 w 163"/>
                  <a:gd name="T5" fmla="*/ 0 h 150"/>
                  <a:gd name="T6" fmla="*/ 2 w 163"/>
                  <a:gd name="T7" fmla="*/ 13 h 150"/>
                  <a:gd name="T8" fmla="*/ 1 w 163"/>
                  <a:gd name="T9" fmla="*/ 18 h 150"/>
                  <a:gd name="T10" fmla="*/ 7 w 163"/>
                  <a:gd name="T11" fmla="*/ 19 h 150"/>
                  <a:gd name="T12" fmla="*/ 41 w 163"/>
                  <a:gd name="T13" fmla="*/ 8 h 150"/>
                  <a:gd name="T14" fmla="*/ 99 w 163"/>
                  <a:gd name="T15" fmla="*/ 58 h 150"/>
                  <a:gd name="T16" fmla="*/ 101 w 163"/>
                  <a:gd name="T17" fmla="*/ 61 h 150"/>
                  <a:gd name="T18" fmla="*/ 104 w 163"/>
                  <a:gd name="T19" fmla="*/ 62 h 150"/>
                  <a:gd name="T20" fmla="*/ 114 w 163"/>
                  <a:gd name="T21" fmla="*/ 60 h 150"/>
                  <a:gd name="T22" fmla="*/ 155 w 163"/>
                  <a:gd name="T23" fmla="*/ 101 h 150"/>
                  <a:gd name="T24" fmla="*/ 118 w 163"/>
                  <a:gd name="T25" fmla="*/ 142 h 150"/>
                  <a:gd name="T26" fmla="*/ 115 w 163"/>
                  <a:gd name="T27" fmla="*/ 146 h 150"/>
                  <a:gd name="T28" fmla="*/ 119 w 163"/>
                  <a:gd name="T29" fmla="*/ 150 h 150"/>
                  <a:gd name="T30" fmla="*/ 119 w 163"/>
                  <a:gd name="T31" fmla="*/ 150 h 150"/>
                  <a:gd name="T32" fmla="*/ 163 w 163"/>
                  <a:gd name="T33" fmla="*/ 101 h 150"/>
                  <a:gd name="T34" fmla="*/ 114 w 163"/>
                  <a:gd name="T35" fmla="*/ 5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50">
                    <a:moveTo>
                      <a:pt x="114" y="52"/>
                    </a:moveTo>
                    <a:cubicBezTo>
                      <a:pt x="112" y="52"/>
                      <a:pt x="109" y="53"/>
                      <a:pt x="107" y="53"/>
                    </a:cubicBezTo>
                    <a:cubicBezTo>
                      <a:pt x="100" y="22"/>
                      <a:pt x="73" y="0"/>
                      <a:pt x="41" y="0"/>
                    </a:cubicBezTo>
                    <a:cubicBezTo>
                      <a:pt x="27" y="0"/>
                      <a:pt x="14" y="5"/>
                      <a:pt x="2" y="13"/>
                    </a:cubicBezTo>
                    <a:cubicBezTo>
                      <a:pt x="1" y="14"/>
                      <a:pt x="0" y="16"/>
                      <a:pt x="1" y="18"/>
                    </a:cubicBezTo>
                    <a:cubicBezTo>
                      <a:pt x="3" y="20"/>
                      <a:pt x="5" y="20"/>
                      <a:pt x="7" y="19"/>
                    </a:cubicBezTo>
                    <a:cubicBezTo>
                      <a:pt x="17" y="12"/>
                      <a:pt x="29" y="8"/>
                      <a:pt x="41" y="8"/>
                    </a:cubicBezTo>
                    <a:cubicBezTo>
                      <a:pt x="70" y="8"/>
                      <a:pt x="95" y="29"/>
                      <a:pt x="99" y="58"/>
                    </a:cubicBezTo>
                    <a:cubicBezTo>
                      <a:pt x="100" y="60"/>
                      <a:pt x="100" y="61"/>
                      <a:pt x="101" y="61"/>
                    </a:cubicBezTo>
                    <a:cubicBezTo>
                      <a:pt x="102" y="62"/>
                      <a:pt x="103" y="62"/>
                      <a:pt x="104" y="62"/>
                    </a:cubicBezTo>
                    <a:cubicBezTo>
                      <a:pt x="108" y="61"/>
                      <a:pt x="111" y="60"/>
                      <a:pt x="114" y="60"/>
                    </a:cubicBezTo>
                    <a:cubicBezTo>
                      <a:pt x="137" y="60"/>
                      <a:pt x="155" y="79"/>
                      <a:pt x="155" y="101"/>
                    </a:cubicBezTo>
                    <a:cubicBezTo>
                      <a:pt x="155" y="122"/>
                      <a:pt x="139" y="140"/>
                      <a:pt x="118" y="142"/>
                    </a:cubicBezTo>
                    <a:cubicBezTo>
                      <a:pt x="116" y="142"/>
                      <a:pt x="115" y="144"/>
                      <a:pt x="115" y="146"/>
                    </a:cubicBezTo>
                    <a:cubicBezTo>
                      <a:pt x="115" y="148"/>
                      <a:pt x="117" y="150"/>
                      <a:pt x="119" y="150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44" y="147"/>
                      <a:pt x="163" y="126"/>
                      <a:pt x="163" y="101"/>
                    </a:cubicBezTo>
                    <a:cubicBezTo>
                      <a:pt x="163" y="74"/>
                      <a:pt x="141" y="52"/>
                      <a:pt x="114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8" name="组合 507"/>
            <p:cNvGrpSpPr/>
            <p:nvPr/>
          </p:nvGrpSpPr>
          <p:grpSpPr>
            <a:xfrm rot="900000">
              <a:off x="8477095" y="1601611"/>
              <a:ext cx="572783" cy="549137"/>
              <a:chOff x="4551731" y="4498431"/>
              <a:chExt cx="568082" cy="544631"/>
            </a:xfrm>
            <a:grpFill/>
          </p:grpSpPr>
          <p:sp>
            <p:nvSpPr>
              <p:cNvPr id="548" name="Freeform 118"/>
              <p:cNvSpPr>
                <a:spLocks noEditPoints="1"/>
              </p:cNvSpPr>
              <p:nvPr/>
            </p:nvSpPr>
            <p:spPr bwMode="auto">
              <a:xfrm>
                <a:off x="4551731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25 w 92"/>
                  <a:gd name="T13" fmla="*/ 16 h 24"/>
                  <a:gd name="T14" fmla="*/ 46 w 92"/>
                  <a:gd name="T15" fmla="*/ 13 h 24"/>
                  <a:gd name="T16" fmla="*/ 67 w 92"/>
                  <a:gd name="T17" fmla="*/ 16 h 24"/>
                  <a:gd name="T18" fmla="*/ 46 w 92"/>
                  <a:gd name="T19" fmla="*/ 20 h 24"/>
                  <a:gd name="T20" fmla="*/ 70 w 92"/>
                  <a:gd name="T21" fmla="*/ 19 h 24"/>
                  <a:gd name="T22" fmla="*/ 71 w 92"/>
                  <a:gd name="T23" fmla="*/ 16 h 24"/>
                  <a:gd name="T24" fmla="*/ 46 w 92"/>
                  <a:gd name="T25" fmla="*/ 9 h 24"/>
                  <a:gd name="T26" fmla="*/ 21 w 92"/>
                  <a:gd name="T27" fmla="*/ 16 h 24"/>
                  <a:gd name="T28" fmla="*/ 22 w 92"/>
                  <a:gd name="T29" fmla="*/ 19 h 24"/>
                  <a:gd name="T30" fmla="*/ 4 w 92"/>
                  <a:gd name="T31" fmla="*/ 12 h 24"/>
                  <a:gd name="T32" fmla="*/ 46 w 92"/>
                  <a:gd name="T33" fmla="*/ 4 h 24"/>
                  <a:gd name="T34" fmla="*/ 88 w 92"/>
                  <a:gd name="T35" fmla="*/ 12 h 24"/>
                  <a:gd name="T36" fmla="*/ 70 w 92"/>
                  <a:gd name="T3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34" y="20"/>
                      <a:pt x="27" y="18"/>
                      <a:pt x="25" y="16"/>
                    </a:cubicBezTo>
                    <a:cubicBezTo>
                      <a:pt x="27" y="15"/>
                      <a:pt x="34" y="13"/>
                      <a:pt x="46" y="13"/>
                    </a:cubicBezTo>
                    <a:cubicBezTo>
                      <a:pt x="58" y="13"/>
                      <a:pt x="65" y="15"/>
                      <a:pt x="67" y="16"/>
                    </a:cubicBezTo>
                    <a:cubicBezTo>
                      <a:pt x="65" y="18"/>
                      <a:pt x="58" y="20"/>
                      <a:pt x="46" y="20"/>
                    </a:cubicBezTo>
                    <a:close/>
                    <a:moveTo>
                      <a:pt x="70" y="19"/>
                    </a:move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9"/>
                      <a:pt x="49" y="9"/>
                      <a:pt x="46" y="9"/>
                    </a:cubicBezTo>
                    <a:cubicBezTo>
                      <a:pt x="43" y="9"/>
                      <a:pt x="21" y="9"/>
                      <a:pt x="21" y="16"/>
                    </a:cubicBezTo>
                    <a:cubicBezTo>
                      <a:pt x="21" y="17"/>
                      <a:pt x="21" y="18"/>
                      <a:pt x="22" y="19"/>
                    </a:cubicBezTo>
                    <a:cubicBezTo>
                      <a:pt x="10" y="17"/>
                      <a:pt x="4" y="14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4"/>
                      <a:pt x="82" y="17"/>
                      <a:pt x="7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9" name="Freeform 119"/>
              <p:cNvSpPr>
                <a:spLocks/>
              </p:cNvSpPr>
              <p:nvPr/>
            </p:nvSpPr>
            <p:spPr bwMode="auto">
              <a:xfrm>
                <a:off x="4596032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0" name="Freeform 120"/>
              <p:cNvSpPr>
                <a:spLocks/>
              </p:cNvSpPr>
              <p:nvPr/>
            </p:nvSpPr>
            <p:spPr bwMode="auto">
              <a:xfrm>
                <a:off x="4705479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1" name="Freeform 121"/>
              <p:cNvSpPr>
                <a:spLocks/>
              </p:cNvSpPr>
              <p:nvPr/>
            </p:nvSpPr>
            <p:spPr bwMode="auto">
              <a:xfrm>
                <a:off x="4754990" y="4904949"/>
                <a:ext cx="161565" cy="138113"/>
              </a:xfrm>
              <a:custGeom>
                <a:avLst/>
                <a:gdLst>
                  <a:gd name="T0" fmla="*/ 22 w 26"/>
                  <a:gd name="T1" fmla="*/ 1 h 22"/>
                  <a:gd name="T2" fmla="*/ 13 w 26"/>
                  <a:gd name="T3" fmla="*/ 16 h 22"/>
                  <a:gd name="T4" fmla="*/ 4 w 26"/>
                  <a:gd name="T5" fmla="*/ 1 h 22"/>
                  <a:gd name="T6" fmla="*/ 1 w 26"/>
                  <a:gd name="T7" fmla="*/ 1 h 22"/>
                  <a:gd name="T8" fmla="*/ 1 w 26"/>
                  <a:gd name="T9" fmla="*/ 3 h 22"/>
                  <a:gd name="T10" fmla="*/ 11 w 26"/>
                  <a:gd name="T11" fmla="*/ 21 h 22"/>
                  <a:gd name="T12" fmla="*/ 13 w 26"/>
                  <a:gd name="T13" fmla="*/ 22 h 22"/>
                  <a:gd name="T14" fmla="*/ 15 w 26"/>
                  <a:gd name="T15" fmla="*/ 21 h 22"/>
                  <a:gd name="T16" fmla="*/ 25 w 26"/>
                  <a:gd name="T17" fmla="*/ 3 h 22"/>
                  <a:gd name="T18" fmla="*/ 25 w 26"/>
                  <a:gd name="T19" fmla="*/ 0 h 22"/>
                  <a:gd name="T20" fmla="*/ 22 w 2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22" y="1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09" name="Freeform 16"/>
            <p:cNvSpPr>
              <a:spLocks noEditPoints="1"/>
            </p:cNvSpPr>
            <p:nvPr/>
          </p:nvSpPr>
          <p:spPr bwMode="auto">
            <a:xfrm>
              <a:off x="11718152" y="5071043"/>
              <a:ext cx="381689" cy="546986"/>
            </a:xfrm>
            <a:custGeom>
              <a:avLst/>
              <a:gdLst>
                <a:gd name="T0" fmla="*/ 90 w 104"/>
                <a:gd name="T1" fmla="*/ 65 h 149"/>
                <a:gd name="T2" fmla="*/ 86 w 104"/>
                <a:gd name="T3" fmla="*/ 29 h 149"/>
                <a:gd name="T4" fmla="*/ 85 w 104"/>
                <a:gd name="T5" fmla="*/ 24 h 149"/>
                <a:gd name="T6" fmla="*/ 79 w 104"/>
                <a:gd name="T7" fmla="*/ 25 h 149"/>
                <a:gd name="T8" fmla="*/ 62 w 104"/>
                <a:gd name="T9" fmla="*/ 42 h 149"/>
                <a:gd name="T10" fmla="*/ 73 w 104"/>
                <a:gd name="T11" fmla="*/ 7 h 149"/>
                <a:gd name="T12" fmla="*/ 73 w 104"/>
                <a:gd name="T13" fmla="*/ 2 h 149"/>
                <a:gd name="T14" fmla="*/ 68 w 104"/>
                <a:gd name="T15" fmla="*/ 1 h 149"/>
                <a:gd name="T16" fmla="*/ 0 w 104"/>
                <a:gd name="T17" fmla="*/ 99 h 149"/>
                <a:gd name="T18" fmla="*/ 52 w 104"/>
                <a:gd name="T19" fmla="*/ 149 h 149"/>
                <a:gd name="T20" fmla="*/ 104 w 104"/>
                <a:gd name="T21" fmla="*/ 99 h 149"/>
                <a:gd name="T22" fmla="*/ 90 w 104"/>
                <a:gd name="T23" fmla="*/ 65 h 149"/>
                <a:gd name="T24" fmla="*/ 51 w 104"/>
                <a:gd name="T25" fmla="*/ 138 h 149"/>
                <a:gd name="T26" fmla="*/ 42 w 104"/>
                <a:gd name="T27" fmla="*/ 113 h 149"/>
                <a:gd name="T28" fmla="*/ 51 w 104"/>
                <a:gd name="T29" fmla="*/ 87 h 149"/>
                <a:gd name="T30" fmla="*/ 60 w 104"/>
                <a:gd name="T31" fmla="*/ 113 h 149"/>
                <a:gd name="T32" fmla="*/ 51 w 104"/>
                <a:gd name="T33" fmla="*/ 138 h 149"/>
                <a:gd name="T34" fmla="*/ 59 w 104"/>
                <a:gd name="T35" fmla="*/ 140 h 149"/>
                <a:gd name="T36" fmla="*/ 68 w 104"/>
                <a:gd name="T37" fmla="*/ 113 h 149"/>
                <a:gd name="T38" fmla="*/ 54 w 104"/>
                <a:gd name="T39" fmla="*/ 78 h 149"/>
                <a:gd name="T40" fmla="*/ 51 w 104"/>
                <a:gd name="T41" fmla="*/ 76 h 149"/>
                <a:gd name="T42" fmla="*/ 48 w 104"/>
                <a:gd name="T43" fmla="*/ 78 h 149"/>
                <a:gd name="T44" fmla="*/ 34 w 104"/>
                <a:gd name="T45" fmla="*/ 113 h 149"/>
                <a:gd name="T46" fmla="*/ 43 w 104"/>
                <a:gd name="T47" fmla="*/ 140 h 149"/>
                <a:gd name="T48" fmla="*/ 8 w 104"/>
                <a:gd name="T49" fmla="*/ 99 h 149"/>
                <a:gd name="T50" fmla="*/ 8 w 104"/>
                <a:gd name="T51" fmla="*/ 99 h 149"/>
                <a:gd name="T52" fmla="*/ 8 w 104"/>
                <a:gd name="T53" fmla="*/ 98 h 149"/>
                <a:gd name="T54" fmla="*/ 61 w 104"/>
                <a:gd name="T55" fmla="*/ 14 h 149"/>
                <a:gd name="T56" fmla="*/ 55 w 104"/>
                <a:gd name="T57" fmla="*/ 52 h 149"/>
                <a:gd name="T58" fmla="*/ 57 w 104"/>
                <a:gd name="T59" fmla="*/ 55 h 149"/>
                <a:gd name="T60" fmla="*/ 62 w 104"/>
                <a:gd name="T61" fmla="*/ 54 h 149"/>
                <a:gd name="T62" fmla="*/ 75 w 104"/>
                <a:gd name="T63" fmla="*/ 41 h 149"/>
                <a:gd name="T64" fmla="*/ 84 w 104"/>
                <a:gd name="T65" fmla="*/ 70 h 149"/>
                <a:gd name="T66" fmla="*/ 84 w 104"/>
                <a:gd name="T67" fmla="*/ 70 h 149"/>
                <a:gd name="T68" fmla="*/ 84 w 104"/>
                <a:gd name="T69" fmla="*/ 70 h 149"/>
                <a:gd name="T70" fmla="*/ 96 w 104"/>
                <a:gd name="T71" fmla="*/ 99 h 149"/>
                <a:gd name="T72" fmla="*/ 59 w 104"/>
                <a:gd name="T73" fmla="*/ 1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149">
                  <a:moveTo>
                    <a:pt x="90" y="65"/>
                  </a:moveTo>
                  <a:cubicBezTo>
                    <a:pt x="77" y="48"/>
                    <a:pt x="85" y="30"/>
                    <a:pt x="86" y="29"/>
                  </a:cubicBezTo>
                  <a:cubicBezTo>
                    <a:pt x="87" y="28"/>
                    <a:pt x="86" y="26"/>
                    <a:pt x="85" y="24"/>
                  </a:cubicBezTo>
                  <a:cubicBezTo>
                    <a:pt x="83" y="23"/>
                    <a:pt x="81" y="24"/>
                    <a:pt x="79" y="25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24"/>
                    <a:pt x="73" y="7"/>
                    <a:pt x="73" y="7"/>
                  </a:cubicBezTo>
                  <a:cubicBezTo>
                    <a:pt x="74" y="5"/>
                    <a:pt x="74" y="3"/>
                    <a:pt x="73" y="2"/>
                  </a:cubicBezTo>
                  <a:cubicBezTo>
                    <a:pt x="71" y="1"/>
                    <a:pt x="70" y="0"/>
                    <a:pt x="68" y="1"/>
                  </a:cubicBezTo>
                  <a:cubicBezTo>
                    <a:pt x="65" y="2"/>
                    <a:pt x="0" y="33"/>
                    <a:pt x="0" y="99"/>
                  </a:cubicBezTo>
                  <a:cubicBezTo>
                    <a:pt x="0" y="126"/>
                    <a:pt x="23" y="149"/>
                    <a:pt x="52" y="149"/>
                  </a:cubicBezTo>
                  <a:cubicBezTo>
                    <a:pt x="81" y="149"/>
                    <a:pt x="104" y="126"/>
                    <a:pt x="104" y="99"/>
                  </a:cubicBezTo>
                  <a:cubicBezTo>
                    <a:pt x="104" y="86"/>
                    <a:pt x="100" y="74"/>
                    <a:pt x="90" y="65"/>
                  </a:cubicBezTo>
                  <a:close/>
                  <a:moveTo>
                    <a:pt x="51" y="138"/>
                  </a:moveTo>
                  <a:cubicBezTo>
                    <a:pt x="48" y="133"/>
                    <a:pt x="42" y="123"/>
                    <a:pt x="42" y="113"/>
                  </a:cubicBezTo>
                  <a:cubicBezTo>
                    <a:pt x="42" y="102"/>
                    <a:pt x="48" y="92"/>
                    <a:pt x="51" y="87"/>
                  </a:cubicBezTo>
                  <a:cubicBezTo>
                    <a:pt x="55" y="92"/>
                    <a:pt x="60" y="102"/>
                    <a:pt x="60" y="113"/>
                  </a:cubicBezTo>
                  <a:cubicBezTo>
                    <a:pt x="60" y="123"/>
                    <a:pt x="55" y="133"/>
                    <a:pt x="51" y="138"/>
                  </a:cubicBezTo>
                  <a:close/>
                  <a:moveTo>
                    <a:pt x="59" y="140"/>
                  </a:moveTo>
                  <a:cubicBezTo>
                    <a:pt x="63" y="134"/>
                    <a:pt x="68" y="124"/>
                    <a:pt x="68" y="113"/>
                  </a:cubicBezTo>
                  <a:cubicBezTo>
                    <a:pt x="68" y="93"/>
                    <a:pt x="55" y="78"/>
                    <a:pt x="54" y="78"/>
                  </a:cubicBezTo>
                  <a:cubicBezTo>
                    <a:pt x="53" y="77"/>
                    <a:pt x="52" y="76"/>
                    <a:pt x="51" y="76"/>
                  </a:cubicBezTo>
                  <a:cubicBezTo>
                    <a:pt x="50" y="76"/>
                    <a:pt x="49" y="77"/>
                    <a:pt x="48" y="78"/>
                  </a:cubicBezTo>
                  <a:cubicBezTo>
                    <a:pt x="48" y="78"/>
                    <a:pt x="34" y="93"/>
                    <a:pt x="34" y="113"/>
                  </a:cubicBezTo>
                  <a:cubicBezTo>
                    <a:pt x="34" y="124"/>
                    <a:pt x="39" y="133"/>
                    <a:pt x="43" y="140"/>
                  </a:cubicBezTo>
                  <a:cubicBezTo>
                    <a:pt x="23" y="136"/>
                    <a:pt x="8" y="11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8" y="98"/>
                    <a:pt x="8" y="98"/>
                  </a:cubicBezTo>
                  <a:cubicBezTo>
                    <a:pt x="8" y="54"/>
                    <a:pt x="43" y="26"/>
                    <a:pt x="61" y="14"/>
                  </a:cubicBezTo>
                  <a:cubicBezTo>
                    <a:pt x="57" y="24"/>
                    <a:pt x="53" y="38"/>
                    <a:pt x="55" y="52"/>
                  </a:cubicBezTo>
                  <a:cubicBezTo>
                    <a:pt x="55" y="53"/>
                    <a:pt x="56" y="55"/>
                    <a:pt x="57" y="55"/>
                  </a:cubicBezTo>
                  <a:cubicBezTo>
                    <a:pt x="59" y="56"/>
                    <a:pt x="60" y="55"/>
                    <a:pt x="62" y="54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4" y="49"/>
                    <a:pt x="76" y="59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92" y="78"/>
                    <a:pt x="96" y="88"/>
                    <a:pt x="96" y="99"/>
                  </a:cubicBezTo>
                  <a:cubicBezTo>
                    <a:pt x="96" y="120"/>
                    <a:pt x="80" y="137"/>
                    <a:pt x="59" y="1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0" name="Freeform 99"/>
            <p:cNvSpPr>
              <a:spLocks/>
            </p:cNvSpPr>
            <p:nvPr/>
          </p:nvSpPr>
          <p:spPr bwMode="auto">
            <a:xfrm>
              <a:off x="8927130" y="2776265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1" name="Freeform 99"/>
            <p:cNvSpPr>
              <a:spLocks/>
            </p:cNvSpPr>
            <p:nvPr/>
          </p:nvSpPr>
          <p:spPr bwMode="auto">
            <a:xfrm>
              <a:off x="7155785" y="-176750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2" name="Freeform 99"/>
            <p:cNvSpPr>
              <a:spLocks/>
            </p:cNvSpPr>
            <p:nvPr/>
          </p:nvSpPr>
          <p:spPr bwMode="auto">
            <a:xfrm>
              <a:off x="3534440" y="584183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3" name="Freeform 70"/>
            <p:cNvSpPr>
              <a:spLocks noEditPoints="1"/>
            </p:cNvSpPr>
            <p:nvPr/>
          </p:nvSpPr>
          <p:spPr bwMode="auto">
            <a:xfrm rot="18900000">
              <a:off x="9598376" y="-2000"/>
              <a:ext cx="492314" cy="549394"/>
            </a:xfrm>
            <a:custGeom>
              <a:avLst/>
              <a:gdLst>
                <a:gd name="T0" fmla="*/ 89 w 162"/>
                <a:gd name="T1" fmla="*/ 180 h 180"/>
                <a:gd name="T2" fmla="*/ 0 w 162"/>
                <a:gd name="T3" fmla="*/ 90 h 180"/>
                <a:gd name="T4" fmla="*/ 89 w 162"/>
                <a:gd name="T5" fmla="*/ 0 h 180"/>
                <a:gd name="T6" fmla="*/ 161 w 162"/>
                <a:gd name="T7" fmla="*/ 36 h 180"/>
                <a:gd name="T8" fmla="*/ 162 w 162"/>
                <a:gd name="T9" fmla="*/ 41 h 180"/>
                <a:gd name="T10" fmla="*/ 158 w 162"/>
                <a:gd name="T11" fmla="*/ 45 h 180"/>
                <a:gd name="T12" fmla="*/ 126 w 162"/>
                <a:gd name="T13" fmla="*/ 90 h 180"/>
                <a:gd name="T14" fmla="*/ 158 w 162"/>
                <a:gd name="T15" fmla="*/ 136 h 180"/>
                <a:gd name="T16" fmla="*/ 162 w 162"/>
                <a:gd name="T17" fmla="*/ 139 h 180"/>
                <a:gd name="T18" fmla="*/ 161 w 162"/>
                <a:gd name="T19" fmla="*/ 144 h 180"/>
                <a:gd name="T20" fmla="*/ 89 w 162"/>
                <a:gd name="T21" fmla="*/ 180 h 180"/>
                <a:gd name="T22" fmla="*/ 89 w 162"/>
                <a:gd name="T23" fmla="*/ 11 h 180"/>
                <a:gd name="T24" fmla="*/ 10 w 162"/>
                <a:gd name="T25" fmla="*/ 90 h 180"/>
                <a:gd name="T26" fmla="*/ 89 w 162"/>
                <a:gd name="T27" fmla="*/ 169 h 180"/>
                <a:gd name="T28" fmla="*/ 148 w 162"/>
                <a:gd name="T29" fmla="*/ 143 h 180"/>
                <a:gd name="T30" fmla="*/ 116 w 162"/>
                <a:gd name="T31" fmla="*/ 90 h 180"/>
                <a:gd name="T32" fmla="*/ 148 w 162"/>
                <a:gd name="T33" fmla="*/ 37 h 180"/>
                <a:gd name="T34" fmla="*/ 89 w 162"/>
                <a:gd name="T35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80">
                  <a:moveTo>
                    <a:pt x="89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89" y="0"/>
                  </a:cubicBezTo>
                  <a:cubicBezTo>
                    <a:pt x="118" y="0"/>
                    <a:pt x="144" y="14"/>
                    <a:pt x="161" y="36"/>
                  </a:cubicBezTo>
                  <a:cubicBezTo>
                    <a:pt x="162" y="38"/>
                    <a:pt x="162" y="39"/>
                    <a:pt x="162" y="41"/>
                  </a:cubicBezTo>
                  <a:cubicBezTo>
                    <a:pt x="161" y="43"/>
                    <a:pt x="160" y="44"/>
                    <a:pt x="158" y="45"/>
                  </a:cubicBezTo>
                  <a:cubicBezTo>
                    <a:pt x="139" y="51"/>
                    <a:pt x="126" y="69"/>
                    <a:pt x="126" y="90"/>
                  </a:cubicBezTo>
                  <a:cubicBezTo>
                    <a:pt x="126" y="111"/>
                    <a:pt x="139" y="129"/>
                    <a:pt x="158" y="136"/>
                  </a:cubicBezTo>
                  <a:cubicBezTo>
                    <a:pt x="160" y="136"/>
                    <a:pt x="161" y="138"/>
                    <a:pt x="162" y="139"/>
                  </a:cubicBezTo>
                  <a:cubicBezTo>
                    <a:pt x="162" y="141"/>
                    <a:pt x="162" y="143"/>
                    <a:pt x="161" y="144"/>
                  </a:cubicBezTo>
                  <a:cubicBezTo>
                    <a:pt x="144" y="167"/>
                    <a:pt x="118" y="180"/>
                    <a:pt x="89" y="180"/>
                  </a:cubicBezTo>
                  <a:moveTo>
                    <a:pt x="89" y="11"/>
                  </a:moveTo>
                  <a:cubicBezTo>
                    <a:pt x="46" y="11"/>
                    <a:pt x="10" y="47"/>
                    <a:pt x="10" y="90"/>
                  </a:cubicBezTo>
                  <a:cubicBezTo>
                    <a:pt x="10" y="134"/>
                    <a:pt x="46" y="169"/>
                    <a:pt x="89" y="169"/>
                  </a:cubicBezTo>
                  <a:cubicBezTo>
                    <a:pt x="112" y="169"/>
                    <a:pt x="133" y="160"/>
                    <a:pt x="148" y="143"/>
                  </a:cubicBezTo>
                  <a:cubicBezTo>
                    <a:pt x="128" y="133"/>
                    <a:pt x="116" y="113"/>
                    <a:pt x="116" y="90"/>
                  </a:cubicBezTo>
                  <a:cubicBezTo>
                    <a:pt x="116" y="67"/>
                    <a:pt x="128" y="47"/>
                    <a:pt x="148" y="37"/>
                  </a:cubicBezTo>
                  <a:cubicBezTo>
                    <a:pt x="133" y="21"/>
                    <a:pt x="112" y="11"/>
                    <a:pt x="89" y="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4" name="Freeform 54"/>
            <p:cNvSpPr>
              <a:spLocks/>
            </p:cNvSpPr>
            <p:nvPr/>
          </p:nvSpPr>
          <p:spPr bwMode="auto">
            <a:xfrm>
              <a:off x="3881315" y="5304365"/>
              <a:ext cx="360929" cy="397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5" name="Freeform 54"/>
            <p:cNvSpPr>
              <a:spLocks/>
            </p:cNvSpPr>
            <p:nvPr/>
          </p:nvSpPr>
          <p:spPr bwMode="auto">
            <a:xfrm>
              <a:off x="5027051" y="5492555"/>
              <a:ext cx="360929" cy="397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6" name="Freeform 788"/>
            <p:cNvSpPr>
              <a:spLocks/>
            </p:cNvSpPr>
            <p:nvPr/>
          </p:nvSpPr>
          <p:spPr bwMode="auto">
            <a:xfrm rot="18900000">
              <a:off x="10970479" y="1555179"/>
              <a:ext cx="178926" cy="263680"/>
            </a:xfrm>
            <a:custGeom>
              <a:avLst/>
              <a:gdLst>
                <a:gd name="T0" fmla="*/ 84 w 84"/>
                <a:gd name="T1" fmla="*/ 76 h 124"/>
                <a:gd name="T2" fmla="*/ 83 w 84"/>
                <a:gd name="T3" fmla="*/ 0 h 124"/>
                <a:gd name="T4" fmla="*/ 32 w 84"/>
                <a:gd name="T5" fmla="*/ 56 h 124"/>
                <a:gd name="T6" fmla="*/ 42 w 84"/>
                <a:gd name="T7" fmla="*/ 108 h 124"/>
                <a:gd name="T8" fmla="*/ 84 w 84"/>
                <a:gd name="T9" fmla="*/ 7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24">
                  <a:moveTo>
                    <a:pt x="84" y="76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0" y="93"/>
                    <a:pt x="42" y="108"/>
                  </a:cubicBezTo>
                  <a:cubicBezTo>
                    <a:pt x="84" y="124"/>
                    <a:pt x="84" y="76"/>
                    <a:pt x="84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7" name="Freeform 902"/>
            <p:cNvSpPr>
              <a:spLocks noEditPoints="1"/>
            </p:cNvSpPr>
            <p:nvPr/>
          </p:nvSpPr>
          <p:spPr bwMode="auto">
            <a:xfrm>
              <a:off x="9993213" y="1727698"/>
              <a:ext cx="301835" cy="821515"/>
            </a:xfrm>
            <a:custGeom>
              <a:avLst/>
              <a:gdLst>
                <a:gd name="T0" fmla="*/ 96 w 128"/>
                <a:gd name="T1" fmla="*/ 228 h 347"/>
                <a:gd name="T2" fmla="*/ 96 w 128"/>
                <a:gd name="T3" fmla="*/ 32 h 347"/>
                <a:gd name="T4" fmla="*/ 64 w 128"/>
                <a:gd name="T5" fmla="*/ 0 h 347"/>
                <a:gd name="T6" fmla="*/ 32 w 128"/>
                <a:gd name="T7" fmla="*/ 32 h 347"/>
                <a:gd name="T8" fmla="*/ 32 w 128"/>
                <a:gd name="T9" fmla="*/ 228 h 347"/>
                <a:gd name="T10" fmla="*/ 0 w 128"/>
                <a:gd name="T11" fmla="*/ 283 h 347"/>
                <a:gd name="T12" fmla="*/ 64 w 128"/>
                <a:gd name="T13" fmla="*/ 347 h 347"/>
                <a:gd name="T14" fmla="*/ 128 w 128"/>
                <a:gd name="T15" fmla="*/ 283 h 347"/>
                <a:gd name="T16" fmla="*/ 96 w 128"/>
                <a:gd name="T17" fmla="*/ 228 h 347"/>
                <a:gd name="T18" fmla="*/ 80 w 128"/>
                <a:gd name="T19" fmla="*/ 91 h 347"/>
                <a:gd name="T20" fmla="*/ 48 w 128"/>
                <a:gd name="T21" fmla="*/ 91 h 347"/>
                <a:gd name="T22" fmla="*/ 48 w 128"/>
                <a:gd name="T23" fmla="*/ 32 h 347"/>
                <a:gd name="T24" fmla="*/ 64 w 128"/>
                <a:gd name="T25" fmla="*/ 16 h 347"/>
                <a:gd name="T26" fmla="*/ 80 w 128"/>
                <a:gd name="T27" fmla="*/ 32 h 347"/>
                <a:gd name="T28" fmla="*/ 80 w 128"/>
                <a:gd name="T29" fmla="*/ 9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347">
                  <a:moveTo>
                    <a:pt x="96" y="228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6" y="14"/>
                    <a:pt x="82" y="0"/>
                    <a:pt x="64" y="0"/>
                  </a:cubicBezTo>
                  <a:cubicBezTo>
                    <a:pt x="47" y="0"/>
                    <a:pt x="32" y="14"/>
                    <a:pt x="32" y="32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13" y="239"/>
                    <a:pt x="0" y="260"/>
                    <a:pt x="0" y="283"/>
                  </a:cubicBezTo>
                  <a:cubicBezTo>
                    <a:pt x="0" y="319"/>
                    <a:pt x="29" y="347"/>
                    <a:pt x="64" y="347"/>
                  </a:cubicBezTo>
                  <a:cubicBezTo>
                    <a:pt x="100" y="347"/>
                    <a:pt x="128" y="319"/>
                    <a:pt x="128" y="283"/>
                  </a:cubicBezTo>
                  <a:cubicBezTo>
                    <a:pt x="128" y="260"/>
                    <a:pt x="116" y="239"/>
                    <a:pt x="96" y="228"/>
                  </a:cubicBezTo>
                  <a:close/>
                  <a:moveTo>
                    <a:pt x="80" y="91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23"/>
                    <a:pt x="56" y="16"/>
                    <a:pt x="64" y="16"/>
                  </a:cubicBezTo>
                  <a:cubicBezTo>
                    <a:pt x="73" y="16"/>
                    <a:pt x="80" y="23"/>
                    <a:pt x="80" y="32"/>
                  </a:cubicBezTo>
                  <a:lnTo>
                    <a:pt x="80" y="9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8" name="Freeform 99"/>
            <p:cNvSpPr>
              <a:spLocks/>
            </p:cNvSpPr>
            <p:nvPr/>
          </p:nvSpPr>
          <p:spPr bwMode="auto">
            <a:xfrm>
              <a:off x="8424356" y="4448907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9" name="Freeform 228"/>
            <p:cNvSpPr>
              <a:spLocks noEditPoints="1"/>
            </p:cNvSpPr>
            <p:nvPr/>
          </p:nvSpPr>
          <p:spPr bwMode="auto">
            <a:xfrm>
              <a:off x="8545715" y="5310414"/>
              <a:ext cx="170945" cy="241882"/>
            </a:xfrm>
            <a:custGeom>
              <a:avLst/>
              <a:gdLst>
                <a:gd name="T0" fmla="*/ 222 w 443"/>
                <a:gd name="T1" fmla="*/ 0 h 629"/>
                <a:gd name="T2" fmla="*/ 0 w 443"/>
                <a:gd name="T3" fmla="*/ 412 h 629"/>
                <a:gd name="T4" fmla="*/ 222 w 443"/>
                <a:gd name="T5" fmla="*/ 629 h 629"/>
                <a:gd name="T6" fmla="*/ 443 w 443"/>
                <a:gd name="T7" fmla="*/ 412 h 629"/>
                <a:gd name="T8" fmla="*/ 222 w 443"/>
                <a:gd name="T9" fmla="*/ 0 h 629"/>
                <a:gd name="T10" fmla="*/ 222 w 443"/>
                <a:gd name="T11" fmla="*/ 589 h 629"/>
                <a:gd name="T12" fmla="*/ 40 w 443"/>
                <a:gd name="T13" fmla="*/ 412 h 629"/>
                <a:gd name="T14" fmla="*/ 69 w 443"/>
                <a:gd name="T15" fmla="*/ 383 h 629"/>
                <a:gd name="T16" fmla="*/ 98 w 443"/>
                <a:gd name="T17" fmla="*/ 412 h 629"/>
                <a:gd name="T18" fmla="*/ 222 w 443"/>
                <a:gd name="T19" fmla="*/ 532 h 629"/>
                <a:gd name="T20" fmla="*/ 250 w 443"/>
                <a:gd name="T21" fmla="*/ 561 h 629"/>
                <a:gd name="T22" fmla="*/ 222 w 443"/>
                <a:gd name="T23" fmla="*/ 58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629">
                  <a:moveTo>
                    <a:pt x="222" y="0"/>
                  </a:moveTo>
                  <a:cubicBezTo>
                    <a:pt x="178" y="146"/>
                    <a:pt x="0" y="292"/>
                    <a:pt x="0" y="412"/>
                  </a:cubicBezTo>
                  <a:cubicBezTo>
                    <a:pt x="0" y="532"/>
                    <a:pt x="99" y="629"/>
                    <a:pt x="222" y="629"/>
                  </a:cubicBezTo>
                  <a:cubicBezTo>
                    <a:pt x="344" y="629"/>
                    <a:pt x="443" y="532"/>
                    <a:pt x="443" y="412"/>
                  </a:cubicBezTo>
                  <a:cubicBezTo>
                    <a:pt x="443" y="292"/>
                    <a:pt x="265" y="146"/>
                    <a:pt x="222" y="0"/>
                  </a:cubicBezTo>
                  <a:close/>
                  <a:moveTo>
                    <a:pt x="222" y="589"/>
                  </a:moveTo>
                  <a:cubicBezTo>
                    <a:pt x="121" y="589"/>
                    <a:pt x="40" y="510"/>
                    <a:pt x="40" y="412"/>
                  </a:cubicBezTo>
                  <a:cubicBezTo>
                    <a:pt x="40" y="396"/>
                    <a:pt x="53" y="383"/>
                    <a:pt x="69" y="383"/>
                  </a:cubicBezTo>
                  <a:cubicBezTo>
                    <a:pt x="85" y="383"/>
                    <a:pt x="98" y="396"/>
                    <a:pt x="98" y="412"/>
                  </a:cubicBezTo>
                  <a:cubicBezTo>
                    <a:pt x="98" y="478"/>
                    <a:pt x="153" y="532"/>
                    <a:pt x="222" y="532"/>
                  </a:cubicBezTo>
                  <a:cubicBezTo>
                    <a:pt x="238" y="532"/>
                    <a:pt x="250" y="545"/>
                    <a:pt x="250" y="561"/>
                  </a:cubicBezTo>
                  <a:cubicBezTo>
                    <a:pt x="250" y="577"/>
                    <a:pt x="238" y="589"/>
                    <a:pt x="222" y="5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0" name="Freeform 169"/>
            <p:cNvSpPr>
              <a:spLocks/>
            </p:cNvSpPr>
            <p:nvPr/>
          </p:nvSpPr>
          <p:spPr bwMode="auto">
            <a:xfrm>
              <a:off x="1493995" y="6697617"/>
              <a:ext cx="230301" cy="266665"/>
            </a:xfrm>
            <a:custGeom>
              <a:avLst/>
              <a:gdLst>
                <a:gd name="T0" fmla="*/ 25 w 40"/>
                <a:gd name="T1" fmla="*/ 10 h 46"/>
                <a:gd name="T2" fmla="*/ 10 w 40"/>
                <a:gd name="T3" fmla="*/ 0 h 46"/>
                <a:gd name="T4" fmla="*/ 10 w 40"/>
                <a:gd name="T5" fmla="*/ 0 h 46"/>
                <a:gd name="T6" fmla="*/ 6 w 40"/>
                <a:gd name="T7" fmla="*/ 18 h 46"/>
                <a:gd name="T8" fmla="*/ 25 w 40"/>
                <a:gd name="T9" fmla="*/ 42 h 46"/>
                <a:gd name="T10" fmla="*/ 26 w 40"/>
                <a:gd name="T11" fmla="*/ 42 h 46"/>
                <a:gd name="T12" fmla="*/ 25 w 40"/>
                <a:gd name="T13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6">
                  <a:moveTo>
                    <a:pt x="25" y="10"/>
                  </a:moveTo>
                  <a:cubicBezTo>
                    <a:pt x="12" y="3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4"/>
                    <a:pt x="6" y="18"/>
                  </a:cubicBezTo>
                  <a:cubicBezTo>
                    <a:pt x="0" y="33"/>
                    <a:pt x="11" y="46"/>
                    <a:pt x="25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9" y="36"/>
                    <a:pt x="40" y="19"/>
                    <a:pt x="2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1" name="Freeform 897"/>
            <p:cNvSpPr>
              <a:spLocks/>
            </p:cNvSpPr>
            <p:nvPr/>
          </p:nvSpPr>
          <p:spPr bwMode="auto">
            <a:xfrm>
              <a:off x="6610574" y="4867926"/>
              <a:ext cx="190500" cy="236538"/>
            </a:xfrm>
            <a:custGeom>
              <a:avLst/>
              <a:gdLst>
                <a:gd name="T0" fmla="*/ 121 w 134"/>
                <a:gd name="T1" fmla="*/ 2 h 165"/>
                <a:gd name="T2" fmla="*/ 112 w 134"/>
                <a:gd name="T3" fmla="*/ 6 h 165"/>
                <a:gd name="T4" fmla="*/ 109 w 134"/>
                <a:gd name="T5" fmla="*/ 17 h 165"/>
                <a:gd name="T6" fmla="*/ 109 w 134"/>
                <a:gd name="T7" fmla="*/ 57 h 165"/>
                <a:gd name="T8" fmla="*/ 98 w 134"/>
                <a:gd name="T9" fmla="*/ 40 h 165"/>
                <a:gd name="T10" fmla="*/ 84 w 134"/>
                <a:gd name="T11" fmla="*/ 24 h 165"/>
                <a:gd name="T12" fmla="*/ 68 w 134"/>
                <a:gd name="T13" fmla="*/ 10 h 165"/>
                <a:gd name="T14" fmla="*/ 51 w 134"/>
                <a:gd name="T15" fmla="*/ 3 h 165"/>
                <a:gd name="T16" fmla="*/ 29 w 134"/>
                <a:gd name="T17" fmla="*/ 2 h 165"/>
                <a:gd name="T18" fmla="*/ 14 w 134"/>
                <a:gd name="T19" fmla="*/ 12 h 165"/>
                <a:gd name="T20" fmla="*/ 4 w 134"/>
                <a:gd name="T21" fmla="*/ 27 h 165"/>
                <a:gd name="T22" fmla="*/ 0 w 134"/>
                <a:gd name="T23" fmla="*/ 45 h 165"/>
                <a:gd name="T24" fmla="*/ 0 w 134"/>
                <a:gd name="T25" fmla="*/ 151 h 165"/>
                <a:gd name="T26" fmla="*/ 3 w 134"/>
                <a:gd name="T27" fmla="*/ 161 h 165"/>
                <a:gd name="T28" fmla="*/ 13 w 134"/>
                <a:gd name="T29" fmla="*/ 165 h 165"/>
                <a:gd name="T30" fmla="*/ 22 w 134"/>
                <a:gd name="T31" fmla="*/ 162 h 165"/>
                <a:gd name="T32" fmla="*/ 26 w 134"/>
                <a:gd name="T33" fmla="*/ 151 h 165"/>
                <a:gd name="T34" fmla="*/ 26 w 134"/>
                <a:gd name="T35" fmla="*/ 49 h 165"/>
                <a:gd name="T36" fmla="*/ 26 w 134"/>
                <a:gd name="T37" fmla="*/ 39 h 165"/>
                <a:gd name="T38" fmla="*/ 29 w 134"/>
                <a:gd name="T39" fmla="*/ 31 h 165"/>
                <a:gd name="T40" fmla="*/ 35 w 134"/>
                <a:gd name="T41" fmla="*/ 26 h 165"/>
                <a:gd name="T42" fmla="*/ 45 w 134"/>
                <a:gd name="T43" fmla="*/ 26 h 165"/>
                <a:gd name="T44" fmla="*/ 64 w 134"/>
                <a:gd name="T45" fmla="*/ 37 h 165"/>
                <a:gd name="T46" fmla="*/ 82 w 134"/>
                <a:gd name="T47" fmla="*/ 58 h 165"/>
                <a:gd name="T48" fmla="*/ 98 w 134"/>
                <a:gd name="T49" fmla="*/ 83 h 165"/>
                <a:gd name="T50" fmla="*/ 109 w 134"/>
                <a:gd name="T51" fmla="*/ 103 h 165"/>
                <a:gd name="T52" fmla="*/ 109 w 134"/>
                <a:gd name="T53" fmla="*/ 151 h 165"/>
                <a:gd name="T54" fmla="*/ 112 w 134"/>
                <a:gd name="T55" fmla="*/ 161 h 165"/>
                <a:gd name="T56" fmla="*/ 121 w 134"/>
                <a:gd name="T57" fmla="*/ 165 h 165"/>
                <a:gd name="T58" fmla="*/ 130 w 134"/>
                <a:gd name="T59" fmla="*/ 162 h 165"/>
                <a:gd name="T60" fmla="*/ 134 w 134"/>
                <a:gd name="T61" fmla="*/ 151 h 165"/>
                <a:gd name="T62" fmla="*/ 134 w 134"/>
                <a:gd name="T63" fmla="*/ 17 h 165"/>
                <a:gd name="T64" fmla="*/ 131 w 134"/>
                <a:gd name="T65" fmla="*/ 6 h 165"/>
                <a:gd name="T66" fmla="*/ 121 w 134"/>
                <a:gd name="T67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65">
                  <a:moveTo>
                    <a:pt x="121" y="2"/>
                  </a:moveTo>
                  <a:cubicBezTo>
                    <a:pt x="117" y="2"/>
                    <a:pt x="114" y="3"/>
                    <a:pt x="112" y="6"/>
                  </a:cubicBezTo>
                  <a:cubicBezTo>
                    <a:pt x="110" y="9"/>
                    <a:pt x="109" y="12"/>
                    <a:pt x="109" y="1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6" y="51"/>
                    <a:pt x="102" y="46"/>
                    <a:pt x="98" y="40"/>
                  </a:cubicBezTo>
                  <a:cubicBezTo>
                    <a:pt x="94" y="35"/>
                    <a:pt x="89" y="29"/>
                    <a:pt x="84" y="24"/>
                  </a:cubicBezTo>
                  <a:cubicBezTo>
                    <a:pt x="79" y="19"/>
                    <a:pt x="74" y="14"/>
                    <a:pt x="68" y="10"/>
                  </a:cubicBezTo>
                  <a:cubicBezTo>
                    <a:pt x="63" y="7"/>
                    <a:pt x="57" y="4"/>
                    <a:pt x="51" y="3"/>
                  </a:cubicBezTo>
                  <a:cubicBezTo>
                    <a:pt x="43" y="1"/>
                    <a:pt x="36" y="0"/>
                    <a:pt x="29" y="2"/>
                  </a:cubicBezTo>
                  <a:cubicBezTo>
                    <a:pt x="23" y="4"/>
                    <a:pt x="18" y="7"/>
                    <a:pt x="14" y="12"/>
                  </a:cubicBezTo>
                  <a:cubicBezTo>
                    <a:pt x="9" y="16"/>
                    <a:pt x="6" y="21"/>
                    <a:pt x="4" y="27"/>
                  </a:cubicBezTo>
                  <a:cubicBezTo>
                    <a:pt x="1" y="33"/>
                    <a:pt x="0" y="39"/>
                    <a:pt x="0" y="4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5"/>
                    <a:pt x="1" y="158"/>
                    <a:pt x="3" y="161"/>
                  </a:cubicBezTo>
                  <a:cubicBezTo>
                    <a:pt x="5" y="164"/>
                    <a:pt x="9" y="165"/>
                    <a:pt x="13" y="165"/>
                  </a:cubicBezTo>
                  <a:cubicBezTo>
                    <a:pt x="16" y="165"/>
                    <a:pt x="19" y="164"/>
                    <a:pt x="22" y="162"/>
                  </a:cubicBezTo>
                  <a:cubicBezTo>
                    <a:pt x="24" y="160"/>
                    <a:pt x="26" y="156"/>
                    <a:pt x="26" y="151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5"/>
                    <a:pt x="26" y="42"/>
                    <a:pt x="26" y="39"/>
                  </a:cubicBezTo>
                  <a:cubicBezTo>
                    <a:pt x="27" y="36"/>
                    <a:pt x="28" y="33"/>
                    <a:pt x="29" y="31"/>
                  </a:cubicBezTo>
                  <a:cubicBezTo>
                    <a:pt x="31" y="29"/>
                    <a:pt x="33" y="27"/>
                    <a:pt x="35" y="26"/>
                  </a:cubicBezTo>
                  <a:cubicBezTo>
                    <a:pt x="37" y="25"/>
                    <a:pt x="41" y="25"/>
                    <a:pt x="45" y="26"/>
                  </a:cubicBezTo>
                  <a:cubicBezTo>
                    <a:pt x="51" y="27"/>
                    <a:pt x="57" y="31"/>
                    <a:pt x="64" y="37"/>
                  </a:cubicBezTo>
                  <a:cubicBezTo>
                    <a:pt x="70" y="43"/>
                    <a:pt x="77" y="51"/>
                    <a:pt x="82" y="58"/>
                  </a:cubicBezTo>
                  <a:cubicBezTo>
                    <a:pt x="88" y="66"/>
                    <a:pt x="93" y="74"/>
                    <a:pt x="98" y="83"/>
                  </a:cubicBezTo>
                  <a:cubicBezTo>
                    <a:pt x="103" y="91"/>
                    <a:pt x="106" y="98"/>
                    <a:pt x="109" y="103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5"/>
                    <a:pt x="110" y="158"/>
                    <a:pt x="112" y="161"/>
                  </a:cubicBezTo>
                  <a:cubicBezTo>
                    <a:pt x="114" y="164"/>
                    <a:pt x="117" y="165"/>
                    <a:pt x="121" y="165"/>
                  </a:cubicBezTo>
                  <a:cubicBezTo>
                    <a:pt x="124" y="165"/>
                    <a:pt x="127" y="164"/>
                    <a:pt x="130" y="162"/>
                  </a:cubicBezTo>
                  <a:cubicBezTo>
                    <a:pt x="132" y="160"/>
                    <a:pt x="134" y="156"/>
                    <a:pt x="134" y="151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3"/>
                    <a:pt x="133" y="9"/>
                    <a:pt x="131" y="6"/>
                  </a:cubicBezTo>
                  <a:cubicBezTo>
                    <a:pt x="129" y="3"/>
                    <a:pt x="126" y="2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2" name="Freeform 898"/>
            <p:cNvSpPr>
              <a:spLocks/>
            </p:cNvSpPr>
            <p:nvPr/>
          </p:nvSpPr>
          <p:spPr bwMode="auto">
            <a:xfrm>
              <a:off x="6892900" y="4267777"/>
              <a:ext cx="139700" cy="269875"/>
            </a:xfrm>
            <a:custGeom>
              <a:avLst/>
              <a:gdLst>
                <a:gd name="T0" fmla="*/ 91 w 98"/>
                <a:gd name="T1" fmla="*/ 2 h 188"/>
                <a:gd name="T2" fmla="*/ 81 w 98"/>
                <a:gd name="T3" fmla="*/ 2 h 188"/>
                <a:gd name="T4" fmla="*/ 75 w 98"/>
                <a:gd name="T5" fmla="*/ 8 h 188"/>
                <a:gd name="T6" fmla="*/ 53 w 98"/>
                <a:gd name="T7" fmla="*/ 57 h 188"/>
                <a:gd name="T8" fmla="*/ 35 w 98"/>
                <a:gd name="T9" fmla="*/ 95 h 188"/>
                <a:gd name="T10" fmla="*/ 22 w 98"/>
                <a:gd name="T11" fmla="*/ 124 h 188"/>
                <a:gd name="T12" fmla="*/ 13 w 98"/>
                <a:gd name="T13" fmla="*/ 145 h 188"/>
                <a:gd name="T14" fmla="*/ 1 w 98"/>
                <a:gd name="T15" fmla="*/ 171 h 188"/>
                <a:gd name="T16" fmla="*/ 1 w 98"/>
                <a:gd name="T17" fmla="*/ 180 h 188"/>
                <a:gd name="T18" fmla="*/ 7 w 98"/>
                <a:gd name="T19" fmla="*/ 187 h 188"/>
                <a:gd name="T20" fmla="*/ 16 w 98"/>
                <a:gd name="T21" fmla="*/ 187 h 188"/>
                <a:gd name="T22" fmla="*/ 22 w 98"/>
                <a:gd name="T23" fmla="*/ 181 h 188"/>
                <a:gd name="T24" fmla="*/ 97 w 98"/>
                <a:gd name="T25" fmla="*/ 18 h 188"/>
                <a:gd name="T26" fmla="*/ 97 w 98"/>
                <a:gd name="T27" fmla="*/ 9 h 188"/>
                <a:gd name="T28" fmla="*/ 91 w 98"/>
                <a:gd name="T29" fmla="*/ 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88">
                  <a:moveTo>
                    <a:pt x="91" y="2"/>
                  </a:moveTo>
                  <a:cubicBezTo>
                    <a:pt x="88" y="1"/>
                    <a:pt x="84" y="0"/>
                    <a:pt x="81" y="2"/>
                  </a:cubicBezTo>
                  <a:cubicBezTo>
                    <a:pt x="78" y="3"/>
                    <a:pt x="76" y="5"/>
                    <a:pt x="75" y="8"/>
                  </a:cubicBezTo>
                  <a:cubicBezTo>
                    <a:pt x="67" y="26"/>
                    <a:pt x="59" y="43"/>
                    <a:pt x="53" y="57"/>
                  </a:cubicBezTo>
                  <a:cubicBezTo>
                    <a:pt x="46" y="72"/>
                    <a:pt x="40" y="84"/>
                    <a:pt x="35" y="95"/>
                  </a:cubicBezTo>
                  <a:cubicBezTo>
                    <a:pt x="30" y="107"/>
                    <a:pt x="26" y="116"/>
                    <a:pt x="22" y="124"/>
                  </a:cubicBezTo>
                  <a:cubicBezTo>
                    <a:pt x="18" y="132"/>
                    <a:pt x="15" y="139"/>
                    <a:pt x="13" y="145"/>
                  </a:cubicBezTo>
                  <a:cubicBezTo>
                    <a:pt x="7" y="158"/>
                    <a:pt x="3" y="167"/>
                    <a:pt x="1" y="171"/>
                  </a:cubicBezTo>
                  <a:cubicBezTo>
                    <a:pt x="0" y="174"/>
                    <a:pt x="0" y="177"/>
                    <a:pt x="1" y="180"/>
                  </a:cubicBezTo>
                  <a:cubicBezTo>
                    <a:pt x="2" y="183"/>
                    <a:pt x="4" y="186"/>
                    <a:pt x="7" y="187"/>
                  </a:cubicBezTo>
                  <a:cubicBezTo>
                    <a:pt x="10" y="188"/>
                    <a:pt x="13" y="188"/>
                    <a:pt x="16" y="187"/>
                  </a:cubicBezTo>
                  <a:cubicBezTo>
                    <a:pt x="19" y="186"/>
                    <a:pt x="21" y="184"/>
                    <a:pt x="22" y="181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8" y="14"/>
                    <a:pt x="98" y="11"/>
                    <a:pt x="97" y="9"/>
                  </a:cubicBezTo>
                  <a:cubicBezTo>
                    <a:pt x="96" y="5"/>
                    <a:pt x="94" y="3"/>
                    <a:pt x="9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3" name="Freeform 899"/>
            <p:cNvSpPr>
              <a:spLocks noEditPoints="1"/>
            </p:cNvSpPr>
            <p:nvPr/>
          </p:nvSpPr>
          <p:spPr bwMode="auto">
            <a:xfrm>
              <a:off x="7149235" y="4374820"/>
              <a:ext cx="200025" cy="234950"/>
            </a:xfrm>
            <a:custGeom>
              <a:avLst/>
              <a:gdLst>
                <a:gd name="T0" fmla="*/ 136 w 140"/>
                <a:gd name="T1" fmla="*/ 40 h 164"/>
                <a:gd name="T2" fmla="*/ 124 w 140"/>
                <a:gd name="T3" fmla="*/ 19 h 164"/>
                <a:gd name="T4" fmla="*/ 103 w 140"/>
                <a:gd name="T5" fmla="*/ 5 h 164"/>
                <a:gd name="T6" fmla="*/ 71 w 140"/>
                <a:gd name="T7" fmla="*/ 0 h 164"/>
                <a:gd name="T8" fmla="*/ 38 w 140"/>
                <a:gd name="T9" fmla="*/ 6 h 164"/>
                <a:gd name="T10" fmla="*/ 16 w 140"/>
                <a:gd name="T11" fmla="*/ 20 h 164"/>
                <a:gd name="T12" fmla="*/ 4 w 140"/>
                <a:gd name="T13" fmla="*/ 41 h 164"/>
                <a:gd name="T14" fmla="*/ 0 w 140"/>
                <a:gd name="T15" fmla="*/ 66 h 164"/>
                <a:gd name="T16" fmla="*/ 0 w 140"/>
                <a:gd name="T17" fmla="*/ 149 h 164"/>
                <a:gd name="T18" fmla="*/ 5 w 140"/>
                <a:gd name="T19" fmla="*/ 162 h 164"/>
                <a:gd name="T20" fmla="*/ 13 w 140"/>
                <a:gd name="T21" fmla="*/ 164 h 164"/>
                <a:gd name="T22" fmla="*/ 21 w 140"/>
                <a:gd name="T23" fmla="*/ 161 h 164"/>
                <a:gd name="T24" fmla="*/ 25 w 140"/>
                <a:gd name="T25" fmla="*/ 149 h 164"/>
                <a:gd name="T26" fmla="*/ 25 w 140"/>
                <a:gd name="T27" fmla="*/ 96 h 164"/>
                <a:gd name="T28" fmla="*/ 115 w 140"/>
                <a:gd name="T29" fmla="*/ 96 h 164"/>
                <a:gd name="T30" fmla="*/ 115 w 140"/>
                <a:gd name="T31" fmla="*/ 149 h 164"/>
                <a:gd name="T32" fmla="*/ 120 w 140"/>
                <a:gd name="T33" fmla="*/ 162 h 164"/>
                <a:gd name="T34" fmla="*/ 128 w 140"/>
                <a:gd name="T35" fmla="*/ 164 h 164"/>
                <a:gd name="T36" fmla="*/ 136 w 140"/>
                <a:gd name="T37" fmla="*/ 161 h 164"/>
                <a:gd name="T38" fmla="*/ 140 w 140"/>
                <a:gd name="T39" fmla="*/ 149 h 164"/>
                <a:gd name="T40" fmla="*/ 140 w 140"/>
                <a:gd name="T41" fmla="*/ 65 h 164"/>
                <a:gd name="T42" fmla="*/ 136 w 140"/>
                <a:gd name="T43" fmla="*/ 40 h 164"/>
                <a:gd name="T44" fmla="*/ 116 w 140"/>
                <a:gd name="T45" fmla="*/ 71 h 164"/>
                <a:gd name="T46" fmla="*/ 25 w 140"/>
                <a:gd name="T47" fmla="*/ 71 h 164"/>
                <a:gd name="T48" fmla="*/ 25 w 140"/>
                <a:gd name="T49" fmla="*/ 64 h 164"/>
                <a:gd name="T50" fmla="*/ 27 w 140"/>
                <a:gd name="T51" fmla="*/ 49 h 164"/>
                <a:gd name="T52" fmla="*/ 34 w 140"/>
                <a:gd name="T53" fmla="*/ 36 h 164"/>
                <a:gd name="T54" fmla="*/ 48 w 140"/>
                <a:gd name="T55" fmla="*/ 27 h 164"/>
                <a:gd name="T56" fmla="*/ 71 w 140"/>
                <a:gd name="T57" fmla="*/ 24 h 164"/>
                <a:gd name="T58" fmla="*/ 93 w 140"/>
                <a:gd name="T59" fmla="*/ 27 h 164"/>
                <a:gd name="T60" fmla="*/ 106 w 140"/>
                <a:gd name="T61" fmla="*/ 36 h 164"/>
                <a:gd name="T62" fmla="*/ 114 w 140"/>
                <a:gd name="T63" fmla="*/ 49 h 164"/>
                <a:gd name="T64" fmla="*/ 116 w 140"/>
                <a:gd name="T65" fmla="*/ 64 h 164"/>
                <a:gd name="T66" fmla="*/ 116 w 140"/>
                <a:gd name="T67" fmla="*/ 7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64">
                  <a:moveTo>
                    <a:pt x="136" y="40"/>
                  </a:moveTo>
                  <a:cubicBezTo>
                    <a:pt x="134" y="32"/>
                    <a:pt x="130" y="25"/>
                    <a:pt x="124" y="19"/>
                  </a:cubicBezTo>
                  <a:cubicBezTo>
                    <a:pt x="119" y="14"/>
                    <a:pt x="112" y="9"/>
                    <a:pt x="103" y="5"/>
                  </a:cubicBezTo>
                  <a:cubicBezTo>
                    <a:pt x="94" y="2"/>
                    <a:pt x="83" y="0"/>
                    <a:pt x="71" y="0"/>
                  </a:cubicBezTo>
                  <a:cubicBezTo>
                    <a:pt x="58" y="0"/>
                    <a:pt x="47" y="2"/>
                    <a:pt x="38" y="6"/>
                  </a:cubicBezTo>
                  <a:cubicBezTo>
                    <a:pt x="29" y="9"/>
                    <a:pt x="21" y="14"/>
                    <a:pt x="16" y="20"/>
                  </a:cubicBezTo>
                  <a:cubicBezTo>
                    <a:pt x="10" y="26"/>
                    <a:pt x="6" y="33"/>
                    <a:pt x="4" y="41"/>
                  </a:cubicBezTo>
                  <a:cubicBezTo>
                    <a:pt x="2" y="49"/>
                    <a:pt x="0" y="57"/>
                    <a:pt x="0" y="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6"/>
                    <a:pt x="2" y="160"/>
                    <a:pt x="5" y="162"/>
                  </a:cubicBezTo>
                  <a:cubicBezTo>
                    <a:pt x="8" y="164"/>
                    <a:pt x="11" y="164"/>
                    <a:pt x="13" y="164"/>
                  </a:cubicBezTo>
                  <a:cubicBezTo>
                    <a:pt x="16" y="164"/>
                    <a:pt x="19" y="163"/>
                    <a:pt x="21" y="161"/>
                  </a:cubicBezTo>
                  <a:cubicBezTo>
                    <a:pt x="24" y="159"/>
                    <a:pt x="25" y="155"/>
                    <a:pt x="25" y="149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15" y="156"/>
                    <a:pt x="117" y="160"/>
                    <a:pt x="120" y="162"/>
                  </a:cubicBezTo>
                  <a:cubicBezTo>
                    <a:pt x="123" y="164"/>
                    <a:pt x="126" y="164"/>
                    <a:pt x="128" y="164"/>
                  </a:cubicBezTo>
                  <a:cubicBezTo>
                    <a:pt x="131" y="164"/>
                    <a:pt x="134" y="163"/>
                    <a:pt x="136" y="161"/>
                  </a:cubicBezTo>
                  <a:cubicBezTo>
                    <a:pt x="139" y="159"/>
                    <a:pt x="140" y="155"/>
                    <a:pt x="140" y="149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40" y="56"/>
                    <a:pt x="139" y="48"/>
                    <a:pt x="136" y="40"/>
                  </a:cubicBezTo>
                  <a:close/>
                  <a:moveTo>
                    <a:pt x="116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6" y="54"/>
                    <a:pt x="27" y="49"/>
                  </a:cubicBezTo>
                  <a:cubicBezTo>
                    <a:pt x="28" y="45"/>
                    <a:pt x="31" y="40"/>
                    <a:pt x="34" y="36"/>
                  </a:cubicBezTo>
                  <a:cubicBezTo>
                    <a:pt x="37" y="33"/>
                    <a:pt x="42" y="30"/>
                    <a:pt x="48" y="27"/>
                  </a:cubicBezTo>
                  <a:cubicBezTo>
                    <a:pt x="54" y="25"/>
                    <a:pt x="61" y="24"/>
                    <a:pt x="71" y="24"/>
                  </a:cubicBezTo>
                  <a:cubicBezTo>
                    <a:pt x="79" y="24"/>
                    <a:pt x="87" y="25"/>
                    <a:pt x="93" y="27"/>
                  </a:cubicBezTo>
                  <a:cubicBezTo>
                    <a:pt x="99" y="30"/>
                    <a:pt x="103" y="33"/>
                    <a:pt x="106" y="36"/>
                  </a:cubicBezTo>
                  <a:cubicBezTo>
                    <a:pt x="110" y="40"/>
                    <a:pt x="112" y="45"/>
                    <a:pt x="114" y="49"/>
                  </a:cubicBezTo>
                  <a:cubicBezTo>
                    <a:pt x="115" y="54"/>
                    <a:pt x="116" y="59"/>
                    <a:pt x="116" y="64"/>
                  </a:cubicBezTo>
                  <a:lnTo>
                    <a:pt x="116" y="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4" name="Freeform 172"/>
            <p:cNvSpPr>
              <a:spLocks/>
            </p:cNvSpPr>
            <p:nvPr/>
          </p:nvSpPr>
          <p:spPr bwMode="auto">
            <a:xfrm>
              <a:off x="1845807" y="3779075"/>
              <a:ext cx="475923" cy="530222"/>
            </a:xfrm>
            <a:custGeom>
              <a:avLst/>
              <a:gdLst>
                <a:gd name="T0" fmla="*/ 149 w 149"/>
                <a:gd name="T1" fmla="*/ 166 h 166"/>
                <a:gd name="T2" fmla="*/ 88 w 149"/>
                <a:gd name="T3" fmla="*/ 84 h 166"/>
                <a:gd name="T4" fmla="*/ 126 w 149"/>
                <a:gd name="T5" fmla="*/ 67 h 166"/>
                <a:gd name="T6" fmla="*/ 76 w 149"/>
                <a:gd name="T7" fmla="*/ 0 h 166"/>
                <a:gd name="T8" fmla="*/ 0 w 149"/>
                <a:gd name="T9" fmla="*/ 0 h 166"/>
                <a:gd name="T10" fmla="*/ 55 w 149"/>
                <a:gd name="T11" fmla="*/ 54 h 166"/>
                <a:gd name="T12" fmla="*/ 19 w 149"/>
                <a:gd name="T13" fmla="*/ 73 h 166"/>
                <a:gd name="T14" fmla="*/ 149 w 149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6">
                  <a:moveTo>
                    <a:pt x="149" y="166"/>
                  </a:moveTo>
                  <a:lnTo>
                    <a:pt x="88" y="84"/>
                  </a:lnTo>
                  <a:lnTo>
                    <a:pt x="126" y="67"/>
                  </a:lnTo>
                  <a:lnTo>
                    <a:pt x="76" y="0"/>
                  </a:lnTo>
                  <a:lnTo>
                    <a:pt x="0" y="0"/>
                  </a:lnTo>
                  <a:lnTo>
                    <a:pt x="55" y="54"/>
                  </a:lnTo>
                  <a:lnTo>
                    <a:pt x="19" y="73"/>
                  </a:lnTo>
                  <a:lnTo>
                    <a:pt x="149" y="166"/>
                  </a:lnTo>
                  <a:close/>
                </a:path>
              </a:pathLst>
            </a:custGeom>
            <a:grpFill/>
            <a:ln w="2857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5" name="Oval 148"/>
            <p:cNvSpPr>
              <a:spLocks noChangeArrowheads="1"/>
            </p:cNvSpPr>
            <p:nvPr/>
          </p:nvSpPr>
          <p:spPr bwMode="auto">
            <a:xfrm flipH="1">
              <a:off x="941891" y="3689070"/>
              <a:ext cx="230875" cy="230874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6" name="Freeform 789"/>
            <p:cNvSpPr>
              <a:spLocks/>
            </p:cNvSpPr>
            <p:nvPr/>
          </p:nvSpPr>
          <p:spPr bwMode="auto">
            <a:xfrm>
              <a:off x="2142231" y="1240760"/>
              <a:ext cx="472638" cy="460986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7" name="Freeform 789"/>
            <p:cNvSpPr>
              <a:spLocks/>
            </p:cNvSpPr>
            <p:nvPr/>
          </p:nvSpPr>
          <p:spPr bwMode="auto">
            <a:xfrm>
              <a:off x="4769836" y="-148433"/>
              <a:ext cx="618143" cy="602904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8" name="Freeform 789"/>
            <p:cNvSpPr>
              <a:spLocks/>
            </p:cNvSpPr>
            <p:nvPr/>
          </p:nvSpPr>
          <p:spPr bwMode="auto">
            <a:xfrm>
              <a:off x="1402760" y="4639899"/>
              <a:ext cx="472638" cy="460986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9" name="Freeform 109"/>
            <p:cNvSpPr>
              <a:spLocks noEditPoints="1"/>
            </p:cNvSpPr>
            <p:nvPr/>
          </p:nvSpPr>
          <p:spPr bwMode="auto">
            <a:xfrm>
              <a:off x="712854" y="5459125"/>
              <a:ext cx="505945" cy="765085"/>
            </a:xfrm>
            <a:custGeom>
              <a:avLst/>
              <a:gdLst>
                <a:gd name="T0" fmla="*/ 80 w 160"/>
                <a:gd name="T1" fmla="*/ 8 h 240"/>
                <a:gd name="T2" fmla="*/ 152 w 160"/>
                <a:gd name="T3" fmla="*/ 80 h 240"/>
                <a:gd name="T4" fmla="*/ 143 w 160"/>
                <a:gd name="T5" fmla="*/ 116 h 240"/>
                <a:gd name="T6" fmla="*/ 80 w 160"/>
                <a:gd name="T7" fmla="*/ 224 h 240"/>
                <a:gd name="T8" fmla="*/ 18 w 160"/>
                <a:gd name="T9" fmla="*/ 116 h 240"/>
                <a:gd name="T10" fmla="*/ 8 w 160"/>
                <a:gd name="T11" fmla="*/ 80 h 240"/>
                <a:gd name="T12" fmla="*/ 80 w 160"/>
                <a:gd name="T13" fmla="*/ 8 h 240"/>
                <a:gd name="T14" fmla="*/ 80 w 160"/>
                <a:gd name="T15" fmla="*/ 108 h 240"/>
                <a:gd name="T16" fmla="*/ 108 w 160"/>
                <a:gd name="T17" fmla="*/ 80 h 240"/>
                <a:gd name="T18" fmla="*/ 80 w 160"/>
                <a:gd name="T19" fmla="*/ 52 h 240"/>
                <a:gd name="T20" fmla="*/ 52 w 160"/>
                <a:gd name="T21" fmla="*/ 80 h 240"/>
                <a:gd name="T22" fmla="*/ 80 w 160"/>
                <a:gd name="T23" fmla="*/ 108 h 240"/>
                <a:gd name="T24" fmla="*/ 80 w 160"/>
                <a:gd name="T25" fmla="*/ 0 h 240"/>
                <a:gd name="T26" fmla="*/ 0 w 160"/>
                <a:gd name="T27" fmla="*/ 80 h 240"/>
                <a:gd name="T28" fmla="*/ 11 w 160"/>
                <a:gd name="T29" fmla="*/ 120 h 240"/>
                <a:gd name="T30" fmla="*/ 80 w 160"/>
                <a:gd name="T31" fmla="*/ 240 h 240"/>
                <a:gd name="T32" fmla="*/ 150 w 160"/>
                <a:gd name="T33" fmla="*/ 120 h 240"/>
                <a:gd name="T34" fmla="*/ 160 w 160"/>
                <a:gd name="T35" fmla="*/ 80 h 240"/>
                <a:gd name="T36" fmla="*/ 80 w 160"/>
                <a:gd name="T37" fmla="*/ 0 h 240"/>
                <a:gd name="T38" fmla="*/ 80 w 160"/>
                <a:gd name="T39" fmla="*/ 100 h 240"/>
                <a:gd name="T40" fmla="*/ 60 w 160"/>
                <a:gd name="T41" fmla="*/ 80 h 240"/>
                <a:gd name="T42" fmla="*/ 80 w 160"/>
                <a:gd name="T43" fmla="*/ 60 h 240"/>
                <a:gd name="T44" fmla="*/ 100 w 160"/>
                <a:gd name="T45" fmla="*/ 80 h 240"/>
                <a:gd name="T46" fmla="*/ 80 w 160"/>
                <a:gd name="T47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240">
                  <a:moveTo>
                    <a:pt x="80" y="8"/>
                  </a:moveTo>
                  <a:cubicBezTo>
                    <a:pt x="120" y="8"/>
                    <a:pt x="152" y="40"/>
                    <a:pt x="152" y="80"/>
                  </a:cubicBezTo>
                  <a:cubicBezTo>
                    <a:pt x="152" y="92"/>
                    <a:pt x="149" y="105"/>
                    <a:pt x="143" y="116"/>
                  </a:cubicBezTo>
                  <a:cubicBezTo>
                    <a:pt x="80" y="224"/>
                    <a:pt x="80" y="224"/>
                    <a:pt x="80" y="224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2" y="105"/>
                    <a:pt x="8" y="92"/>
                    <a:pt x="8" y="80"/>
                  </a:cubicBezTo>
                  <a:cubicBezTo>
                    <a:pt x="8" y="40"/>
                    <a:pt x="41" y="8"/>
                    <a:pt x="80" y="8"/>
                  </a:cubicBezTo>
                  <a:moveTo>
                    <a:pt x="80" y="108"/>
                  </a:moveTo>
                  <a:cubicBezTo>
                    <a:pt x="96" y="108"/>
                    <a:pt x="108" y="95"/>
                    <a:pt x="108" y="80"/>
                  </a:cubicBezTo>
                  <a:cubicBezTo>
                    <a:pt x="108" y="64"/>
                    <a:pt x="96" y="52"/>
                    <a:pt x="80" y="52"/>
                  </a:cubicBezTo>
                  <a:cubicBezTo>
                    <a:pt x="65" y="52"/>
                    <a:pt x="52" y="64"/>
                    <a:pt x="52" y="80"/>
                  </a:cubicBezTo>
                  <a:cubicBezTo>
                    <a:pt x="52" y="95"/>
                    <a:pt x="65" y="108"/>
                    <a:pt x="80" y="108"/>
                  </a:cubicBezTo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0" name="组合 529"/>
            <p:cNvGrpSpPr/>
            <p:nvPr/>
          </p:nvGrpSpPr>
          <p:grpSpPr>
            <a:xfrm>
              <a:off x="10933269" y="4836319"/>
              <a:ext cx="656132" cy="660310"/>
              <a:chOff x="6541083" y="4496781"/>
              <a:chExt cx="656132" cy="660310"/>
            </a:xfrm>
            <a:grpFill/>
          </p:grpSpPr>
          <p:sp>
            <p:nvSpPr>
              <p:cNvPr id="539" name="Freeform 192"/>
              <p:cNvSpPr>
                <a:spLocks noEditPoints="1"/>
              </p:cNvSpPr>
              <p:nvPr/>
            </p:nvSpPr>
            <p:spPr bwMode="auto">
              <a:xfrm>
                <a:off x="6687355" y="4647231"/>
                <a:ext cx="359409" cy="359409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72 w 144"/>
                  <a:gd name="T11" fmla="*/ 128 h 144"/>
                  <a:gd name="T12" fmla="*/ 16 w 144"/>
                  <a:gd name="T13" fmla="*/ 72 h 144"/>
                  <a:gd name="T14" fmla="*/ 72 w 144"/>
                  <a:gd name="T15" fmla="*/ 16 h 144"/>
                  <a:gd name="T16" fmla="*/ 128 w 144"/>
                  <a:gd name="T17" fmla="*/ 72 h 144"/>
                  <a:gd name="T18" fmla="*/ 72 w 144"/>
                  <a:gd name="T19" fmla="*/ 12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3" y="0"/>
                      <a:pt x="0" y="32"/>
                      <a:pt x="0" y="72"/>
                    </a:cubicBezTo>
                    <a:cubicBezTo>
                      <a:pt x="0" y="112"/>
                      <a:pt x="33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72" y="128"/>
                    </a:moveTo>
                    <a:cubicBezTo>
                      <a:pt x="41" y="128"/>
                      <a:pt x="16" y="103"/>
                      <a:pt x="16" y="72"/>
                    </a:cubicBezTo>
                    <a:cubicBezTo>
                      <a:pt x="16" y="41"/>
                      <a:pt x="41" y="16"/>
                      <a:pt x="72" y="16"/>
                    </a:cubicBezTo>
                    <a:cubicBezTo>
                      <a:pt x="103" y="16"/>
                      <a:pt x="128" y="41"/>
                      <a:pt x="128" y="72"/>
                    </a:cubicBezTo>
                    <a:cubicBezTo>
                      <a:pt x="128" y="103"/>
                      <a:pt x="103" y="128"/>
                      <a:pt x="72" y="1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0" name="Freeform 193"/>
              <p:cNvSpPr>
                <a:spLocks/>
              </p:cNvSpPr>
              <p:nvPr/>
            </p:nvSpPr>
            <p:spPr bwMode="auto">
              <a:xfrm>
                <a:off x="6846164" y="4496781"/>
                <a:ext cx="41792" cy="133734"/>
              </a:xfrm>
              <a:custGeom>
                <a:avLst/>
                <a:gdLst>
                  <a:gd name="T0" fmla="*/ 8 w 16"/>
                  <a:gd name="T1" fmla="*/ 52 h 52"/>
                  <a:gd name="T2" fmla="*/ 16 w 16"/>
                  <a:gd name="T3" fmla="*/ 44 h 52"/>
                  <a:gd name="T4" fmla="*/ 16 w 16"/>
                  <a:gd name="T5" fmla="*/ 8 h 52"/>
                  <a:gd name="T6" fmla="*/ 8 w 16"/>
                  <a:gd name="T7" fmla="*/ 0 h 52"/>
                  <a:gd name="T8" fmla="*/ 0 w 16"/>
                  <a:gd name="T9" fmla="*/ 8 h 52"/>
                  <a:gd name="T10" fmla="*/ 0 w 16"/>
                  <a:gd name="T11" fmla="*/ 44 h 52"/>
                  <a:gd name="T12" fmla="*/ 8 w 16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52"/>
                    </a:move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1" name="Freeform 194"/>
              <p:cNvSpPr>
                <a:spLocks/>
              </p:cNvSpPr>
              <p:nvPr/>
            </p:nvSpPr>
            <p:spPr bwMode="auto">
              <a:xfrm>
                <a:off x="6846164" y="5027535"/>
                <a:ext cx="41792" cy="129556"/>
              </a:xfrm>
              <a:custGeom>
                <a:avLst/>
                <a:gdLst>
                  <a:gd name="T0" fmla="*/ 8 w 16"/>
                  <a:gd name="T1" fmla="*/ 0 h 52"/>
                  <a:gd name="T2" fmla="*/ 0 w 16"/>
                  <a:gd name="T3" fmla="*/ 8 h 52"/>
                  <a:gd name="T4" fmla="*/ 0 w 16"/>
                  <a:gd name="T5" fmla="*/ 44 h 52"/>
                  <a:gd name="T6" fmla="*/ 8 w 16"/>
                  <a:gd name="T7" fmla="*/ 52 h 52"/>
                  <a:gd name="T8" fmla="*/ 16 w 16"/>
                  <a:gd name="T9" fmla="*/ 44 h 52"/>
                  <a:gd name="T10" fmla="*/ 16 w 16"/>
                  <a:gd name="T11" fmla="*/ 8 h 52"/>
                  <a:gd name="T12" fmla="*/ 8 w 16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2" name="Freeform 195"/>
              <p:cNvSpPr>
                <a:spLocks/>
              </p:cNvSpPr>
              <p:nvPr/>
            </p:nvSpPr>
            <p:spPr bwMode="auto">
              <a:xfrm>
                <a:off x="7067659" y="4806040"/>
                <a:ext cx="129556" cy="41792"/>
              </a:xfrm>
              <a:custGeom>
                <a:avLst/>
                <a:gdLst>
                  <a:gd name="T0" fmla="*/ 44 w 52"/>
                  <a:gd name="T1" fmla="*/ 0 h 16"/>
                  <a:gd name="T2" fmla="*/ 8 w 52"/>
                  <a:gd name="T3" fmla="*/ 0 h 16"/>
                  <a:gd name="T4" fmla="*/ 0 w 52"/>
                  <a:gd name="T5" fmla="*/ 8 h 16"/>
                  <a:gd name="T6" fmla="*/ 8 w 52"/>
                  <a:gd name="T7" fmla="*/ 16 h 16"/>
                  <a:gd name="T8" fmla="*/ 44 w 52"/>
                  <a:gd name="T9" fmla="*/ 16 h 16"/>
                  <a:gd name="T10" fmla="*/ 52 w 52"/>
                  <a:gd name="T11" fmla="*/ 8 h 16"/>
                  <a:gd name="T12" fmla="*/ 44 w 5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4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3" name="Freeform 196"/>
              <p:cNvSpPr>
                <a:spLocks/>
              </p:cNvSpPr>
              <p:nvPr/>
            </p:nvSpPr>
            <p:spPr bwMode="auto">
              <a:xfrm>
                <a:off x="6541083" y="4806040"/>
                <a:ext cx="129556" cy="41792"/>
              </a:xfrm>
              <a:custGeom>
                <a:avLst/>
                <a:gdLst>
                  <a:gd name="T0" fmla="*/ 52 w 52"/>
                  <a:gd name="T1" fmla="*/ 8 h 16"/>
                  <a:gd name="T2" fmla="*/ 44 w 52"/>
                  <a:gd name="T3" fmla="*/ 0 h 16"/>
                  <a:gd name="T4" fmla="*/ 8 w 52"/>
                  <a:gd name="T5" fmla="*/ 0 h 16"/>
                  <a:gd name="T6" fmla="*/ 0 w 52"/>
                  <a:gd name="T7" fmla="*/ 8 h 16"/>
                  <a:gd name="T8" fmla="*/ 8 w 52"/>
                  <a:gd name="T9" fmla="*/ 16 h 16"/>
                  <a:gd name="T10" fmla="*/ 44 w 52"/>
                  <a:gd name="T11" fmla="*/ 16 h 16"/>
                  <a:gd name="T12" fmla="*/ 52 w 52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52" y="8"/>
                    </a:moveTo>
                    <a:cubicBezTo>
                      <a:pt x="52" y="4"/>
                      <a:pt x="48" y="0"/>
                      <a:pt x="4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4" name="Freeform 197"/>
              <p:cNvSpPr>
                <a:spLocks/>
              </p:cNvSpPr>
              <p:nvPr/>
            </p:nvSpPr>
            <p:spPr bwMode="auto">
              <a:xfrm>
                <a:off x="7000793" y="4584542"/>
                <a:ext cx="108659" cy="108659"/>
              </a:xfrm>
              <a:custGeom>
                <a:avLst/>
                <a:gdLst>
                  <a:gd name="T0" fmla="*/ 9 w 43"/>
                  <a:gd name="T1" fmla="*/ 42 h 42"/>
                  <a:gd name="T2" fmla="*/ 15 w 43"/>
                  <a:gd name="T3" fmla="*/ 40 h 42"/>
                  <a:gd name="T4" fmla="*/ 40 w 43"/>
                  <a:gd name="T5" fmla="*/ 14 h 42"/>
                  <a:gd name="T6" fmla="*/ 40 w 43"/>
                  <a:gd name="T7" fmla="*/ 3 h 42"/>
                  <a:gd name="T8" fmla="*/ 29 w 43"/>
                  <a:gd name="T9" fmla="*/ 3 h 42"/>
                  <a:gd name="T10" fmla="*/ 4 w 43"/>
                  <a:gd name="T11" fmla="*/ 28 h 42"/>
                  <a:gd name="T12" fmla="*/ 4 w 43"/>
                  <a:gd name="T13" fmla="*/ 40 h 42"/>
                  <a:gd name="T14" fmla="*/ 9 w 4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9" y="42"/>
                    </a:moveTo>
                    <a:cubicBezTo>
                      <a:pt x="11" y="42"/>
                      <a:pt x="13" y="41"/>
                      <a:pt x="15" y="4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32"/>
                      <a:pt x="0" y="37"/>
                      <a:pt x="4" y="40"/>
                    </a:cubicBezTo>
                    <a:cubicBezTo>
                      <a:pt x="5" y="41"/>
                      <a:pt x="7" y="42"/>
                      <a:pt x="9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5" name="Freeform 198"/>
              <p:cNvSpPr>
                <a:spLocks/>
              </p:cNvSpPr>
              <p:nvPr/>
            </p:nvSpPr>
            <p:spPr bwMode="auto">
              <a:xfrm>
                <a:off x="6628847" y="4960668"/>
                <a:ext cx="104481" cy="104481"/>
              </a:xfrm>
              <a:custGeom>
                <a:avLst/>
                <a:gdLst>
                  <a:gd name="T0" fmla="*/ 29 w 43"/>
                  <a:gd name="T1" fmla="*/ 3 h 42"/>
                  <a:gd name="T2" fmla="*/ 3 w 43"/>
                  <a:gd name="T3" fmla="*/ 29 h 42"/>
                  <a:gd name="T4" fmla="*/ 3 w 43"/>
                  <a:gd name="T5" fmla="*/ 40 h 42"/>
                  <a:gd name="T6" fmla="*/ 9 w 43"/>
                  <a:gd name="T7" fmla="*/ 42 h 42"/>
                  <a:gd name="T8" fmla="*/ 15 w 43"/>
                  <a:gd name="T9" fmla="*/ 40 h 42"/>
                  <a:gd name="T10" fmla="*/ 40 w 43"/>
                  <a:gd name="T11" fmla="*/ 15 h 42"/>
                  <a:gd name="T12" fmla="*/ 40 w 43"/>
                  <a:gd name="T13" fmla="*/ 3 h 42"/>
                  <a:gd name="T14" fmla="*/ 29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3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0" y="32"/>
                      <a:pt x="0" y="37"/>
                      <a:pt x="3" y="40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11" y="42"/>
                      <a:pt x="13" y="42"/>
                      <a:pt x="15" y="4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6" name="Freeform 199"/>
              <p:cNvSpPr>
                <a:spLocks/>
              </p:cNvSpPr>
              <p:nvPr/>
            </p:nvSpPr>
            <p:spPr bwMode="auto">
              <a:xfrm>
                <a:off x="7000793" y="4960668"/>
                <a:ext cx="108659" cy="104481"/>
              </a:xfrm>
              <a:custGeom>
                <a:avLst/>
                <a:gdLst>
                  <a:gd name="T0" fmla="*/ 15 w 43"/>
                  <a:gd name="T1" fmla="*/ 3 h 42"/>
                  <a:gd name="T2" fmla="*/ 4 w 43"/>
                  <a:gd name="T3" fmla="*/ 3 h 42"/>
                  <a:gd name="T4" fmla="*/ 4 w 43"/>
                  <a:gd name="T5" fmla="*/ 15 h 42"/>
                  <a:gd name="T6" fmla="*/ 29 w 43"/>
                  <a:gd name="T7" fmla="*/ 40 h 42"/>
                  <a:gd name="T8" fmla="*/ 35 w 43"/>
                  <a:gd name="T9" fmla="*/ 42 h 42"/>
                  <a:gd name="T10" fmla="*/ 40 w 43"/>
                  <a:gd name="T11" fmla="*/ 40 h 42"/>
                  <a:gd name="T12" fmla="*/ 40 w 43"/>
                  <a:gd name="T13" fmla="*/ 29 h 42"/>
                  <a:gd name="T14" fmla="*/ 15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15" y="3"/>
                    </a:moveTo>
                    <a:cubicBezTo>
                      <a:pt x="12" y="0"/>
                      <a:pt x="7" y="0"/>
                      <a:pt x="4" y="3"/>
                    </a:cubicBezTo>
                    <a:cubicBezTo>
                      <a:pt x="0" y="6"/>
                      <a:pt x="0" y="11"/>
                      <a:pt x="4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1" y="42"/>
                      <a:pt x="33" y="42"/>
                      <a:pt x="35" y="42"/>
                    </a:cubicBezTo>
                    <a:cubicBezTo>
                      <a:pt x="37" y="42"/>
                      <a:pt x="39" y="42"/>
                      <a:pt x="40" y="40"/>
                    </a:cubicBezTo>
                    <a:cubicBezTo>
                      <a:pt x="43" y="37"/>
                      <a:pt x="43" y="32"/>
                      <a:pt x="40" y="29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7" name="Freeform 200"/>
              <p:cNvSpPr>
                <a:spLocks/>
              </p:cNvSpPr>
              <p:nvPr/>
            </p:nvSpPr>
            <p:spPr bwMode="auto">
              <a:xfrm>
                <a:off x="6628847" y="4584542"/>
                <a:ext cx="104481" cy="108659"/>
              </a:xfrm>
              <a:custGeom>
                <a:avLst/>
                <a:gdLst>
                  <a:gd name="T0" fmla="*/ 29 w 43"/>
                  <a:gd name="T1" fmla="*/ 40 h 42"/>
                  <a:gd name="T2" fmla="*/ 35 w 43"/>
                  <a:gd name="T3" fmla="*/ 42 h 42"/>
                  <a:gd name="T4" fmla="*/ 40 w 43"/>
                  <a:gd name="T5" fmla="*/ 40 h 42"/>
                  <a:gd name="T6" fmla="*/ 40 w 43"/>
                  <a:gd name="T7" fmla="*/ 28 h 42"/>
                  <a:gd name="T8" fmla="*/ 15 w 43"/>
                  <a:gd name="T9" fmla="*/ 3 h 42"/>
                  <a:gd name="T10" fmla="*/ 3 w 43"/>
                  <a:gd name="T11" fmla="*/ 3 h 42"/>
                  <a:gd name="T12" fmla="*/ 3 w 43"/>
                  <a:gd name="T13" fmla="*/ 14 h 42"/>
                  <a:gd name="T14" fmla="*/ 29 w 43"/>
                  <a:gd name="T1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40"/>
                    </a:moveTo>
                    <a:cubicBezTo>
                      <a:pt x="30" y="41"/>
                      <a:pt x="32" y="42"/>
                      <a:pt x="35" y="42"/>
                    </a:cubicBezTo>
                    <a:cubicBezTo>
                      <a:pt x="37" y="42"/>
                      <a:pt x="39" y="41"/>
                      <a:pt x="40" y="40"/>
                    </a:cubicBezTo>
                    <a:cubicBezTo>
                      <a:pt x="43" y="37"/>
                      <a:pt x="43" y="32"/>
                      <a:pt x="40" y="2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7" y="0"/>
                      <a:pt x="3" y="3"/>
                    </a:cubicBezTo>
                    <a:cubicBezTo>
                      <a:pt x="0" y="6"/>
                      <a:pt x="0" y="11"/>
                      <a:pt x="3" y="14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31" name="组合 530"/>
            <p:cNvGrpSpPr/>
            <p:nvPr/>
          </p:nvGrpSpPr>
          <p:grpSpPr>
            <a:xfrm>
              <a:off x="5169810" y="1199287"/>
              <a:ext cx="727177" cy="547474"/>
              <a:chOff x="7740509" y="4609617"/>
              <a:chExt cx="727177" cy="547474"/>
            </a:xfrm>
            <a:grpFill/>
          </p:grpSpPr>
          <p:sp>
            <p:nvSpPr>
              <p:cNvPr id="533" name="Freeform 201"/>
              <p:cNvSpPr>
                <a:spLocks/>
              </p:cNvSpPr>
              <p:nvPr/>
            </p:nvSpPr>
            <p:spPr bwMode="auto">
              <a:xfrm>
                <a:off x="8024693" y="4923057"/>
                <a:ext cx="200601" cy="196423"/>
              </a:xfrm>
              <a:custGeom>
                <a:avLst/>
                <a:gdLst>
                  <a:gd name="T0" fmla="*/ 51 w 80"/>
                  <a:gd name="T1" fmla="*/ 40 h 79"/>
                  <a:gd name="T2" fmla="*/ 77 w 80"/>
                  <a:gd name="T3" fmla="*/ 15 h 79"/>
                  <a:gd name="T4" fmla="*/ 77 w 80"/>
                  <a:gd name="T5" fmla="*/ 4 h 79"/>
                  <a:gd name="T6" fmla="*/ 65 w 80"/>
                  <a:gd name="T7" fmla="*/ 4 h 79"/>
                  <a:gd name="T8" fmla="*/ 40 w 80"/>
                  <a:gd name="T9" fmla="*/ 29 h 79"/>
                  <a:gd name="T10" fmla="*/ 15 w 80"/>
                  <a:gd name="T11" fmla="*/ 4 h 79"/>
                  <a:gd name="T12" fmla="*/ 3 w 80"/>
                  <a:gd name="T13" fmla="*/ 4 h 79"/>
                  <a:gd name="T14" fmla="*/ 3 w 80"/>
                  <a:gd name="T15" fmla="*/ 15 h 79"/>
                  <a:gd name="T16" fmla="*/ 29 w 80"/>
                  <a:gd name="T17" fmla="*/ 40 h 79"/>
                  <a:gd name="T18" fmla="*/ 3 w 80"/>
                  <a:gd name="T19" fmla="*/ 66 h 79"/>
                  <a:gd name="T20" fmla="*/ 3 w 80"/>
                  <a:gd name="T21" fmla="*/ 77 h 79"/>
                  <a:gd name="T22" fmla="*/ 9 w 80"/>
                  <a:gd name="T23" fmla="*/ 79 h 79"/>
                  <a:gd name="T24" fmla="*/ 15 w 80"/>
                  <a:gd name="T25" fmla="*/ 77 h 79"/>
                  <a:gd name="T26" fmla="*/ 40 w 80"/>
                  <a:gd name="T27" fmla="*/ 52 h 79"/>
                  <a:gd name="T28" fmla="*/ 65 w 80"/>
                  <a:gd name="T29" fmla="*/ 77 h 79"/>
                  <a:gd name="T30" fmla="*/ 71 w 80"/>
                  <a:gd name="T31" fmla="*/ 79 h 79"/>
                  <a:gd name="T32" fmla="*/ 77 w 80"/>
                  <a:gd name="T33" fmla="*/ 77 h 79"/>
                  <a:gd name="T34" fmla="*/ 77 w 80"/>
                  <a:gd name="T35" fmla="*/ 66 h 79"/>
                  <a:gd name="T36" fmla="*/ 51 w 80"/>
                  <a:gd name="T3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79">
                    <a:moveTo>
                      <a:pt x="51" y="40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80" y="12"/>
                      <a:pt x="80" y="7"/>
                      <a:pt x="77" y="4"/>
                    </a:cubicBezTo>
                    <a:cubicBezTo>
                      <a:pt x="74" y="0"/>
                      <a:pt x="69" y="0"/>
                      <a:pt x="65" y="4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0"/>
                      <a:pt x="6" y="0"/>
                      <a:pt x="3" y="4"/>
                    </a:cubicBezTo>
                    <a:cubicBezTo>
                      <a:pt x="0" y="7"/>
                      <a:pt x="0" y="12"/>
                      <a:pt x="3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0" y="69"/>
                      <a:pt x="0" y="74"/>
                      <a:pt x="3" y="77"/>
                    </a:cubicBezTo>
                    <a:cubicBezTo>
                      <a:pt x="5" y="79"/>
                      <a:pt x="7" y="79"/>
                      <a:pt x="9" y="79"/>
                    </a:cubicBezTo>
                    <a:cubicBezTo>
                      <a:pt x="11" y="79"/>
                      <a:pt x="13" y="79"/>
                      <a:pt x="15" y="77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7" y="79"/>
                      <a:pt x="69" y="79"/>
                      <a:pt x="71" y="79"/>
                    </a:cubicBezTo>
                    <a:cubicBezTo>
                      <a:pt x="73" y="79"/>
                      <a:pt x="75" y="79"/>
                      <a:pt x="77" y="77"/>
                    </a:cubicBezTo>
                    <a:cubicBezTo>
                      <a:pt x="80" y="74"/>
                      <a:pt x="80" y="69"/>
                      <a:pt x="77" y="66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4" name="Freeform 202"/>
              <p:cNvSpPr>
                <a:spLocks/>
              </p:cNvSpPr>
              <p:nvPr/>
            </p:nvSpPr>
            <p:spPr bwMode="auto">
              <a:xfrm>
                <a:off x="8058126" y="5086044"/>
                <a:ext cx="125375" cy="71047"/>
              </a:xfrm>
              <a:custGeom>
                <a:avLst/>
                <a:gdLst>
                  <a:gd name="T0" fmla="*/ 28 w 49"/>
                  <a:gd name="T1" fmla="*/ 1 h 29"/>
                  <a:gd name="T2" fmla="*/ 22 w 49"/>
                  <a:gd name="T3" fmla="*/ 1 h 29"/>
                  <a:gd name="T4" fmla="*/ 2 w 49"/>
                  <a:gd name="T5" fmla="*/ 22 h 29"/>
                  <a:gd name="T6" fmla="*/ 2 w 49"/>
                  <a:gd name="T7" fmla="*/ 27 h 29"/>
                  <a:gd name="T8" fmla="*/ 4 w 49"/>
                  <a:gd name="T9" fmla="*/ 29 h 29"/>
                  <a:gd name="T10" fmla="*/ 7 w 49"/>
                  <a:gd name="T11" fmla="*/ 27 h 29"/>
                  <a:gd name="T12" fmla="*/ 25 w 49"/>
                  <a:gd name="T13" fmla="*/ 10 h 29"/>
                  <a:gd name="T14" fmla="*/ 42 w 49"/>
                  <a:gd name="T15" fmla="*/ 27 h 29"/>
                  <a:gd name="T16" fmla="*/ 45 w 49"/>
                  <a:gd name="T17" fmla="*/ 29 h 29"/>
                  <a:gd name="T18" fmla="*/ 48 w 49"/>
                  <a:gd name="T19" fmla="*/ 27 h 29"/>
                  <a:gd name="T20" fmla="*/ 48 w 49"/>
                  <a:gd name="T21" fmla="*/ 22 h 29"/>
                  <a:gd name="T22" fmla="*/ 28 w 49"/>
                  <a:gd name="T2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9">
                    <a:moveTo>
                      <a:pt x="28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7" y="27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8"/>
                      <a:pt x="44" y="29"/>
                      <a:pt x="45" y="29"/>
                    </a:cubicBezTo>
                    <a:cubicBezTo>
                      <a:pt x="46" y="29"/>
                      <a:pt x="47" y="28"/>
                      <a:pt x="48" y="27"/>
                    </a:cubicBezTo>
                    <a:cubicBezTo>
                      <a:pt x="49" y="26"/>
                      <a:pt x="49" y="23"/>
                      <a:pt x="48" y="22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5" name="Freeform 203"/>
              <p:cNvSpPr>
                <a:spLocks/>
              </p:cNvSpPr>
              <p:nvPr/>
            </p:nvSpPr>
            <p:spPr bwMode="auto">
              <a:xfrm>
                <a:off x="8183502" y="4960668"/>
                <a:ext cx="75225" cy="121197"/>
              </a:xfrm>
              <a:custGeom>
                <a:avLst/>
                <a:gdLst>
                  <a:gd name="T0" fmla="*/ 27 w 29"/>
                  <a:gd name="T1" fmla="*/ 1 h 49"/>
                  <a:gd name="T2" fmla="*/ 22 w 29"/>
                  <a:gd name="T3" fmla="*/ 1 h 49"/>
                  <a:gd name="T4" fmla="*/ 2 w 29"/>
                  <a:gd name="T5" fmla="*/ 22 h 49"/>
                  <a:gd name="T6" fmla="*/ 2 w 29"/>
                  <a:gd name="T7" fmla="*/ 27 h 49"/>
                  <a:gd name="T8" fmla="*/ 22 w 29"/>
                  <a:gd name="T9" fmla="*/ 48 h 49"/>
                  <a:gd name="T10" fmla="*/ 25 w 29"/>
                  <a:gd name="T11" fmla="*/ 49 h 49"/>
                  <a:gd name="T12" fmla="*/ 27 w 29"/>
                  <a:gd name="T13" fmla="*/ 48 h 49"/>
                  <a:gd name="T14" fmla="*/ 27 w 29"/>
                  <a:gd name="T15" fmla="*/ 42 h 49"/>
                  <a:gd name="T16" fmla="*/ 10 w 29"/>
                  <a:gd name="T17" fmla="*/ 25 h 49"/>
                  <a:gd name="T18" fmla="*/ 27 w 29"/>
                  <a:gd name="T19" fmla="*/ 7 h 49"/>
                  <a:gd name="T20" fmla="*/ 27 w 29"/>
                  <a:gd name="T2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7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4" y="49"/>
                      <a:pt x="25" y="49"/>
                    </a:cubicBezTo>
                    <a:cubicBezTo>
                      <a:pt x="26" y="49"/>
                      <a:pt x="27" y="48"/>
                      <a:pt x="27" y="48"/>
                    </a:cubicBezTo>
                    <a:cubicBezTo>
                      <a:pt x="29" y="46"/>
                      <a:pt x="29" y="44"/>
                      <a:pt x="27" y="4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9" y="6"/>
                      <a:pt x="29" y="3"/>
                      <a:pt x="2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6" name="Freeform 204"/>
              <p:cNvSpPr>
                <a:spLocks/>
              </p:cNvSpPr>
              <p:nvPr/>
            </p:nvSpPr>
            <p:spPr bwMode="auto">
              <a:xfrm>
                <a:off x="7987079" y="4960668"/>
                <a:ext cx="71047" cy="125375"/>
              </a:xfrm>
              <a:custGeom>
                <a:avLst/>
                <a:gdLst>
                  <a:gd name="T0" fmla="*/ 28 w 29"/>
                  <a:gd name="T1" fmla="*/ 22 h 49"/>
                  <a:gd name="T2" fmla="*/ 8 w 29"/>
                  <a:gd name="T3" fmla="*/ 1 h 49"/>
                  <a:gd name="T4" fmla="*/ 2 w 29"/>
                  <a:gd name="T5" fmla="*/ 1 h 49"/>
                  <a:gd name="T6" fmla="*/ 2 w 29"/>
                  <a:gd name="T7" fmla="*/ 7 h 49"/>
                  <a:gd name="T8" fmla="*/ 19 w 29"/>
                  <a:gd name="T9" fmla="*/ 25 h 49"/>
                  <a:gd name="T10" fmla="*/ 2 w 29"/>
                  <a:gd name="T11" fmla="*/ 42 h 49"/>
                  <a:gd name="T12" fmla="*/ 2 w 29"/>
                  <a:gd name="T13" fmla="*/ 48 h 49"/>
                  <a:gd name="T14" fmla="*/ 5 w 29"/>
                  <a:gd name="T15" fmla="*/ 49 h 49"/>
                  <a:gd name="T16" fmla="*/ 8 w 29"/>
                  <a:gd name="T17" fmla="*/ 48 h 49"/>
                  <a:gd name="T18" fmla="*/ 28 w 29"/>
                  <a:gd name="T19" fmla="*/ 27 h 49"/>
                  <a:gd name="T20" fmla="*/ 28 w 29"/>
                  <a:gd name="T21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8" y="22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6"/>
                      <a:pt x="2" y="48"/>
                    </a:cubicBezTo>
                    <a:cubicBezTo>
                      <a:pt x="3" y="48"/>
                      <a:pt x="4" y="49"/>
                      <a:pt x="5" y="49"/>
                    </a:cubicBezTo>
                    <a:cubicBezTo>
                      <a:pt x="6" y="49"/>
                      <a:pt x="7" y="48"/>
                      <a:pt x="8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3"/>
                      <a:pt x="28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7" name="Freeform 206"/>
              <p:cNvSpPr>
                <a:spLocks/>
              </p:cNvSpPr>
              <p:nvPr/>
            </p:nvSpPr>
            <p:spPr bwMode="auto">
              <a:xfrm>
                <a:off x="8062304" y="4885443"/>
                <a:ext cx="121198" cy="75225"/>
              </a:xfrm>
              <a:custGeom>
                <a:avLst/>
                <a:gdLst>
                  <a:gd name="T0" fmla="*/ 25 w 49"/>
                  <a:gd name="T1" fmla="*/ 29 h 29"/>
                  <a:gd name="T2" fmla="*/ 28 w 49"/>
                  <a:gd name="T3" fmla="*/ 28 h 29"/>
                  <a:gd name="T4" fmla="*/ 48 w 49"/>
                  <a:gd name="T5" fmla="*/ 7 h 29"/>
                  <a:gd name="T6" fmla="*/ 48 w 49"/>
                  <a:gd name="T7" fmla="*/ 2 h 29"/>
                  <a:gd name="T8" fmla="*/ 42 w 49"/>
                  <a:gd name="T9" fmla="*/ 2 h 29"/>
                  <a:gd name="T10" fmla="*/ 25 w 49"/>
                  <a:gd name="T11" fmla="*/ 19 h 29"/>
                  <a:gd name="T12" fmla="*/ 7 w 49"/>
                  <a:gd name="T13" fmla="*/ 2 h 29"/>
                  <a:gd name="T14" fmla="*/ 2 w 49"/>
                  <a:gd name="T15" fmla="*/ 2 h 29"/>
                  <a:gd name="T16" fmla="*/ 2 w 49"/>
                  <a:gd name="T17" fmla="*/ 7 h 29"/>
                  <a:gd name="T18" fmla="*/ 22 w 49"/>
                  <a:gd name="T19" fmla="*/ 28 h 29"/>
                  <a:gd name="T20" fmla="*/ 25 w 49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9">
                    <a:moveTo>
                      <a:pt x="25" y="29"/>
                    </a:moveTo>
                    <a:cubicBezTo>
                      <a:pt x="26" y="29"/>
                      <a:pt x="27" y="29"/>
                      <a:pt x="28" y="2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6"/>
                      <a:pt x="49" y="3"/>
                      <a:pt x="48" y="2"/>
                    </a:cubicBezTo>
                    <a:cubicBezTo>
                      <a:pt x="46" y="0"/>
                      <a:pt x="44" y="0"/>
                      <a:pt x="42" y="2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9"/>
                      <a:pt x="24" y="29"/>
                      <a:pt x="25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8" name="Freeform 207"/>
              <p:cNvSpPr>
                <a:spLocks/>
              </p:cNvSpPr>
              <p:nvPr/>
            </p:nvSpPr>
            <p:spPr bwMode="auto">
              <a:xfrm>
                <a:off x="7740509" y="4609617"/>
                <a:ext cx="727177" cy="426276"/>
              </a:xfrm>
              <a:custGeom>
                <a:avLst/>
                <a:gdLst>
                  <a:gd name="T0" fmla="*/ 238 w 291"/>
                  <a:gd name="T1" fmla="*/ 61 h 169"/>
                  <a:gd name="T2" fmla="*/ 237 w 291"/>
                  <a:gd name="T3" fmla="*/ 61 h 169"/>
                  <a:gd name="T4" fmla="*/ 232 w 291"/>
                  <a:gd name="T5" fmla="*/ 61 h 169"/>
                  <a:gd name="T6" fmla="*/ 155 w 291"/>
                  <a:gd name="T7" fmla="*/ 0 h 169"/>
                  <a:gd name="T8" fmla="*/ 153 w 291"/>
                  <a:gd name="T9" fmla="*/ 0 h 169"/>
                  <a:gd name="T10" fmla="*/ 80 w 291"/>
                  <a:gd name="T11" fmla="*/ 46 h 169"/>
                  <a:gd name="T12" fmla="*/ 64 w 291"/>
                  <a:gd name="T13" fmla="*/ 44 h 169"/>
                  <a:gd name="T14" fmla="*/ 63 w 291"/>
                  <a:gd name="T15" fmla="*/ 44 h 169"/>
                  <a:gd name="T16" fmla="*/ 0 w 291"/>
                  <a:gd name="T17" fmla="*/ 106 h 169"/>
                  <a:gd name="T18" fmla="*/ 62 w 291"/>
                  <a:gd name="T19" fmla="*/ 169 h 169"/>
                  <a:gd name="T20" fmla="*/ 62 w 291"/>
                  <a:gd name="T21" fmla="*/ 169 h 169"/>
                  <a:gd name="T22" fmla="*/ 86 w 291"/>
                  <a:gd name="T23" fmla="*/ 169 h 169"/>
                  <a:gd name="T24" fmla="*/ 86 w 291"/>
                  <a:gd name="T25" fmla="*/ 153 h 169"/>
                  <a:gd name="T26" fmla="*/ 62 w 291"/>
                  <a:gd name="T27" fmla="*/ 153 h 169"/>
                  <a:gd name="T28" fmla="*/ 16 w 291"/>
                  <a:gd name="T29" fmla="*/ 106 h 169"/>
                  <a:gd name="T30" fmla="*/ 63 w 291"/>
                  <a:gd name="T31" fmla="*/ 60 h 169"/>
                  <a:gd name="T32" fmla="*/ 64 w 291"/>
                  <a:gd name="T33" fmla="*/ 60 h 169"/>
                  <a:gd name="T34" fmla="*/ 82 w 291"/>
                  <a:gd name="T35" fmla="*/ 64 h 169"/>
                  <a:gd name="T36" fmla="*/ 89 w 291"/>
                  <a:gd name="T37" fmla="*/ 67 h 169"/>
                  <a:gd name="T38" fmla="*/ 92 w 291"/>
                  <a:gd name="T39" fmla="*/ 59 h 169"/>
                  <a:gd name="T40" fmla="*/ 153 w 291"/>
                  <a:gd name="T41" fmla="*/ 16 h 169"/>
                  <a:gd name="T42" fmla="*/ 154 w 291"/>
                  <a:gd name="T43" fmla="*/ 16 h 169"/>
                  <a:gd name="T44" fmla="*/ 218 w 291"/>
                  <a:gd name="T45" fmla="*/ 72 h 169"/>
                  <a:gd name="T46" fmla="*/ 219 w 291"/>
                  <a:gd name="T47" fmla="*/ 81 h 169"/>
                  <a:gd name="T48" fmla="*/ 228 w 291"/>
                  <a:gd name="T49" fmla="*/ 78 h 169"/>
                  <a:gd name="T50" fmla="*/ 237 w 291"/>
                  <a:gd name="T51" fmla="*/ 77 h 169"/>
                  <a:gd name="T52" fmla="*/ 238 w 291"/>
                  <a:gd name="T53" fmla="*/ 77 h 169"/>
                  <a:gd name="T54" fmla="*/ 275 w 291"/>
                  <a:gd name="T55" fmla="*/ 116 h 169"/>
                  <a:gd name="T56" fmla="*/ 237 w 291"/>
                  <a:gd name="T57" fmla="*/ 153 h 169"/>
                  <a:gd name="T58" fmla="*/ 236 w 291"/>
                  <a:gd name="T59" fmla="*/ 153 h 169"/>
                  <a:gd name="T60" fmla="*/ 219 w 291"/>
                  <a:gd name="T61" fmla="*/ 153 h 169"/>
                  <a:gd name="T62" fmla="*/ 219 w 291"/>
                  <a:gd name="T63" fmla="*/ 169 h 169"/>
                  <a:gd name="T64" fmla="*/ 236 w 291"/>
                  <a:gd name="T65" fmla="*/ 169 h 169"/>
                  <a:gd name="T66" fmla="*/ 237 w 291"/>
                  <a:gd name="T67" fmla="*/ 169 h 169"/>
                  <a:gd name="T68" fmla="*/ 291 w 291"/>
                  <a:gd name="T69" fmla="*/ 116 h 169"/>
                  <a:gd name="T70" fmla="*/ 238 w 291"/>
                  <a:gd name="T71" fmla="*/ 6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1" h="169">
                    <a:moveTo>
                      <a:pt x="238" y="61"/>
                    </a:moveTo>
                    <a:cubicBezTo>
                      <a:pt x="237" y="61"/>
                      <a:pt x="237" y="61"/>
                      <a:pt x="237" y="61"/>
                    </a:cubicBezTo>
                    <a:cubicBezTo>
                      <a:pt x="235" y="61"/>
                      <a:pt x="234" y="61"/>
                      <a:pt x="232" y="61"/>
                    </a:cubicBezTo>
                    <a:cubicBezTo>
                      <a:pt x="223" y="26"/>
                      <a:pt x="192" y="1"/>
                      <a:pt x="15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22" y="0"/>
                      <a:pt x="94" y="18"/>
                      <a:pt x="80" y="46"/>
                    </a:cubicBezTo>
                    <a:cubicBezTo>
                      <a:pt x="75" y="45"/>
                      <a:pt x="70" y="44"/>
                      <a:pt x="64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29" y="44"/>
                      <a:pt x="1" y="72"/>
                      <a:pt x="0" y="106"/>
                    </a:cubicBezTo>
                    <a:cubicBezTo>
                      <a:pt x="0" y="140"/>
                      <a:pt x="28" y="169"/>
                      <a:pt x="62" y="169"/>
                    </a:cubicBezTo>
                    <a:cubicBezTo>
                      <a:pt x="62" y="169"/>
                      <a:pt x="62" y="169"/>
                      <a:pt x="62" y="169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6" y="153"/>
                      <a:pt x="86" y="153"/>
                      <a:pt x="86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37" y="153"/>
                      <a:pt x="16" y="132"/>
                      <a:pt x="16" y="106"/>
                    </a:cubicBezTo>
                    <a:cubicBezTo>
                      <a:pt x="17" y="80"/>
                      <a:pt x="38" y="60"/>
                      <a:pt x="63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0" y="60"/>
                      <a:pt x="76" y="61"/>
                      <a:pt x="82" y="64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102" y="33"/>
                      <a:pt x="126" y="16"/>
                      <a:pt x="153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86" y="17"/>
                      <a:pt x="213" y="40"/>
                      <a:pt x="218" y="72"/>
                    </a:cubicBezTo>
                    <a:cubicBezTo>
                      <a:pt x="219" y="81"/>
                      <a:pt x="219" y="81"/>
                      <a:pt x="219" y="81"/>
                    </a:cubicBezTo>
                    <a:cubicBezTo>
                      <a:pt x="228" y="78"/>
                      <a:pt x="228" y="78"/>
                      <a:pt x="228" y="78"/>
                    </a:cubicBezTo>
                    <a:cubicBezTo>
                      <a:pt x="231" y="78"/>
                      <a:pt x="234" y="77"/>
                      <a:pt x="237" y="77"/>
                    </a:cubicBezTo>
                    <a:cubicBezTo>
                      <a:pt x="238" y="77"/>
                      <a:pt x="238" y="77"/>
                      <a:pt x="238" y="77"/>
                    </a:cubicBezTo>
                    <a:cubicBezTo>
                      <a:pt x="258" y="77"/>
                      <a:pt x="275" y="95"/>
                      <a:pt x="275" y="116"/>
                    </a:cubicBezTo>
                    <a:cubicBezTo>
                      <a:pt x="274" y="136"/>
                      <a:pt x="258" y="153"/>
                      <a:pt x="237" y="153"/>
                    </a:cubicBezTo>
                    <a:cubicBezTo>
                      <a:pt x="236" y="153"/>
                      <a:pt x="236" y="153"/>
                      <a:pt x="236" y="153"/>
                    </a:cubicBezTo>
                    <a:cubicBezTo>
                      <a:pt x="219" y="153"/>
                      <a:pt x="219" y="153"/>
                      <a:pt x="219" y="153"/>
                    </a:cubicBezTo>
                    <a:cubicBezTo>
                      <a:pt x="219" y="169"/>
                      <a:pt x="219" y="169"/>
                      <a:pt x="219" y="169"/>
                    </a:cubicBezTo>
                    <a:cubicBezTo>
                      <a:pt x="236" y="169"/>
                      <a:pt x="236" y="169"/>
                      <a:pt x="236" y="169"/>
                    </a:cubicBezTo>
                    <a:cubicBezTo>
                      <a:pt x="237" y="169"/>
                      <a:pt x="237" y="169"/>
                      <a:pt x="237" y="169"/>
                    </a:cubicBezTo>
                    <a:cubicBezTo>
                      <a:pt x="266" y="169"/>
                      <a:pt x="290" y="145"/>
                      <a:pt x="291" y="116"/>
                    </a:cubicBezTo>
                    <a:cubicBezTo>
                      <a:pt x="291" y="86"/>
                      <a:pt x="267" y="62"/>
                      <a:pt x="238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32" name="Freeform 99"/>
            <p:cNvSpPr>
              <a:spLocks/>
            </p:cNvSpPr>
            <p:nvPr/>
          </p:nvSpPr>
          <p:spPr bwMode="auto">
            <a:xfrm>
              <a:off x="7341155" y="2128642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 bwMode="auto">
          <a:xfrm>
            <a:off x="6378575" y="355600"/>
            <a:ext cx="3971925" cy="504825"/>
          </a:xfrm>
          <a:custGeom>
            <a:avLst/>
            <a:gdLst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1527175 w 3971925"/>
              <a:gd name="connsiteY2" fmla="*/ 0 h 504825"/>
              <a:gd name="connsiteX3" fmla="*/ 3971925 w 3971925"/>
              <a:gd name="connsiteY3" fmla="*/ 0 h 504825"/>
              <a:gd name="connsiteX4" fmla="*/ 3971925 w 3971925"/>
              <a:gd name="connsiteY4" fmla="*/ 503238 h 504825"/>
              <a:gd name="connsiteX5" fmla="*/ 1527175 w 3971925"/>
              <a:gd name="connsiteY5" fmla="*/ 503238 h 504825"/>
              <a:gd name="connsiteX6" fmla="*/ 1527175 w 3971925"/>
              <a:gd name="connsiteY6" fmla="*/ 504825 h 504825"/>
              <a:gd name="connsiteX7" fmla="*/ 252806 w 3971925"/>
              <a:gd name="connsiteY7" fmla="*/ 504825 h 504825"/>
              <a:gd name="connsiteX8" fmla="*/ 252806 w 3971925"/>
              <a:gd name="connsiteY8" fmla="*/ 504825 h 504825"/>
              <a:gd name="connsiteX9" fmla="*/ 0 w 3971925"/>
              <a:gd name="connsiteY9" fmla="*/ 252413 h 504825"/>
              <a:gd name="connsiteX10" fmla="*/ 252806 w 3971925"/>
              <a:gd name="connsiteY10" fmla="*/ 0 h 504825"/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1527175 w 3971925"/>
              <a:gd name="connsiteY2" fmla="*/ 0 h 504825"/>
              <a:gd name="connsiteX3" fmla="*/ 3971925 w 3971925"/>
              <a:gd name="connsiteY3" fmla="*/ 0 h 504825"/>
              <a:gd name="connsiteX4" fmla="*/ 3971925 w 3971925"/>
              <a:gd name="connsiteY4" fmla="*/ 503238 h 504825"/>
              <a:gd name="connsiteX5" fmla="*/ 1527175 w 3971925"/>
              <a:gd name="connsiteY5" fmla="*/ 503238 h 504825"/>
              <a:gd name="connsiteX6" fmla="*/ 252806 w 3971925"/>
              <a:gd name="connsiteY6" fmla="*/ 504825 h 504825"/>
              <a:gd name="connsiteX7" fmla="*/ 252806 w 3971925"/>
              <a:gd name="connsiteY7" fmla="*/ 504825 h 504825"/>
              <a:gd name="connsiteX8" fmla="*/ 0 w 3971925"/>
              <a:gd name="connsiteY8" fmla="*/ 252413 h 504825"/>
              <a:gd name="connsiteX9" fmla="*/ 252806 w 3971925"/>
              <a:gd name="connsiteY9" fmla="*/ 0 h 504825"/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1527175 w 3971925"/>
              <a:gd name="connsiteY2" fmla="*/ 0 h 504825"/>
              <a:gd name="connsiteX3" fmla="*/ 3971925 w 3971925"/>
              <a:gd name="connsiteY3" fmla="*/ 0 h 504825"/>
              <a:gd name="connsiteX4" fmla="*/ 3971925 w 3971925"/>
              <a:gd name="connsiteY4" fmla="*/ 503238 h 504825"/>
              <a:gd name="connsiteX5" fmla="*/ 252806 w 3971925"/>
              <a:gd name="connsiteY5" fmla="*/ 504825 h 504825"/>
              <a:gd name="connsiteX6" fmla="*/ 252806 w 3971925"/>
              <a:gd name="connsiteY6" fmla="*/ 504825 h 504825"/>
              <a:gd name="connsiteX7" fmla="*/ 0 w 3971925"/>
              <a:gd name="connsiteY7" fmla="*/ 252413 h 504825"/>
              <a:gd name="connsiteX8" fmla="*/ 252806 w 3971925"/>
              <a:gd name="connsiteY8" fmla="*/ 0 h 504825"/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3971925 w 3971925"/>
              <a:gd name="connsiteY2" fmla="*/ 0 h 504825"/>
              <a:gd name="connsiteX3" fmla="*/ 3971925 w 3971925"/>
              <a:gd name="connsiteY3" fmla="*/ 503238 h 504825"/>
              <a:gd name="connsiteX4" fmla="*/ 252806 w 3971925"/>
              <a:gd name="connsiteY4" fmla="*/ 504825 h 504825"/>
              <a:gd name="connsiteX5" fmla="*/ 252806 w 3971925"/>
              <a:gd name="connsiteY5" fmla="*/ 504825 h 504825"/>
              <a:gd name="connsiteX6" fmla="*/ 0 w 3971925"/>
              <a:gd name="connsiteY6" fmla="*/ 252413 h 504825"/>
              <a:gd name="connsiteX7" fmla="*/ 252806 w 3971925"/>
              <a:gd name="connsiteY7" fmla="*/ 0 h 504825"/>
              <a:gd name="connsiteX0" fmla="*/ 252806 w 3971925"/>
              <a:gd name="connsiteY0" fmla="*/ 0 h 504825"/>
              <a:gd name="connsiteX1" fmla="*/ 3971925 w 3971925"/>
              <a:gd name="connsiteY1" fmla="*/ 0 h 504825"/>
              <a:gd name="connsiteX2" fmla="*/ 3971925 w 3971925"/>
              <a:gd name="connsiteY2" fmla="*/ 503238 h 504825"/>
              <a:gd name="connsiteX3" fmla="*/ 252806 w 3971925"/>
              <a:gd name="connsiteY3" fmla="*/ 504825 h 504825"/>
              <a:gd name="connsiteX4" fmla="*/ 252806 w 3971925"/>
              <a:gd name="connsiteY4" fmla="*/ 504825 h 504825"/>
              <a:gd name="connsiteX5" fmla="*/ 0 w 3971925"/>
              <a:gd name="connsiteY5" fmla="*/ 252413 h 504825"/>
              <a:gd name="connsiteX6" fmla="*/ 252806 w 3971925"/>
              <a:gd name="connsiteY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1925" h="504825">
                <a:moveTo>
                  <a:pt x="252806" y="0"/>
                </a:moveTo>
                <a:lnTo>
                  <a:pt x="3971925" y="0"/>
                </a:lnTo>
                <a:lnTo>
                  <a:pt x="3971925" y="503238"/>
                </a:lnTo>
                <a:lnTo>
                  <a:pt x="252806" y="504825"/>
                </a:lnTo>
                <a:lnTo>
                  <a:pt x="252806" y="504825"/>
                </a:lnTo>
                <a:lnTo>
                  <a:pt x="0" y="252413"/>
                </a:lnTo>
                <a:lnTo>
                  <a:pt x="252806" y="0"/>
                </a:lnTo>
                <a:close/>
              </a:path>
            </a:pathLst>
          </a:custGeom>
          <a:solidFill>
            <a:srgbClr val="006277"/>
          </a:solidFill>
          <a:ln w="12700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22225">
            <a:solidFill>
              <a:srgbClr val="00B6DD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Freeform 39"/>
          <p:cNvSpPr>
            <a:spLocks noEditPoints="1"/>
          </p:cNvSpPr>
          <p:nvPr/>
        </p:nvSpPr>
        <p:spPr bwMode="auto">
          <a:xfrm rot="6777680">
            <a:off x="721519" y="2229644"/>
            <a:ext cx="355600" cy="544512"/>
          </a:xfrm>
          <a:custGeom>
            <a:avLst/>
            <a:gdLst>
              <a:gd name="T0" fmla="*/ 2147483647 w 128"/>
              <a:gd name="T1" fmla="*/ 0 h 192"/>
              <a:gd name="T2" fmla="*/ 0 w 128"/>
              <a:gd name="T3" fmla="*/ 2147483647 h 192"/>
              <a:gd name="T4" fmla="*/ 0 w 128"/>
              <a:gd name="T5" fmla="*/ 2147483647 h 192"/>
              <a:gd name="T6" fmla="*/ 2147483647 w 128"/>
              <a:gd name="T7" fmla="*/ 2147483647 h 192"/>
              <a:gd name="T8" fmla="*/ 2147483647 w 128"/>
              <a:gd name="T9" fmla="*/ 2147483647 h 192"/>
              <a:gd name="T10" fmla="*/ 2147483647 w 128"/>
              <a:gd name="T11" fmla="*/ 2147483647 h 192"/>
              <a:gd name="T12" fmla="*/ 2147483647 w 128"/>
              <a:gd name="T13" fmla="*/ 2147483647 h 192"/>
              <a:gd name="T14" fmla="*/ 2147483647 w 128"/>
              <a:gd name="T15" fmla="*/ 2147483647 h 192"/>
              <a:gd name="T16" fmla="*/ 2147483647 w 128"/>
              <a:gd name="T17" fmla="*/ 2147483647 h 192"/>
              <a:gd name="T18" fmla="*/ 2147483647 w 128"/>
              <a:gd name="T19" fmla="*/ 2147483647 h 192"/>
              <a:gd name="T20" fmla="*/ 2147483647 w 128"/>
              <a:gd name="T21" fmla="*/ 2147483647 h 192"/>
              <a:gd name="T22" fmla="*/ 2147483647 w 128"/>
              <a:gd name="T23" fmla="*/ 2147483647 h 192"/>
              <a:gd name="T24" fmla="*/ 2147483647 w 128"/>
              <a:gd name="T25" fmla="*/ 0 h 192"/>
              <a:gd name="T26" fmla="*/ 2147483647 w 128"/>
              <a:gd name="T27" fmla="*/ 0 h 192"/>
              <a:gd name="T28" fmla="*/ 2147483647 w 128"/>
              <a:gd name="T29" fmla="*/ 2147483647 h 192"/>
              <a:gd name="T30" fmla="*/ 2147483647 w 128"/>
              <a:gd name="T31" fmla="*/ 2147483647 h 192"/>
              <a:gd name="T32" fmla="*/ 2147483647 w 128"/>
              <a:gd name="T33" fmla="*/ 2147483647 h 192"/>
              <a:gd name="T34" fmla="*/ 2147483647 w 128"/>
              <a:gd name="T35" fmla="*/ 2147483647 h 192"/>
              <a:gd name="T36" fmla="*/ 2147483647 w 128"/>
              <a:gd name="T37" fmla="*/ 2147483647 h 192"/>
              <a:gd name="T38" fmla="*/ 2147483647 w 128"/>
              <a:gd name="T39" fmla="*/ 2147483647 h 192"/>
              <a:gd name="T40" fmla="*/ 2147483647 w 128"/>
              <a:gd name="T41" fmla="*/ 2147483647 h 192"/>
              <a:gd name="T42" fmla="*/ 2147483647 w 128"/>
              <a:gd name="T43" fmla="*/ 2147483647 h 192"/>
              <a:gd name="T44" fmla="*/ 2147483647 w 128"/>
              <a:gd name="T45" fmla="*/ 2147483647 h 192"/>
              <a:gd name="T46" fmla="*/ 2147483647 w 128"/>
              <a:gd name="T47" fmla="*/ 2147483647 h 192"/>
              <a:gd name="T48" fmla="*/ 2147483647 w 128"/>
              <a:gd name="T49" fmla="*/ 2147483647 h 192"/>
              <a:gd name="T50" fmla="*/ 2147483647 w 128"/>
              <a:gd name="T51" fmla="*/ 2147483647 h 192"/>
              <a:gd name="T52" fmla="*/ 2147483647 w 128"/>
              <a:gd name="T53" fmla="*/ 2147483647 h 192"/>
              <a:gd name="T54" fmla="*/ 2147483647 w 128"/>
              <a:gd name="T55" fmla="*/ 2147483647 h 192"/>
              <a:gd name="T56" fmla="*/ 2147483647 w 128"/>
              <a:gd name="T57" fmla="*/ 2147483647 h 192"/>
              <a:gd name="T58" fmla="*/ 2147483647 w 128"/>
              <a:gd name="T59" fmla="*/ 2147483647 h 192"/>
              <a:gd name="T60" fmla="*/ 2147483647 w 128"/>
              <a:gd name="T61" fmla="*/ 2147483647 h 192"/>
              <a:gd name="T62" fmla="*/ 2147483647 w 128"/>
              <a:gd name="T63" fmla="*/ 2147483647 h 192"/>
              <a:gd name="T64" fmla="*/ 2147483647 w 128"/>
              <a:gd name="T65" fmla="*/ 2147483647 h 192"/>
              <a:gd name="T66" fmla="*/ 2147483647 w 128"/>
              <a:gd name="T67" fmla="*/ 2147483647 h 192"/>
              <a:gd name="T68" fmla="*/ 2147483647 w 128"/>
              <a:gd name="T69" fmla="*/ 2147483647 h 192"/>
              <a:gd name="T70" fmla="*/ 2147483647 w 128"/>
              <a:gd name="T71" fmla="*/ 2147483647 h 192"/>
              <a:gd name="T72" fmla="*/ 2147483647 w 128"/>
              <a:gd name="T73" fmla="*/ 2147483647 h 192"/>
              <a:gd name="T74" fmla="*/ 2147483647 w 128"/>
              <a:gd name="T75" fmla="*/ 2147483647 h 192"/>
              <a:gd name="T76" fmla="*/ 2147483647 w 128"/>
              <a:gd name="T77" fmla="*/ 2147483647 h 192"/>
              <a:gd name="T78" fmla="*/ 2147483647 w 128"/>
              <a:gd name="T79" fmla="*/ 2147483647 h 192"/>
              <a:gd name="T80" fmla="*/ 2147483647 w 128"/>
              <a:gd name="T81" fmla="*/ 2147483647 h 192"/>
              <a:gd name="T82" fmla="*/ 2147483647 w 128"/>
              <a:gd name="T83" fmla="*/ 2147483647 h 192"/>
              <a:gd name="T84" fmla="*/ 2147483647 w 128"/>
              <a:gd name="T85" fmla="*/ 2147483647 h 192"/>
              <a:gd name="T86" fmla="*/ 2147483647 w 128"/>
              <a:gd name="T87" fmla="*/ 2147483647 h 192"/>
              <a:gd name="T88" fmla="*/ 2147483647 w 128"/>
              <a:gd name="T89" fmla="*/ 2147483647 h 192"/>
              <a:gd name="T90" fmla="*/ 2147483647 w 128"/>
              <a:gd name="T91" fmla="*/ 2147483647 h 192"/>
              <a:gd name="T92" fmla="*/ 2147483647 w 128"/>
              <a:gd name="T93" fmla="*/ 2147483647 h 192"/>
              <a:gd name="T94" fmla="*/ 2147483647 w 128"/>
              <a:gd name="T95" fmla="*/ 2147483647 h 192"/>
              <a:gd name="T96" fmla="*/ 2147483647 w 128"/>
              <a:gd name="T97" fmla="*/ 2147483647 h 192"/>
              <a:gd name="T98" fmla="*/ 2147483647 w 128"/>
              <a:gd name="T99" fmla="*/ 2147483647 h 192"/>
              <a:gd name="T100" fmla="*/ 2147483647 w 128"/>
              <a:gd name="T101" fmla="*/ 2147483647 h 192"/>
              <a:gd name="T102" fmla="*/ 2147483647 w 128"/>
              <a:gd name="T103" fmla="*/ 2147483647 h 192"/>
              <a:gd name="T104" fmla="*/ 2147483647 w 128"/>
              <a:gd name="T105" fmla="*/ 2147483647 h 192"/>
              <a:gd name="T106" fmla="*/ 2147483647 w 128"/>
              <a:gd name="T107" fmla="*/ 2147483647 h 192"/>
              <a:gd name="T108" fmla="*/ 2147483647 w 128"/>
              <a:gd name="T109" fmla="*/ 2147483647 h 192"/>
              <a:gd name="T110" fmla="*/ 2147483647 w 128"/>
              <a:gd name="T111" fmla="*/ 2147483647 h 192"/>
              <a:gd name="T112" fmla="*/ 2147483647 w 128"/>
              <a:gd name="T113" fmla="*/ 2147483647 h 192"/>
              <a:gd name="T114" fmla="*/ 2147483647 w 128"/>
              <a:gd name="T115" fmla="*/ 2147483647 h 19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28" h="19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2" y="67"/>
                  <a:pt x="6" y="70"/>
                </a:cubicBezTo>
                <a:cubicBezTo>
                  <a:pt x="23" y="88"/>
                  <a:pt x="23" y="88"/>
                  <a:pt x="23" y="88"/>
                </a:cubicBezTo>
                <a:cubicBezTo>
                  <a:pt x="12" y="99"/>
                  <a:pt x="4" y="114"/>
                  <a:pt x="4" y="132"/>
                </a:cubicBezTo>
                <a:cubicBezTo>
                  <a:pt x="4" y="165"/>
                  <a:pt x="31" y="192"/>
                  <a:pt x="64" y="192"/>
                </a:cubicBezTo>
                <a:cubicBezTo>
                  <a:pt x="97" y="192"/>
                  <a:pt x="124" y="165"/>
                  <a:pt x="124" y="132"/>
                </a:cubicBezTo>
                <a:cubicBezTo>
                  <a:pt x="124" y="114"/>
                  <a:pt x="116" y="99"/>
                  <a:pt x="105" y="88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6" y="67"/>
                  <a:pt x="128" y="62"/>
                  <a:pt x="128" y="5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lnTo>
                  <a:pt x="16" y="0"/>
                </a:lnTo>
                <a:close/>
                <a:moveTo>
                  <a:pt x="64" y="100"/>
                </a:moveTo>
                <a:cubicBezTo>
                  <a:pt x="65" y="100"/>
                  <a:pt x="67" y="101"/>
                  <a:pt x="67" y="102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5" y="120"/>
                  <a:pt x="96" y="122"/>
                  <a:pt x="96" y="123"/>
                </a:cubicBezTo>
                <a:cubicBezTo>
                  <a:pt x="96" y="124"/>
                  <a:pt x="96" y="125"/>
                  <a:pt x="95" y="126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79" y="137"/>
                  <a:pt x="84" y="156"/>
                  <a:pt x="84" y="156"/>
                </a:cubicBezTo>
                <a:cubicBezTo>
                  <a:pt x="84" y="156"/>
                  <a:pt x="84" y="157"/>
                  <a:pt x="84" y="157"/>
                </a:cubicBezTo>
                <a:cubicBezTo>
                  <a:pt x="84" y="159"/>
                  <a:pt x="83" y="160"/>
                  <a:pt x="81" y="160"/>
                </a:cubicBezTo>
                <a:cubicBezTo>
                  <a:pt x="81" y="160"/>
                  <a:pt x="80" y="160"/>
                  <a:pt x="79" y="159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48" y="160"/>
                  <a:pt x="47" y="160"/>
                  <a:pt x="47" y="160"/>
                </a:cubicBezTo>
                <a:cubicBezTo>
                  <a:pt x="45" y="160"/>
                  <a:pt x="44" y="159"/>
                  <a:pt x="44" y="157"/>
                </a:cubicBezTo>
                <a:cubicBezTo>
                  <a:pt x="44" y="157"/>
                  <a:pt x="44" y="156"/>
                  <a:pt x="44" y="156"/>
                </a:cubicBezTo>
                <a:cubicBezTo>
                  <a:pt x="44" y="156"/>
                  <a:pt x="49" y="137"/>
                  <a:pt x="49" y="137"/>
                </a:cubicBezTo>
                <a:cubicBezTo>
                  <a:pt x="33" y="126"/>
                  <a:pt x="33" y="126"/>
                  <a:pt x="33" y="126"/>
                </a:cubicBezTo>
                <a:cubicBezTo>
                  <a:pt x="32" y="125"/>
                  <a:pt x="32" y="124"/>
                  <a:pt x="32" y="123"/>
                </a:cubicBezTo>
                <a:cubicBezTo>
                  <a:pt x="32" y="122"/>
                  <a:pt x="33" y="120"/>
                  <a:pt x="35" y="120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1" y="101"/>
                  <a:pt x="63" y="100"/>
                  <a:pt x="64" y="100"/>
                </a:cubicBezTo>
                <a:close/>
                <a:moveTo>
                  <a:pt x="36" y="28"/>
                </a:move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2" y="64"/>
                  <a:pt x="28" y="64"/>
                </a:cubicBezTo>
                <a:cubicBezTo>
                  <a:pt x="24" y="64"/>
                  <a:pt x="20" y="60"/>
                  <a:pt x="20" y="56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32" y="20"/>
                  <a:pt x="36" y="24"/>
                  <a:pt x="36" y="28"/>
                </a:cubicBezTo>
                <a:close/>
                <a:moveTo>
                  <a:pt x="72" y="28"/>
                </a:moveTo>
                <a:cubicBezTo>
                  <a:pt x="72" y="64"/>
                  <a:pt x="72" y="64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4"/>
                  <a:pt x="60" y="20"/>
                  <a:pt x="64" y="20"/>
                </a:cubicBezTo>
                <a:cubicBezTo>
                  <a:pt x="68" y="20"/>
                  <a:pt x="72" y="24"/>
                  <a:pt x="72" y="28"/>
                </a:cubicBezTo>
                <a:close/>
                <a:moveTo>
                  <a:pt x="108" y="28"/>
                </a:move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4" y="64"/>
                  <a:pt x="100" y="64"/>
                </a:cubicBezTo>
                <a:cubicBezTo>
                  <a:pt x="96" y="64"/>
                  <a:pt x="92" y="60"/>
                  <a:pt x="92" y="56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4"/>
                  <a:pt x="96" y="20"/>
                  <a:pt x="100" y="20"/>
                </a:cubicBezTo>
                <a:cubicBezTo>
                  <a:pt x="104" y="20"/>
                  <a:pt x="108" y="24"/>
                  <a:pt x="108" y="28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18782742">
            <a:off x="2378055" y="2092856"/>
            <a:ext cx="446720" cy="482942"/>
            <a:chOff x="8676689" y="4642719"/>
            <a:chExt cx="604817" cy="653859"/>
          </a:xfrm>
          <a:solidFill>
            <a:srgbClr val="006277"/>
          </a:solidFill>
        </p:grpSpPr>
        <p:sp>
          <p:nvSpPr>
            <p:cNvPr id="9" name="Freeform 163"/>
            <p:cNvSpPr>
              <a:spLocks noEditPoints="1"/>
            </p:cNvSpPr>
            <p:nvPr/>
          </p:nvSpPr>
          <p:spPr bwMode="auto">
            <a:xfrm>
              <a:off x="8676689" y="4642719"/>
              <a:ext cx="604817" cy="404575"/>
            </a:xfrm>
            <a:custGeom>
              <a:avLst/>
              <a:gdLst>
                <a:gd name="T0" fmla="*/ 0 w 192"/>
                <a:gd name="T1" fmla="*/ 128 h 128"/>
                <a:gd name="T2" fmla="*/ 93 w 192"/>
                <a:gd name="T3" fmla="*/ 128 h 128"/>
                <a:gd name="T4" fmla="*/ 93 w 192"/>
                <a:gd name="T5" fmla="*/ 70 h 128"/>
                <a:gd name="T6" fmla="*/ 93 w 192"/>
                <a:gd name="T7" fmla="*/ 64 h 128"/>
                <a:gd name="T8" fmla="*/ 93 w 192"/>
                <a:gd name="T9" fmla="*/ 56 h 128"/>
                <a:gd name="T10" fmla="*/ 101 w 192"/>
                <a:gd name="T11" fmla="*/ 56 h 128"/>
                <a:gd name="T12" fmla="*/ 101 w 192"/>
                <a:gd name="T13" fmla="*/ 64 h 128"/>
                <a:gd name="T14" fmla="*/ 101 w 192"/>
                <a:gd name="T15" fmla="*/ 77 h 128"/>
                <a:gd name="T16" fmla="*/ 101 w 192"/>
                <a:gd name="T17" fmla="*/ 128 h 128"/>
                <a:gd name="T18" fmla="*/ 192 w 192"/>
                <a:gd name="T19" fmla="*/ 128 h 128"/>
                <a:gd name="T20" fmla="*/ 192 w 192"/>
                <a:gd name="T21" fmla="*/ 56 h 128"/>
                <a:gd name="T22" fmla="*/ 146 w 192"/>
                <a:gd name="T23" fmla="*/ 56 h 128"/>
                <a:gd name="T24" fmla="*/ 156 w 192"/>
                <a:gd name="T25" fmla="*/ 32 h 128"/>
                <a:gd name="T26" fmla="*/ 124 w 192"/>
                <a:gd name="T27" fmla="*/ 0 h 128"/>
                <a:gd name="T28" fmla="*/ 96 w 192"/>
                <a:gd name="T29" fmla="*/ 17 h 128"/>
                <a:gd name="T30" fmla="*/ 68 w 192"/>
                <a:gd name="T31" fmla="*/ 0 h 128"/>
                <a:gd name="T32" fmla="*/ 36 w 192"/>
                <a:gd name="T33" fmla="*/ 32 h 128"/>
                <a:gd name="T34" fmla="*/ 47 w 192"/>
                <a:gd name="T35" fmla="*/ 56 h 128"/>
                <a:gd name="T36" fmla="*/ 0 w 192"/>
                <a:gd name="T37" fmla="*/ 56 h 128"/>
                <a:gd name="T38" fmla="*/ 0 w 192"/>
                <a:gd name="T39" fmla="*/ 128 h 128"/>
                <a:gd name="T40" fmla="*/ 125 w 192"/>
                <a:gd name="T41" fmla="*/ 98 h 128"/>
                <a:gd name="T42" fmla="*/ 101 w 192"/>
                <a:gd name="T43" fmla="*/ 56 h 128"/>
                <a:gd name="T44" fmla="*/ 110 w 192"/>
                <a:gd name="T45" fmla="*/ 56 h 128"/>
                <a:gd name="T46" fmla="*/ 132 w 192"/>
                <a:gd name="T47" fmla="*/ 94 h 128"/>
                <a:gd name="T48" fmla="*/ 125 w 192"/>
                <a:gd name="T49" fmla="*/ 98 h 128"/>
                <a:gd name="T50" fmla="*/ 124 w 192"/>
                <a:gd name="T51" fmla="*/ 8 h 128"/>
                <a:gd name="T52" fmla="*/ 148 w 192"/>
                <a:gd name="T53" fmla="*/ 32 h 128"/>
                <a:gd name="T54" fmla="*/ 124 w 192"/>
                <a:gd name="T55" fmla="*/ 56 h 128"/>
                <a:gd name="T56" fmla="*/ 100 w 192"/>
                <a:gd name="T57" fmla="*/ 32 h 128"/>
                <a:gd name="T58" fmla="*/ 124 w 192"/>
                <a:gd name="T59" fmla="*/ 8 h 128"/>
                <a:gd name="T60" fmla="*/ 68 w 192"/>
                <a:gd name="T61" fmla="*/ 98 h 128"/>
                <a:gd name="T62" fmla="*/ 61 w 192"/>
                <a:gd name="T63" fmla="*/ 94 h 128"/>
                <a:gd name="T64" fmla="*/ 83 w 192"/>
                <a:gd name="T65" fmla="*/ 56 h 128"/>
                <a:gd name="T66" fmla="*/ 92 w 192"/>
                <a:gd name="T67" fmla="*/ 56 h 128"/>
                <a:gd name="T68" fmla="*/ 68 w 192"/>
                <a:gd name="T69" fmla="*/ 98 h 128"/>
                <a:gd name="T70" fmla="*/ 44 w 192"/>
                <a:gd name="T71" fmla="*/ 32 h 128"/>
                <a:gd name="T72" fmla="*/ 68 w 192"/>
                <a:gd name="T73" fmla="*/ 8 h 128"/>
                <a:gd name="T74" fmla="*/ 92 w 192"/>
                <a:gd name="T75" fmla="*/ 32 h 128"/>
                <a:gd name="T76" fmla="*/ 68 w 192"/>
                <a:gd name="T77" fmla="*/ 56 h 128"/>
                <a:gd name="T78" fmla="*/ 44 w 192"/>
                <a:gd name="T79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28">
                  <a:moveTo>
                    <a:pt x="0" y="128"/>
                  </a:moveTo>
                  <a:cubicBezTo>
                    <a:pt x="93" y="128"/>
                    <a:pt x="93" y="128"/>
                    <a:pt x="93" y="128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52" y="50"/>
                    <a:pt x="156" y="42"/>
                    <a:pt x="156" y="32"/>
                  </a:cubicBezTo>
                  <a:cubicBezTo>
                    <a:pt x="156" y="15"/>
                    <a:pt x="142" y="0"/>
                    <a:pt x="124" y="0"/>
                  </a:cubicBezTo>
                  <a:cubicBezTo>
                    <a:pt x="112" y="0"/>
                    <a:pt x="102" y="7"/>
                    <a:pt x="96" y="17"/>
                  </a:cubicBezTo>
                  <a:cubicBezTo>
                    <a:pt x="91" y="7"/>
                    <a:pt x="81" y="0"/>
                    <a:pt x="68" y="0"/>
                  </a:cubicBezTo>
                  <a:cubicBezTo>
                    <a:pt x="51" y="0"/>
                    <a:pt x="36" y="15"/>
                    <a:pt x="36" y="32"/>
                  </a:cubicBezTo>
                  <a:cubicBezTo>
                    <a:pt x="36" y="42"/>
                    <a:pt x="41" y="50"/>
                    <a:pt x="47" y="56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0" y="128"/>
                  </a:lnTo>
                  <a:close/>
                  <a:moveTo>
                    <a:pt x="125" y="98"/>
                  </a:moveTo>
                  <a:cubicBezTo>
                    <a:pt x="101" y="56"/>
                    <a:pt x="101" y="56"/>
                    <a:pt x="101" y="56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32" y="94"/>
                    <a:pt x="132" y="94"/>
                    <a:pt x="132" y="94"/>
                  </a:cubicBezTo>
                  <a:lnTo>
                    <a:pt x="125" y="98"/>
                  </a:lnTo>
                  <a:close/>
                  <a:moveTo>
                    <a:pt x="124" y="8"/>
                  </a:moveTo>
                  <a:cubicBezTo>
                    <a:pt x="138" y="8"/>
                    <a:pt x="148" y="19"/>
                    <a:pt x="148" y="32"/>
                  </a:cubicBezTo>
                  <a:cubicBezTo>
                    <a:pt x="148" y="46"/>
                    <a:pt x="138" y="56"/>
                    <a:pt x="124" y="56"/>
                  </a:cubicBezTo>
                  <a:cubicBezTo>
                    <a:pt x="111" y="56"/>
                    <a:pt x="100" y="46"/>
                    <a:pt x="100" y="32"/>
                  </a:cubicBezTo>
                  <a:cubicBezTo>
                    <a:pt x="100" y="19"/>
                    <a:pt x="111" y="8"/>
                    <a:pt x="124" y="8"/>
                  </a:cubicBezTo>
                  <a:close/>
                  <a:moveTo>
                    <a:pt x="68" y="98"/>
                  </a:moveTo>
                  <a:cubicBezTo>
                    <a:pt x="61" y="94"/>
                    <a:pt x="61" y="94"/>
                    <a:pt x="61" y="9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68" y="98"/>
                  </a:lnTo>
                  <a:close/>
                  <a:moveTo>
                    <a:pt x="44" y="32"/>
                  </a:moveTo>
                  <a:cubicBezTo>
                    <a:pt x="44" y="19"/>
                    <a:pt x="55" y="8"/>
                    <a:pt x="68" y="8"/>
                  </a:cubicBezTo>
                  <a:cubicBezTo>
                    <a:pt x="82" y="8"/>
                    <a:pt x="92" y="19"/>
                    <a:pt x="92" y="32"/>
                  </a:cubicBezTo>
                  <a:cubicBezTo>
                    <a:pt x="92" y="46"/>
                    <a:pt x="82" y="56"/>
                    <a:pt x="68" y="56"/>
                  </a:cubicBezTo>
                  <a:cubicBezTo>
                    <a:pt x="55" y="56"/>
                    <a:pt x="44" y="46"/>
                    <a:pt x="44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Rectangle 164"/>
            <p:cNvSpPr>
              <a:spLocks noChangeArrowheads="1"/>
            </p:cNvSpPr>
            <p:nvPr/>
          </p:nvSpPr>
          <p:spPr bwMode="auto">
            <a:xfrm>
              <a:off x="8995444" y="5071814"/>
              <a:ext cx="286062" cy="2247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Rectangle 165"/>
            <p:cNvSpPr>
              <a:spLocks noChangeArrowheads="1"/>
            </p:cNvSpPr>
            <p:nvPr/>
          </p:nvSpPr>
          <p:spPr bwMode="auto">
            <a:xfrm>
              <a:off x="8676689" y="5071814"/>
              <a:ext cx="290150" cy="2247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6390" name="Freeform 55"/>
          <p:cNvSpPr>
            <a:spLocks noEditPoints="1"/>
          </p:cNvSpPr>
          <p:nvPr/>
        </p:nvSpPr>
        <p:spPr bwMode="auto">
          <a:xfrm rot="5400000">
            <a:off x="1396207" y="310356"/>
            <a:ext cx="709612" cy="752475"/>
          </a:xfrm>
          <a:custGeom>
            <a:avLst/>
            <a:gdLst>
              <a:gd name="T0" fmla="*/ 2147483647 w 182"/>
              <a:gd name="T1" fmla="*/ 2147483647 h 193"/>
              <a:gd name="T2" fmla="*/ 2147483647 w 182"/>
              <a:gd name="T3" fmla="*/ 2147483647 h 193"/>
              <a:gd name="T4" fmla="*/ 2147483647 w 182"/>
              <a:gd name="T5" fmla="*/ 2147483647 h 193"/>
              <a:gd name="T6" fmla="*/ 2147483647 w 182"/>
              <a:gd name="T7" fmla="*/ 2147483647 h 193"/>
              <a:gd name="T8" fmla="*/ 2147483647 w 182"/>
              <a:gd name="T9" fmla="*/ 2147483647 h 193"/>
              <a:gd name="T10" fmla="*/ 2147483647 w 182"/>
              <a:gd name="T11" fmla="*/ 2147483647 h 193"/>
              <a:gd name="T12" fmla="*/ 2147483647 w 182"/>
              <a:gd name="T13" fmla="*/ 2147483647 h 193"/>
              <a:gd name="T14" fmla="*/ 2147483647 w 182"/>
              <a:gd name="T15" fmla="*/ 2147483647 h 193"/>
              <a:gd name="T16" fmla="*/ 2147483647 w 182"/>
              <a:gd name="T17" fmla="*/ 2147483647 h 193"/>
              <a:gd name="T18" fmla="*/ 2147483647 w 182"/>
              <a:gd name="T19" fmla="*/ 2147483647 h 193"/>
              <a:gd name="T20" fmla="*/ 2147483647 w 182"/>
              <a:gd name="T21" fmla="*/ 2147483647 h 193"/>
              <a:gd name="T22" fmla="*/ 2147483647 w 182"/>
              <a:gd name="T23" fmla="*/ 2147483647 h 193"/>
              <a:gd name="T24" fmla="*/ 2147483647 w 182"/>
              <a:gd name="T25" fmla="*/ 0 h 193"/>
              <a:gd name="T26" fmla="*/ 2147483647 w 182"/>
              <a:gd name="T27" fmla="*/ 2147483647 h 193"/>
              <a:gd name="T28" fmla="*/ 2147483647 w 182"/>
              <a:gd name="T29" fmla="*/ 2147483647 h 193"/>
              <a:gd name="T30" fmla="*/ 2147483647 w 182"/>
              <a:gd name="T31" fmla="*/ 2147483647 h 193"/>
              <a:gd name="T32" fmla="*/ 2147483647 w 182"/>
              <a:gd name="T33" fmla="*/ 2147483647 h 193"/>
              <a:gd name="T34" fmla="*/ 2147483647 w 182"/>
              <a:gd name="T35" fmla="*/ 2147483647 h 193"/>
              <a:gd name="T36" fmla="*/ 2147483647 w 182"/>
              <a:gd name="T37" fmla="*/ 2147483647 h 193"/>
              <a:gd name="T38" fmla="*/ 2147483647 w 182"/>
              <a:gd name="T39" fmla="*/ 2147483647 h 193"/>
              <a:gd name="T40" fmla="*/ 2147483647 w 182"/>
              <a:gd name="T41" fmla="*/ 2147483647 h 19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2" h="193">
                <a:moveTo>
                  <a:pt x="7" y="153"/>
                </a:moveTo>
                <a:cubicBezTo>
                  <a:pt x="0" y="159"/>
                  <a:pt x="0" y="169"/>
                  <a:pt x="7" y="175"/>
                </a:cubicBezTo>
                <a:cubicBezTo>
                  <a:pt x="13" y="182"/>
                  <a:pt x="23" y="182"/>
                  <a:pt x="29" y="175"/>
                </a:cubicBezTo>
                <a:cubicBezTo>
                  <a:pt x="34" y="171"/>
                  <a:pt x="34" y="171"/>
                  <a:pt x="34" y="171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5" y="193"/>
                  <a:pt x="61" y="193"/>
                  <a:pt x="64" y="190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5" y="159"/>
                  <a:pt x="95" y="153"/>
                  <a:pt x="92" y="150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13" y="102"/>
                  <a:pt x="121" y="104"/>
                  <a:pt x="130" y="104"/>
                </a:cubicBezTo>
                <a:cubicBezTo>
                  <a:pt x="159" y="104"/>
                  <a:pt x="182" y="81"/>
                  <a:pt x="182" y="52"/>
                </a:cubicBezTo>
                <a:cubicBezTo>
                  <a:pt x="182" y="23"/>
                  <a:pt x="159" y="0"/>
                  <a:pt x="130" y="0"/>
                </a:cubicBezTo>
                <a:cubicBezTo>
                  <a:pt x="101" y="0"/>
                  <a:pt x="78" y="23"/>
                  <a:pt x="78" y="52"/>
                </a:cubicBezTo>
                <a:cubicBezTo>
                  <a:pt x="78" y="61"/>
                  <a:pt x="80" y="69"/>
                  <a:pt x="84" y="76"/>
                </a:cubicBezTo>
                <a:lnTo>
                  <a:pt x="7" y="153"/>
                </a:lnTo>
                <a:close/>
                <a:moveTo>
                  <a:pt x="110" y="52"/>
                </a:moveTo>
                <a:cubicBezTo>
                  <a:pt x="110" y="41"/>
                  <a:pt x="119" y="32"/>
                  <a:pt x="130" y="32"/>
                </a:cubicBezTo>
                <a:cubicBezTo>
                  <a:pt x="141" y="32"/>
                  <a:pt x="150" y="41"/>
                  <a:pt x="150" y="52"/>
                </a:cubicBezTo>
                <a:cubicBezTo>
                  <a:pt x="150" y="63"/>
                  <a:pt x="141" y="72"/>
                  <a:pt x="130" y="72"/>
                </a:cubicBezTo>
                <a:cubicBezTo>
                  <a:pt x="119" y="72"/>
                  <a:pt x="110" y="63"/>
                  <a:pt x="110" y="5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61"/>
          <p:cNvSpPr>
            <a:spLocks noEditPoints="1"/>
          </p:cNvSpPr>
          <p:nvPr/>
        </p:nvSpPr>
        <p:spPr bwMode="auto">
          <a:xfrm rot="2464212">
            <a:off x="655638" y="1233488"/>
            <a:ext cx="582612" cy="588962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56"/>
          <p:cNvSpPr>
            <a:spLocks noEditPoints="1"/>
          </p:cNvSpPr>
          <p:nvPr/>
        </p:nvSpPr>
        <p:spPr bwMode="auto">
          <a:xfrm rot="8548972">
            <a:off x="2182813" y="3125788"/>
            <a:ext cx="258762" cy="307975"/>
          </a:xfrm>
          <a:custGeom>
            <a:avLst/>
            <a:gdLst>
              <a:gd name="T0" fmla="*/ 0 w 160"/>
              <a:gd name="T1" fmla="*/ 2147483647 h 192"/>
              <a:gd name="T2" fmla="*/ 2147483647 w 160"/>
              <a:gd name="T3" fmla="*/ 2147483647 h 192"/>
              <a:gd name="T4" fmla="*/ 2147483647 w 160"/>
              <a:gd name="T5" fmla="*/ 2147483647 h 192"/>
              <a:gd name="T6" fmla="*/ 2147483647 w 160"/>
              <a:gd name="T7" fmla="*/ 2147483647 h 192"/>
              <a:gd name="T8" fmla="*/ 2147483647 w 160"/>
              <a:gd name="T9" fmla="*/ 2147483647 h 192"/>
              <a:gd name="T10" fmla="*/ 2147483647 w 160"/>
              <a:gd name="T11" fmla="*/ 2147483647 h 192"/>
              <a:gd name="T12" fmla="*/ 2147483647 w 160"/>
              <a:gd name="T13" fmla="*/ 2147483647 h 192"/>
              <a:gd name="T14" fmla="*/ 2147483647 w 160"/>
              <a:gd name="T15" fmla="*/ 2147483647 h 192"/>
              <a:gd name="T16" fmla="*/ 2147483647 w 160"/>
              <a:gd name="T17" fmla="*/ 2147483647 h 192"/>
              <a:gd name="T18" fmla="*/ 2147483647 w 160"/>
              <a:gd name="T19" fmla="*/ 2147483647 h 192"/>
              <a:gd name="T20" fmla="*/ 2147483647 w 160"/>
              <a:gd name="T21" fmla="*/ 2147483647 h 192"/>
              <a:gd name="T22" fmla="*/ 2147483647 w 160"/>
              <a:gd name="T23" fmla="*/ 2147483647 h 192"/>
              <a:gd name="T24" fmla="*/ 2147483647 w 160"/>
              <a:gd name="T25" fmla="*/ 2147483647 h 192"/>
              <a:gd name="T26" fmla="*/ 2147483647 w 160"/>
              <a:gd name="T27" fmla="*/ 2147483647 h 192"/>
              <a:gd name="T28" fmla="*/ 2147483647 w 160"/>
              <a:gd name="T29" fmla="*/ 0 h 192"/>
              <a:gd name="T30" fmla="*/ 2147483647 w 160"/>
              <a:gd name="T31" fmla="*/ 2147483647 h 192"/>
              <a:gd name="T32" fmla="*/ 2147483647 w 160"/>
              <a:gd name="T33" fmla="*/ 2147483647 h 192"/>
              <a:gd name="T34" fmla="*/ 2147483647 w 160"/>
              <a:gd name="T35" fmla="*/ 2147483647 h 192"/>
              <a:gd name="T36" fmla="*/ 0 w 160"/>
              <a:gd name="T37" fmla="*/ 2147483647 h 192"/>
              <a:gd name="T38" fmla="*/ 0 w 160"/>
              <a:gd name="T39" fmla="*/ 2147483647 h 192"/>
              <a:gd name="T40" fmla="*/ 2147483647 w 160"/>
              <a:gd name="T41" fmla="*/ 2147483647 h 192"/>
              <a:gd name="T42" fmla="*/ 2147483647 w 160"/>
              <a:gd name="T43" fmla="*/ 2147483647 h 192"/>
              <a:gd name="T44" fmla="*/ 2147483647 w 160"/>
              <a:gd name="T45" fmla="*/ 2147483647 h 192"/>
              <a:gd name="T46" fmla="*/ 2147483647 w 160"/>
              <a:gd name="T47" fmla="*/ 2147483647 h 192"/>
              <a:gd name="T48" fmla="*/ 2147483647 w 160"/>
              <a:gd name="T49" fmla="*/ 2147483647 h 192"/>
              <a:gd name="T50" fmla="*/ 2147483647 w 160"/>
              <a:gd name="T51" fmla="*/ 2147483647 h 192"/>
              <a:gd name="T52" fmla="*/ 2147483647 w 160"/>
              <a:gd name="T53" fmla="*/ 2147483647 h 192"/>
              <a:gd name="T54" fmla="*/ 2147483647 w 160"/>
              <a:gd name="T55" fmla="*/ 2147483647 h 192"/>
              <a:gd name="T56" fmla="*/ 2147483647 w 160"/>
              <a:gd name="T57" fmla="*/ 2147483647 h 192"/>
              <a:gd name="T58" fmla="*/ 2147483647 w 160"/>
              <a:gd name="T59" fmla="*/ 2147483647 h 19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60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53" y="192"/>
                  <a:pt x="160" y="185"/>
                  <a:pt x="160" y="17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87"/>
                  <a:pt x="153" y="80"/>
                  <a:pt x="14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34"/>
                  <a:pt x="62" y="20"/>
                  <a:pt x="80" y="20"/>
                </a:cubicBezTo>
                <a:cubicBezTo>
                  <a:pt x="98" y="20"/>
                  <a:pt x="112" y="34"/>
                  <a:pt x="112" y="52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60"/>
                  <a:pt x="116" y="64"/>
                  <a:pt x="122" y="64"/>
                </a:cubicBezTo>
                <a:cubicBezTo>
                  <a:pt x="128" y="64"/>
                  <a:pt x="132" y="60"/>
                  <a:pt x="132" y="54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1" y="0"/>
                  <a:pt x="28" y="23"/>
                  <a:pt x="28" y="52"/>
                </a:cubicBezTo>
                <a:cubicBezTo>
                  <a:pt x="28" y="80"/>
                  <a:pt x="28" y="80"/>
                  <a:pt x="2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87"/>
                  <a:pt x="0" y="96"/>
                </a:cubicBezTo>
                <a:lnTo>
                  <a:pt x="0" y="176"/>
                </a:lnTo>
                <a:close/>
                <a:moveTo>
                  <a:pt x="64" y="124"/>
                </a:moveTo>
                <a:cubicBezTo>
                  <a:pt x="64" y="115"/>
                  <a:pt x="71" y="108"/>
                  <a:pt x="80" y="108"/>
                </a:cubicBezTo>
                <a:cubicBezTo>
                  <a:pt x="89" y="108"/>
                  <a:pt x="96" y="115"/>
                  <a:pt x="96" y="124"/>
                </a:cubicBezTo>
                <a:cubicBezTo>
                  <a:pt x="96" y="130"/>
                  <a:pt x="93" y="135"/>
                  <a:pt x="89" y="137"/>
                </a:cubicBezTo>
                <a:cubicBezTo>
                  <a:pt x="89" y="137"/>
                  <a:pt x="90" y="147"/>
                  <a:pt x="92" y="158"/>
                </a:cubicBezTo>
                <a:cubicBezTo>
                  <a:pt x="92" y="161"/>
                  <a:pt x="89" y="164"/>
                  <a:pt x="86" y="164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71" y="164"/>
                  <a:pt x="68" y="161"/>
                  <a:pt x="68" y="158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7" y="135"/>
                  <a:pt x="64" y="130"/>
                  <a:pt x="64" y="124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66"/>
          <p:cNvSpPr>
            <a:spLocks noEditPoints="1"/>
          </p:cNvSpPr>
          <p:nvPr/>
        </p:nvSpPr>
        <p:spPr bwMode="auto">
          <a:xfrm rot="10435987">
            <a:off x="1557338" y="1893888"/>
            <a:ext cx="385762" cy="352425"/>
          </a:xfrm>
          <a:custGeom>
            <a:avLst/>
            <a:gdLst>
              <a:gd name="T0" fmla="*/ 2147483647 w 192"/>
              <a:gd name="T1" fmla="*/ 2147483647 h 176"/>
              <a:gd name="T2" fmla="*/ 2147483647 w 192"/>
              <a:gd name="T3" fmla="*/ 2147483647 h 176"/>
              <a:gd name="T4" fmla="*/ 2147483647 w 192"/>
              <a:gd name="T5" fmla="*/ 0 h 176"/>
              <a:gd name="T6" fmla="*/ 2147483647 w 192"/>
              <a:gd name="T7" fmla="*/ 0 h 176"/>
              <a:gd name="T8" fmla="*/ 2147483647 w 192"/>
              <a:gd name="T9" fmla="*/ 2147483647 h 176"/>
              <a:gd name="T10" fmla="*/ 2147483647 w 192"/>
              <a:gd name="T11" fmla="*/ 2147483647 h 176"/>
              <a:gd name="T12" fmla="*/ 2147483647 w 192"/>
              <a:gd name="T13" fmla="*/ 2147483647 h 176"/>
              <a:gd name="T14" fmla="*/ 0 w 192"/>
              <a:gd name="T15" fmla="*/ 2147483647 h 176"/>
              <a:gd name="T16" fmla="*/ 0 w 192"/>
              <a:gd name="T17" fmla="*/ 2147483647 h 176"/>
              <a:gd name="T18" fmla="*/ 2147483647 w 192"/>
              <a:gd name="T19" fmla="*/ 2147483647 h 176"/>
              <a:gd name="T20" fmla="*/ 2147483647 w 192"/>
              <a:gd name="T21" fmla="*/ 2147483647 h 176"/>
              <a:gd name="T22" fmla="*/ 2147483647 w 192"/>
              <a:gd name="T23" fmla="*/ 2147483647 h 176"/>
              <a:gd name="T24" fmla="*/ 2147483647 w 192"/>
              <a:gd name="T25" fmla="*/ 2147483647 h 176"/>
              <a:gd name="T26" fmla="*/ 2147483647 w 192"/>
              <a:gd name="T27" fmla="*/ 2147483647 h 176"/>
              <a:gd name="T28" fmla="*/ 2147483647 w 192"/>
              <a:gd name="T29" fmla="*/ 2147483647 h 176"/>
              <a:gd name="T30" fmla="*/ 2147483647 w 192"/>
              <a:gd name="T31" fmla="*/ 2147483647 h 176"/>
              <a:gd name="T32" fmla="*/ 2147483647 w 192"/>
              <a:gd name="T33" fmla="*/ 2147483647 h 176"/>
              <a:gd name="T34" fmla="*/ 2147483647 w 192"/>
              <a:gd name="T35" fmla="*/ 2147483647 h 176"/>
              <a:gd name="T36" fmla="*/ 2147483647 w 192"/>
              <a:gd name="T37" fmla="*/ 2147483647 h 176"/>
              <a:gd name="T38" fmla="*/ 2147483647 w 192"/>
              <a:gd name="T39" fmla="*/ 2147483647 h 176"/>
              <a:gd name="T40" fmla="*/ 2147483647 w 192"/>
              <a:gd name="T41" fmla="*/ 2147483647 h 176"/>
              <a:gd name="T42" fmla="*/ 2147483647 w 192"/>
              <a:gd name="T43" fmla="*/ 2147483647 h 176"/>
              <a:gd name="T44" fmla="*/ 2147483647 w 192"/>
              <a:gd name="T45" fmla="*/ 2147483647 h 176"/>
              <a:gd name="T46" fmla="*/ 2147483647 w 192"/>
              <a:gd name="T47" fmla="*/ 2147483647 h 176"/>
              <a:gd name="T48" fmla="*/ 2147483647 w 192"/>
              <a:gd name="T49" fmla="*/ 2147483647 h 176"/>
              <a:gd name="T50" fmla="*/ 2147483647 w 192"/>
              <a:gd name="T51" fmla="*/ 2147483647 h 176"/>
              <a:gd name="T52" fmla="*/ 2147483647 w 192"/>
              <a:gd name="T53" fmla="*/ 2147483647 h 176"/>
              <a:gd name="T54" fmla="*/ 2147483647 w 192"/>
              <a:gd name="T55" fmla="*/ 2147483647 h 176"/>
              <a:gd name="T56" fmla="*/ 2147483647 w 192"/>
              <a:gd name="T57" fmla="*/ 2147483647 h 176"/>
              <a:gd name="T58" fmla="*/ 2147483647 w 192"/>
              <a:gd name="T59" fmla="*/ 2147483647 h 176"/>
              <a:gd name="T60" fmla="*/ 2147483647 w 192"/>
              <a:gd name="T61" fmla="*/ 2147483647 h 176"/>
              <a:gd name="T62" fmla="*/ 2147483647 w 192"/>
              <a:gd name="T63" fmla="*/ 2147483647 h 176"/>
              <a:gd name="T64" fmla="*/ 2147483647 w 192"/>
              <a:gd name="T65" fmla="*/ 2147483647 h 176"/>
              <a:gd name="T66" fmla="*/ 2147483647 w 192"/>
              <a:gd name="T67" fmla="*/ 2147483647 h 176"/>
              <a:gd name="T68" fmla="*/ 2147483647 w 192"/>
              <a:gd name="T69" fmla="*/ 2147483647 h 176"/>
              <a:gd name="T70" fmla="*/ 2147483647 w 192"/>
              <a:gd name="T71" fmla="*/ 2147483647 h 17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2" h="176">
                <a:moveTo>
                  <a:pt x="144" y="40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40"/>
                  <a:pt x="48" y="40"/>
                  <a:pt x="48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85" y="176"/>
                  <a:pt x="192" y="169"/>
                  <a:pt x="192" y="160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47"/>
                  <a:pt x="185" y="40"/>
                  <a:pt x="176" y="40"/>
                </a:cubicBezTo>
                <a:lnTo>
                  <a:pt x="144" y="40"/>
                </a:lnTo>
                <a:close/>
                <a:moveTo>
                  <a:pt x="77" y="20"/>
                </a:moveTo>
                <a:cubicBezTo>
                  <a:pt x="115" y="20"/>
                  <a:pt x="115" y="20"/>
                  <a:pt x="115" y="20"/>
                </a:cubicBezTo>
                <a:cubicBezTo>
                  <a:pt x="120" y="20"/>
                  <a:pt x="124" y="24"/>
                  <a:pt x="124" y="29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4"/>
                  <a:pt x="72" y="20"/>
                  <a:pt x="77" y="20"/>
                </a:cubicBezTo>
                <a:close/>
                <a:moveTo>
                  <a:pt x="48" y="68"/>
                </a:moveTo>
                <a:cubicBezTo>
                  <a:pt x="48" y="148"/>
                  <a:pt x="48" y="148"/>
                  <a:pt x="48" y="148"/>
                </a:cubicBezTo>
                <a:cubicBezTo>
                  <a:pt x="48" y="152"/>
                  <a:pt x="44" y="156"/>
                  <a:pt x="40" y="156"/>
                </a:cubicBezTo>
                <a:cubicBezTo>
                  <a:pt x="36" y="156"/>
                  <a:pt x="32" y="152"/>
                  <a:pt x="32" y="14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4"/>
                  <a:pt x="36" y="60"/>
                  <a:pt x="40" y="60"/>
                </a:cubicBezTo>
                <a:cubicBezTo>
                  <a:pt x="44" y="60"/>
                  <a:pt x="48" y="64"/>
                  <a:pt x="48" y="68"/>
                </a:cubicBezTo>
                <a:close/>
                <a:moveTo>
                  <a:pt x="160" y="68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52"/>
                  <a:pt x="156" y="156"/>
                  <a:pt x="152" y="156"/>
                </a:cubicBezTo>
                <a:cubicBezTo>
                  <a:pt x="148" y="156"/>
                  <a:pt x="144" y="152"/>
                  <a:pt x="144" y="14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64"/>
                  <a:pt x="148" y="60"/>
                  <a:pt x="152" y="60"/>
                </a:cubicBezTo>
                <a:cubicBezTo>
                  <a:pt x="156" y="60"/>
                  <a:pt x="160" y="64"/>
                  <a:pt x="160" y="68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74"/>
          <p:cNvSpPr>
            <a:spLocks noEditPoints="1"/>
          </p:cNvSpPr>
          <p:nvPr/>
        </p:nvSpPr>
        <p:spPr bwMode="auto">
          <a:xfrm>
            <a:off x="1204913" y="2921000"/>
            <a:ext cx="390525" cy="388938"/>
          </a:xfrm>
          <a:custGeom>
            <a:avLst/>
            <a:gdLst>
              <a:gd name="T0" fmla="*/ 2147483647 w 196"/>
              <a:gd name="T1" fmla="*/ 2147483647 h 196"/>
              <a:gd name="T2" fmla="*/ 2147483647 w 196"/>
              <a:gd name="T3" fmla="*/ 2147483647 h 196"/>
              <a:gd name="T4" fmla="*/ 2147483647 w 196"/>
              <a:gd name="T5" fmla="*/ 2147483647 h 196"/>
              <a:gd name="T6" fmla="*/ 2147483647 w 196"/>
              <a:gd name="T7" fmla="*/ 2147483647 h 196"/>
              <a:gd name="T8" fmla="*/ 2147483647 w 196"/>
              <a:gd name="T9" fmla="*/ 2147483647 h 196"/>
              <a:gd name="T10" fmla="*/ 2147483647 w 196"/>
              <a:gd name="T11" fmla="*/ 2147483647 h 196"/>
              <a:gd name="T12" fmla="*/ 2147483647 w 196"/>
              <a:gd name="T13" fmla="*/ 2147483647 h 196"/>
              <a:gd name="T14" fmla="*/ 2147483647 w 196"/>
              <a:gd name="T15" fmla="*/ 2147483647 h 196"/>
              <a:gd name="T16" fmla="*/ 2147483647 w 196"/>
              <a:gd name="T17" fmla="*/ 2147483647 h 196"/>
              <a:gd name="T18" fmla="*/ 2147483647 w 196"/>
              <a:gd name="T19" fmla="*/ 2147483647 h 196"/>
              <a:gd name="T20" fmla="*/ 2147483647 w 196"/>
              <a:gd name="T21" fmla="*/ 2147483647 h 196"/>
              <a:gd name="T22" fmla="*/ 2147483647 w 196"/>
              <a:gd name="T23" fmla="*/ 2147483647 h 196"/>
              <a:gd name="T24" fmla="*/ 2147483647 w 196"/>
              <a:gd name="T25" fmla="*/ 2147483647 h 196"/>
              <a:gd name="T26" fmla="*/ 2147483647 w 196"/>
              <a:gd name="T27" fmla="*/ 2147483647 h 196"/>
              <a:gd name="T28" fmla="*/ 2147483647 w 196"/>
              <a:gd name="T29" fmla="*/ 2147483647 h 196"/>
              <a:gd name="T30" fmla="*/ 2147483647 w 196"/>
              <a:gd name="T31" fmla="*/ 2147483647 h 196"/>
              <a:gd name="T32" fmla="*/ 2147483647 w 196"/>
              <a:gd name="T33" fmla="*/ 2147483647 h 196"/>
              <a:gd name="T34" fmla="*/ 2147483647 w 196"/>
              <a:gd name="T35" fmla="*/ 2147483647 h 196"/>
              <a:gd name="T36" fmla="*/ 2147483647 w 196"/>
              <a:gd name="T37" fmla="*/ 2147483647 h 196"/>
              <a:gd name="T38" fmla="*/ 2147483647 w 196"/>
              <a:gd name="T39" fmla="*/ 2147483647 h 196"/>
              <a:gd name="T40" fmla="*/ 2147483647 w 196"/>
              <a:gd name="T41" fmla="*/ 2147483647 h 196"/>
              <a:gd name="T42" fmla="*/ 2147483647 w 196"/>
              <a:gd name="T43" fmla="*/ 2147483647 h 196"/>
              <a:gd name="T44" fmla="*/ 2147483647 w 196"/>
              <a:gd name="T45" fmla="*/ 2147483647 h 196"/>
              <a:gd name="T46" fmla="*/ 2147483647 w 196"/>
              <a:gd name="T47" fmla="*/ 2147483647 h 196"/>
              <a:gd name="T48" fmla="*/ 2147483647 w 196"/>
              <a:gd name="T49" fmla="*/ 2147483647 h 196"/>
              <a:gd name="T50" fmla="*/ 2147483647 w 196"/>
              <a:gd name="T51" fmla="*/ 2147483647 h 196"/>
              <a:gd name="T52" fmla="*/ 2147483647 w 196"/>
              <a:gd name="T53" fmla="*/ 2147483647 h 196"/>
              <a:gd name="T54" fmla="*/ 2147483647 w 196"/>
              <a:gd name="T55" fmla="*/ 2147483647 h 196"/>
              <a:gd name="T56" fmla="*/ 2147483647 w 196"/>
              <a:gd name="T57" fmla="*/ 2147483647 h 196"/>
              <a:gd name="T58" fmla="*/ 2147483647 w 196"/>
              <a:gd name="T59" fmla="*/ 2147483647 h 196"/>
              <a:gd name="T60" fmla="*/ 2147483647 w 196"/>
              <a:gd name="T61" fmla="*/ 2147483647 h 19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6" h="196">
                <a:moveTo>
                  <a:pt x="24" y="83"/>
                </a:moveTo>
                <a:cubicBezTo>
                  <a:pt x="20" y="87"/>
                  <a:pt x="18" y="92"/>
                  <a:pt x="17" y="98"/>
                </a:cubicBezTo>
                <a:cubicBezTo>
                  <a:pt x="2" y="170"/>
                  <a:pt x="2" y="170"/>
                  <a:pt x="2" y="170"/>
                </a:cubicBezTo>
                <a:cubicBezTo>
                  <a:pt x="0" y="183"/>
                  <a:pt x="13" y="196"/>
                  <a:pt x="26" y="194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03" y="178"/>
                  <a:pt x="109" y="176"/>
                  <a:pt x="113" y="172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196" y="90"/>
                  <a:pt x="196" y="80"/>
                  <a:pt x="189" y="73"/>
                </a:cubicBezTo>
                <a:cubicBezTo>
                  <a:pt x="123" y="7"/>
                  <a:pt x="123" y="7"/>
                  <a:pt x="123" y="7"/>
                </a:cubicBezTo>
                <a:cubicBezTo>
                  <a:pt x="116" y="0"/>
                  <a:pt x="107" y="0"/>
                  <a:pt x="100" y="7"/>
                </a:cubicBezTo>
                <a:lnTo>
                  <a:pt x="24" y="83"/>
                </a:lnTo>
                <a:close/>
                <a:moveTo>
                  <a:pt x="98" y="160"/>
                </a:moveTo>
                <a:cubicBezTo>
                  <a:pt x="60" y="167"/>
                  <a:pt x="60" y="167"/>
                  <a:pt x="60" y="167"/>
                </a:cubicBezTo>
                <a:cubicBezTo>
                  <a:pt x="29" y="136"/>
                  <a:pt x="29" y="136"/>
                  <a:pt x="29" y="136"/>
                </a:cubicBezTo>
                <a:cubicBezTo>
                  <a:pt x="36" y="99"/>
                  <a:pt x="36" y="99"/>
                  <a:pt x="36" y="99"/>
                </a:cubicBezTo>
                <a:cubicBezTo>
                  <a:pt x="92" y="43"/>
                  <a:pt x="92" y="43"/>
                  <a:pt x="92" y="43"/>
                </a:cubicBezTo>
                <a:cubicBezTo>
                  <a:pt x="95" y="40"/>
                  <a:pt x="100" y="40"/>
                  <a:pt x="103" y="43"/>
                </a:cubicBezTo>
                <a:cubicBezTo>
                  <a:pt x="106" y="46"/>
                  <a:pt x="106" y="51"/>
                  <a:pt x="103" y="54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48" y="109"/>
                  <a:pt x="48" y="116"/>
                  <a:pt x="52" y="119"/>
                </a:cubicBezTo>
                <a:cubicBezTo>
                  <a:pt x="56" y="123"/>
                  <a:pt x="62" y="123"/>
                  <a:pt x="66" y="119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20" y="65"/>
                  <a:pt x="125" y="65"/>
                  <a:pt x="128" y="68"/>
                </a:cubicBezTo>
                <a:cubicBezTo>
                  <a:pt x="131" y="71"/>
                  <a:pt x="131" y="76"/>
                  <a:pt x="128" y="79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3" y="134"/>
                  <a:pt x="73" y="141"/>
                  <a:pt x="77" y="144"/>
                </a:cubicBezTo>
                <a:cubicBezTo>
                  <a:pt x="81" y="148"/>
                  <a:pt x="87" y="148"/>
                  <a:pt x="91" y="144"/>
                </a:cubicBezTo>
                <a:cubicBezTo>
                  <a:pt x="142" y="93"/>
                  <a:pt x="142" y="93"/>
                  <a:pt x="142" y="93"/>
                </a:cubicBezTo>
                <a:cubicBezTo>
                  <a:pt x="145" y="90"/>
                  <a:pt x="150" y="90"/>
                  <a:pt x="153" y="93"/>
                </a:cubicBezTo>
                <a:cubicBezTo>
                  <a:pt x="156" y="96"/>
                  <a:pt x="156" y="101"/>
                  <a:pt x="153" y="104"/>
                </a:cubicBezTo>
                <a:lnTo>
                  <a:pt x="98" y="160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78"/>
          <p:cNvSpPr>
            <a:spLocks noEditPoints="1"/>
          </p:cNvSpPr>
          <p:nvPr/>
        </p:nvSpPr>
        <p:spPr bwMode="auto">
          <a:xfrm rot="3032987">
            <a:off x="2472531" y="1232694"/>
            <a:ext cx="585788" cy="590550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0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0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0 w 192"/>
              <a:gd name="T35" fmla="*/ 2147483647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2147483647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2" h="192">
                <a:moveTo>
                  <a:pt x="160" y="192"/>
                </a:moveTo>
                <a:cubicBezTo>
                  <a:pt x="169" y="192"/>
                  <a:pt x="176" y="185"/>
                  <a:pt x="176" y="176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83" y="156"/>
                  <a:pt x="183" y="156"/>
                  <a:pt x="183" y="156"/>
                </a:cubicBezTo>
                <a:cubicBezTo>
                  <a:pt x="188" y="156"/>
                  <a:pt x="192" y="152"/>
                  <a:pt x="192" y="147"/>
                </a:cubicBezTo>
                <a:cubicBezTo>
                  <a:pt x="192" y="105"/>
                  <a:pt x="192" y="105"/>
                  <a:pt x="192" y="105"/>
                </a:cubicBezTo>
                <a:cubicBezTo>
                  <a:pt x="192" y="100"/>
                  <a:pt x="188" y="96"/>
                  <a:pt x="183" y="96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8" y="80"/>
                  <a:pt x="192" y="76"/>
                  <a:pt x="192" y="71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2" y="24"/>
                  <a:pt x="188" y="20"/>
                  <a:pt x="183" y="20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7" y="0"/>
                  <a:pt x="20" y="7"/>
                  <a:pt x="20" y="16"/>
                </a:cubicBezTo>
                <a:cubicBezTo>
                  <a:pt x="20" y="32"/>
                  <a:pt x="20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4" y="32"/>
                  <a:pt x="0" y="36"/>
                  <a:pt x="0" y="42"/>
                </a:cubicBezTo>
                <a:cubicBezTo>
                  <a:pt x="0" y="48"/>
                  <a:pt x="4" y="52"/>
                  <a:pt x="1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8"/>
                  <a:pt x="20" y="68"/>
                  <a:pt x="20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4" y="68"/>
                  <a:pt x="0" y="72"/>
                  <a:pt x="0" y="78"/>
                </a:cubicBezTo>
                <a:cubicBezTo>
                  <a:pt x="0" y="84"/>
                  <a:pt x="4" y="88"/>
                  <a:pt x="10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4" y="104"/>
                  <a:pt x="0" y="108"/>
                  <a:pt x="0" y="114"/>
                </a:cubicBezTo>
                <a:cubicBezTo>
                  <a:pt x="0" y="120"/>
                  <a:pt x="4" y="124"/>
                  <a:pt x="10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4" y="140"/>
                  <a:pt x="0" y="144"/>
                  <a:pt x="0" y="150"/>
                </a:cubicBezTo>
                <a:cubicBezTo>
                  <a:pt x="0" y="156"/>
                  <a:pt x="4" y="160"/>
                  <a:pt x="10" y="160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85"/>
                  <a:pt x="27" y="192"/>
                  <a:pt x="36" y="192"/>
                </a:cubicBezTo>
                <a:lnTo>
                  <a:pt x="160" y="192"/>
                </a:lnTo>
                <a:close/>
                <a:moveTo>
                  <a:pt x="40" y="163"/>
                </a:moveTo>
                <a:cubicBezTo>
                  <a:pt x="40" y="160"/>
                  <a:pt x="40" y="160"/>
                  <a:pt x="40" y="160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60" y="160"/>
                  <a:pt x="64" y="156"/>
                  <a:pt x="64" y="150"/>
                </a:cubicBezTo>
                <a:cubicBezTo>
                  <a:pt x="64" y="144"/>
                  <a:pt x="60" y="140"/>
                  <a:pt x="54" y="140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60" y="124"/>
                  <a:pt x="64" y="120"/>
                  <a:pt x="64" y="114"/>
                </a:cubicBezTo>
                <a:cubicBezTo>
                  <a:pt x="64" y="108"/>
                  <a:pt x="60" y="104"/>
                  <a:pt x="5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88"/>
                  <a:pt x="40" y="88"/>
                  <a:pt x="40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60" y="88"/>
                  <a:pt x="64" y="84"/>
                  <a:pt x="64" y="78"/>
                </a:cubicBezTo>
                <a:cubicBezTo>
                  <a:pt x="64" y="72"/>
                  <a:pt x="60" y="68"/>
                  <a:pt x="5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52"/>
                  <a:pt x="40" y="52"/>
                  <a:pt x="4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60" y="52"/>
                  <a:pt x="64" y="48"/>
                  <a:pt x="64" y="42"/>
                </a:cubicBezTo>
                <a:cubicBezTo>
                  <a:pt x="64" y="36"/>
                  <a:pt x="60" y="32"/>
                  <a:pt x="54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4"/>
                  <a:pt x="44" y="20"/>
                  <a:pt x="49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80" y="20"/>
                  <a:pt x="84" y="24"/>
                  <a:pt x="84" y="29"/>
                </a:cubicBezTo>
                <a:cubicBezTo>
                  <a:pt x="84" y="163"/>
                  <a:pt x="84" y="163"/>
                  <a:pt x="84" y="163"/>
                </a:cubicBezTo>
                <a:cubicBezTo>
                  <a:pt x="84" y="168"/>
                  <a:pt x="80" y="172"/>
                  <a:pt x="75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44" y="172"/>
                  <a:pt x="40" y="168"/>
                  <a:pt x="40" y="163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89"/>
          <p:cNvSpPr>
            <a:spLocks noEditPoints="1"/>
          </p:cNvSpPr>
          <p:nvPr/>
        </p:nvSpPr>
        <p:spPr bwMode="auto">
          <a:xfrm>
            <a:off x="1701800" y="2590800"/>
            <a:ext cx="292100" cy="2921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0 h 192"/>
              <a:gd name="T34" fmla="*/ 2147483647 w 192"/>
              <a:gd name="T35" fmla="*/ 0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0 h 192"/>
              <a:gd name="T54" fmla="*/ 2147483647 w 192"/>
              <a:gd name="T55" fmla="*/ 0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0 w 192"/>
              <a:gd name="T67" fmla="*/ 2147483647 h 192"/>
              <a:gd name="T68" fmla="*/ 0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2147483647 w 192"/>
              <a:gd name="T77" fmla="*/ 2147483647 h 192"/>
              <a:gd name="T78" fmla="*/ 2147483647 w 192"/>
              <a:gd name="T79" fmla="*/ 2147483647 h 192"/>
              <a:gd name="T80" fmla="*/ 2147483647 w 192"/>
              <a:gd name="T81" fmla="*/ 2147483647 h 192"/>
              <a:gd name="T82" fmla="*/ 2147483647 w 192"/>
              <a:gd name="T83" fmla="*/ 2147483647 h 1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9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7" y="192"/>
                  <a:pt x="84" y="185"/>
                  <a:pt x="84" y="176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8" y="185"/>
                  <a:pt x="115" y="192"/>
                  <a:pt x="124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92" y="63"/>
                  <a:pt x="185" y="56"/>
                  <a:pt x="176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70" y="20"/>
                  <a:pt x="170" y="20"/>
                  <a:pt x="170" y="20"/>
                </a:cubicBezTo>
                <a:cubicBezTo>
                  <a:pt x="176" y="20"/>
                  <a:pt x="180" y="16"/>
                  <a:pt x="180" y="10"/>
                </a:cubicBezTo>
                <a:cubicBezTo>
                  <a:pt x="180" y="4"/>
                  <a:pt x="176" y="0"/>
                  <a:pt x="17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2" y="0"/>
                  <a:pt x="108" y="4"/>
                  <a:pt x="108" y="10"/>
                </a:cubicBezTo>
                <a:cubicBezTo>
                  <a:pt x="108" y="16"/>
                  <a:pt x="112" y="20"/>
                  <a:pt x="118" y="20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20"/>
                  <a:pt x="72" y="20"/>
                  <a:pt x="72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80" y="20"/>
                  <a:pt x="84" y="16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2" y="4"/>
                  <a:pt x="12" y="10"/>
                </a:cubicBezTo>
                <a:cubicBezTo>
                  <a:pt x="12" y="16"/>
                  <a:pt x="16" y="20"/>
                  <a:pt x="2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56"/>
                  <a:pt x="24" y="56"/>
                  <a:pt x="24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lnTo>
                  <a:pt x="0" y="176"/>
                </a:lnTo>
                <a:close/>
                <a:moveTo>
                  <a:pt x="104" y="92"/>
                </a:moveTo>
                <a:cubicBezTo>
                  <a:pt x="88" y="92"/>
                  <a:pt x="88" y="92"/>
                  <a:pt x="88" y="92"/>
                </a:cubicBezTo>
                <a:cubicBezTo>
                  <a:pt x="84" y="92"/>
                  <a:pt x="80" y="88"/>
                  <a:pt x="80" y="84"/>
                </a:cubicBezTo>
                <a:cubicBezTo>
                  <a:pt x="80" y="80"/>
                  <a:pt x="84" y="76"/>
                  <a:pt x="88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8" y="76"/>
                  <a:pt x="112" y="80"/>
                  <a:pt x="112" y="84"/>
                </a:cubicBezTo>
                <a:cubicBezTo>
                  <a:pt x="112" y="88"/>
                  <a:pt x="108" y="92"/>
                  <a:pt x="104" y="9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7" name="组合 49"/>
          <p:cNvGrpSpPr>
            <a:grpSpLocks/>
          </p:cNvGrpSpPr>
          <p:nvPr/>
        </p:nvGrpSpPr>
        <p:grpSpPr bwMode="auto">
          <a:xfrm>
            <a:off x="4619625" y="1444625"/>
            <a:ext cx="1222375" cy="461963"/>
            <a:chOff x="4874089" y="1507747"/>
            <a:chExt cx="1221911" cy="461665"/>
          </a:xfrm>
        </p:grpSpPr>
        <p:grpSp>
          <p:nvGrpSpPr>
            <p:cNvPr id="16426" name="组合 45"/>
            <p:cNvGrpSpPr>
              <a:grpSpLocks/>
            </p:cNvGrpSpPr>
            <p:nvPr/>
          </p:nvGrpSpPr>
          <p:grpSpPr bwMode="auto">
            <a:xfrm>
              <a:off x="4874090" y="1536308"/>
              <a:ext cx="1221910" cy="404547"/>
              <a:chOff x="7295147" y="1923085"/>
              <a:chExt cx="376238" cy="124564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7295147" y="1923084"/>
                <a:ext cx="376238" cy="124566"/>
              </a:xfrm>
              <a:custGeom>
                <a:avLst/>
                <a:gdLst>
                  <a:gd name="connsiteX0" fmla="*/ 0 w 10764302"/>
                  <a:gd name="connsiteY0" fmla="*/ 0 h 3563820"/>
                  <a:gd name="connsiteX1" fmla="*/ 8982394 w 10764302"/>
                  <a:gd name="connsiteY1" fmla="*/ 0 h 3563820"/>
                  <a:gd name="connsiteX2" fmla="*/ 8982394 w 10764302"/>
                  <a:gd name="connsiteY2" fmla="*/ 2 h 3563820"/>
                  <a:gd name="connsiteX3" fmla="*/ 10764302 w 10764302"/>
                  <a:gd name="connsiteY3" fmla="*/ 1781910 h 3563820"/>
                  <a:gd name="connsiteX4" fmla="*/ 8982394 w 10764302"/>
                  <a:gd name="connsiteY4" fmla="*/ 3563818 h 3563820"/>
                  <a:gd name="connsiteX5" fmla="*/ 8982394 w 10764302"/>
                  <a:gd name="connsiteY5" fmla="*/ 3563820 h 3563820"/>
                  <a:gd name="connsiteX6" fmla="*/ 0 w 10764302"/>
                  <a:gd name="connsiteY6" fmla="*/ 3563820 h 356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302" h="3563820">
                    <a:moveTo>
                      <a:pt x="0" y="0"/>
                    </a:moveTo>
                    <a:lnTo>
                      <a:pt x="8982394" y="0"/>
                    </a:lnTo>
                    <a:lnTo>
                      <a:pt x="8982394" y="2"/>
                    </a:lnTo>
                    <a:lnTo>
                      <a:pt x="10764302" y="1781910"/>
                    </a:lnTo>
                    <a:lnTo>
                      <a:pt x="8982394" y="3563818"/>
                    </a:lnTo>
                    <a:lnTo>
                      <a:pt x="8982394" y="3563820"/>
                    </a:lnTo>
                    <a:lnTo>
                      <a:pt x="0" y="3563820"/>
                    </a:lnTo>
                    <a:close/>
                  </a:path>
                </a:pathLst>
              </a:custGeom>
              <a:solidFill>
                <a:srgbClr val="006277"/>
              </a:solidFill>
              <a:ln w="12700">
                <a:solidFill>
                  <a:srgbClr val="0062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7585876" y="1962652"/>
                <a:ext cx="44464" cy="4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27" name="文本框 48"/>
            <p:cNvSpPr txBox="1">
              <a:spLocks noChangeArrowheads="1"/>
            </p:cNvSpPr>
            <p:nvPr/>
          </p:nvSpPr>
          <p:spPr bwMode="auto">
            <a:xfrm>
              <a:off x="4874089" y="1507747"/>
              <a:ext cx="98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2012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1" name="椭圆 50"/>
          <p:cNvSpPr>
            <a:spLocks noChangeAspect="1"/>
          </p:cNvSpPr>
          <p:nvPr/>
        </p:nvSpPr>
        <p:spPr>
          <a:xfrm>
            <a:off x="6024563" y="1604963"/>
            <a:ext cx="142875" cy="144462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9" name="矩形 53"/>
          <p:cNvSpPr>
            <a:spLocks noChangeArrowheads="1"/>
          </p:cNvSpPr>
          <p:nvPr/>
        </p:nvSpPr>
        <p:spPr bwMode="auto">
          <a:xfrm>
            <a:off x="6865938" y="1466850"/>
            <a:ext cx="3132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6277"/>
                </a:solidFill>
              </a:rPr>
              <a:t>Psychology Scholarship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6400" name="Freeform 49"/>
          <p:cNvSpPr>
            <a:spLocks noEditPoints="1"/>
          </p:cNvSpPr>
          <p:nvPr/>
        </p:nvSpPr>
        <p:spPr bwMode="auto">
          <a:xfrm>
            <a:off x="6432550" y="1557338"/>
            <a:ext cx="282575" cy="279400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6792913" y="1549400"/>
            <a:ext cx="0" cy="295275"/>
          </a:xfrm>
          <a:prstGeom prst="line">
            <a:avLst/>
          </a:prstGeom>
          <a:ln w="952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2" name="矩形 58"/>
          <p:cNvSpPr>
            <a:spLocks noChangeArrowheads="1"/>
          </p:cNvSpPr>
          <p:nvPr/>
        </p:nvSpPr>
        <p:spPr bwMode="auto">
          <a:xfrm>
            <a:off x="6870700" y="1860550"/>
            <a:ext cx="4560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  <a:latin typeface="Arial" pitchFamily="34" charset="0"/>
                <a:cs typeface="Arial" pitchFamily="34" charset="0"/>
              </a:rPr>
              <a:t>I like basketball. I decided that if I were good enough, I would get a scholarship. </a:t>
            </a:r>
            <a:endParaRPr lang="zh-CN" altLang="en-US">
              <a:solidFill>
                <a:srgbClr val="00627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403" name="矩形 64"/>
          <p:cNvSpPr>
            <a:spLocks noChangeArrowheads="1"/>
          </p:cNvSpPr>
          <p:nvPr/>
        </p:nvSpPr>
        <p:spPr bwMode="auto">
          <a:xfrm>
            <a:off x="6865938" y="3197225"/>
            <a:ext cx="4038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6277"/>
                </a:solidFill>
              </a:rPr>
              <a:t>Chinese Culture Scholarship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grpSp>
        <p:nvGrpSpPr>
          <p:cNvPr id="16404" name="组合 62"/>
          <p:cNvGrpSpPr>
            <a:grpSpLocks/>
          </p:cNvGrpSpPr>
          <p:nvPr/>
        </p:nvGrpSpPr>
        <p:grpSpPr bwMode="auto">
          <a:xfrm>
            <a:off x="4619625" y="3173413"/>
            <a:ext cx="1222375" cy="461962"/>
            <a:chOff x="4874089" y="1507747"/>
            <a:chExt cx="1221911" cy="461665"/>
          </a:xfrm>
        </p:grpSpPr>
        <p:grpSp>
          <p:nvGrpSpPr>
            <p:cNvPr id="16422" name="组合 68"/>
            <p:cNvGrpSpPr>
              <a:grpSpLocks/>
            </p:cNvGrpSpPr>
            <p:nvPr/>
          </p:nvGrpSpPr>
          <p:grpSpPr bwMode="auto">
            <a:xfrm>
              <a:off x="4874090" y="1536308"/>
              <a:ext cx="1221910" cy="404547"/>
              <a:chOff x="7295147" y="1923085"/>
              <a:chExt cx="376238" cy="124564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7295147" y="1923084"/>
                <a:ext cx="376238" cy="124566"/>
              </a:xfrm>
              <a:custGeom>
                <a:avLst/>
                <a:gdLst>
                  <a:gd name="connsiteX0" fmla="*/ 0 w 10764302"/>
                  <a:gd name="connsiteY0" fmla="*/ 0 h 3563820"/>
                  <a:gd name="connsiteX1" fmla="*/ 8982394 w 10764302"/>
                  <a:gd name="connsiteY1" fmla="*/ 0 h 3563820"/>
                  <a:gd name="connsiteX2" fmla="*/ 8982394 w 10764302"/>
                  <a:gd name="connsiteY2" fmla="*/ 2 h 3563820"/>
                  <a:gd name="connsiteX3" fmla="*/ 10764302 w 10764302"/>
                  <a:gd name="connsiteY3" fmla="*/ 1781910 h 3563820"/>
                  <a:gd name="connsiteX4" fmla="*/ 8982394 w 10764302"/>
                  <a:gd name="connsiteY4" fmla="*/ 3563818 h 3563820"/>
                  <a:gd name="connsiteX5" fmla="*/ 8982394 w 10764302"/>
                  <a:gd name="connsiteY5" fmla="*/ 3563820 h 3563820"/>
                  <a:gd name="connsiteX6" fmla="*/ 0 w 10764302"/>
                  <a:gd name="connsiteY6" fmla="*/ 3563820 h 356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302" h="3563820">
                    <a:moveTo>
                      <a:pt x="0" y="0"/>
                    </a:moveTo>
                    <a:lnTo>
                      <a:pt x="8982394" y="0"/>
                    </a:lnTo>
                    <a:lnTo>
                      <a:pt x="8982394" y="2"/>
                    </a:lnTo>
                    <a:lnTo>
                      <a:pt x="10764302" y="1781910"/>
                    </a:lnTo>
                    <a:lnTo>
                      <a:pt x="8982394" y="3563818"/>
                    </a:lnTo>
                    <a:lnTo>
                      <a:pt x="8982394" y="3563820"/>
                    </a:lnTo>
                    <a:lnTo>
                      <a:pt x="0" y="3563820"/>
                    </a:lnTo>
                    <a:close/>
                  </a:path>
                </a:pathLst>
              </a:custGeom>
              <a:solidFill>
                <a:srgbClr val="006277"/>
              </a:solidFill>
              <a:ln w="12700">
                <a:solidFill>
                  <a:srgbClr val="0062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椭圆 71"/>
              <p:cNvSpPr>
                <a:spLocks noChangeAspect="1"/>
              </p:cNvSpPr>
              <p:nvPr/>
            </p:nvSpPr>
            <p:spPr>
              <a:xfrm>
                <a:off x="7585876" y="1962652"/>
                <a:ext cx="44464" cy="4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23" name="文本框 69"/>
            <p:cNvSpPr txBox="1">
              <a:spLocks noChangeArrowheads="1"/>
            </p:cNvSpPr>
            <p:nvPr/>
          </p:nvSpPr>
          <p:spPr bwMode="auto">
            <a:xfrm>
              <a:off x="4874089" y="1507747"/>
              <a:ext cx="98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2013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64" name="椭圆 63"/>
          <p:cNvSpPr>
            <a:spLocks noChangeAspect="1"/>
          </p:cNvSpPr>
          <p:nvPr/>
        </p:nvSpPr>
        <p:spPr>
          <a:xfrm>
            <a:off x="6024563" y="3335338"/>
            <a:ext cx="142875" cy="142875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06" name="Freeform 49"/>
          <p:cNvSpPr>
            <a:spLocks noEditPoints="1"/>
          </p:cNvSpPr>
          <p:nvPr/>
        </p:nvSpPr>
        <p:spPr bwMode="auto">
          <a:xfrm>
            <a:off x="6432550" y="3287713"/>
            <a:ext cx="282575" cy="277812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>
            <a:off x="6792913" y="3279775"/>
            <a:ext cx="0" cy="295275"/>
          </a:xfrm>
          <a:prstGeom prst="line">
            <a:avLst/>
          </a:prstGeom>
          <a:ln w="952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8" name="矩形 67"/>
          <p:cNvSpPr>
            <a:spLocks noChangeArrowheads="1"/>
          </p:cNvSpPr>
          <p:nvPr/>
        </p:nvSpPr>
        <p:spPr bwMode="auto">
          <a:xfrm>
            <a:off x="6870700" y="3590925"/>
            <a:ext cx="45608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  <a:latin typeface="Arial" pitchFamily="34" charset="0"/>
                <a:cs typeface="Arial" pitchFamily="34" charset="0"/>
              </a:rPr>
              <a:t>He won a scholarship to the University of Ibadan where he read English, history and theology.</a:t>
            </a:r>
            <a:endParaRPr lang="zh-CN" altLang="en-US">
              <a:solidFill>
                <a:srgbClr val="00627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409" name="组合 73"/>
          <p:cNvGrpSpPr>
            <a:grpSpLocks/>
          </p:cNvGrpSpPr>
          <p:nvPr/>
        </p:nvGrpSpPr>
        <p:grpSpPr bwMode="auto">
          <a:xfrm>
            <a:off x="4619625" y="5180013"/>
            <a:ext cx="1222375" cy="461962"/>
            <a:chOff x="4874089" y="1507747"/>
            <a:chExt cx="1221911" cy="461665"/>
          </a:xfrm>
        </p:grpSpPr>
        <p:grpSp>
          <p:nvGrpSpPr>
            <p:cNvPr id="16418" name="组合 79"/>
            <p:cNvGrpSpPr>
              <a:grpSpLocks/>
            </p:cNvGrpSpPr>
            <p:nvPr/>
          </p:nvGrpSpPr>
          <p:grpSpPr bwMode="auto">
            <a:xfrm>
              <a:off x="4874090" y="1536308"/>
              <a:ext cx="1221910" cy="404547"/>
              <a:chOff x="7295147" y="1923085"/>
              <a:chExt cx="376238" cy="124564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7295147" y="1923084"/>
                <a:ext cx="376238" cy="124566"/>
              </a:xfrm>
              <a:custGeom>
                <a:avLst/>
                <a:gdLst>
                  <a:gd name="connsiteX0" fmla="*/ 0 w 10764302"/>
                  <a:gd name="connsiteY0" fmla="*/ 0 h 3563820"/>
                  <a:gd name="connsiteX1" fmla="*/ 8982394 w 10764302"/>
                  <a:gd name="connsiteY1" fmla="*/ 0 h 3563820"/>
                  <a:gd name="connsiteX2" fmla="*/ 8982394 w 10764302"/>
                  <a:gd name="connsiteY2" fmla="*/ 2 h 3563820"/>
                  <a:gd name="connsiteX3" fmla="*/ 10764302 w 10764302"/>
                  <a:gd name="connsiteY3" fmla="*/ 1781910 h 3563820"/>
                  <a:gd name="connsiteX4" fmla="*/ 8982394 w 10764302"/>
                  <a:gd name="connsiteY4" fmla="*/ 3563818 h 3563820"/>
                  <a:gd name="connsiteX5" fmla="*/ 8982394 w 10764302"/>
                  <a:gd name="connsiteY5" fmla="*/ 3563820 h 3563820"/>
                  <a:gd name="connsiteX6" fmla="*/ 0 w 10764302"/>
                  <a:gd name="connsiteY6" fmla="*/ 3563820 h 356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302" h="3563820">
                    <a:moveTo>
                      <a:pt x="0" y="0"/>
                    </a:moveTo>
                    <a:lnTo>
                      <a:pt x="8982394" y="0"/>
                    </a:lnTo>
                    <a:lnTo>
                      <a:pt x="8982394" y="2"/>
                    </a:lnTo>
                    <a:lnTo>
                      <a:pt x="10764302" y="1781910"/>
                    </a:lnTo>
                    <a:lnTo>
                      <a:pt x="8982394" y="3563818"/>
                    </a:lnTo>
                    <a:lnTo>
                      <a:pt x="8982394" y="3563820"/>
                    </a:lnTo>
                    <a:lnTo>
                      <a:pt x="0" y="3563820"/>
                    </a:lnTo>
                    <a:close/>
                  </a:path>
                </a:pathLst>
              </a:custGeom>
              <a:solidFill>
                <a:srgbClr val="006277"/>
              </a:solidFill>
              <a:ln w="12700">
                <a:solidFill>
                  <a:srgbClr val="0062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椭圆 82"/>
              <p:cNvSpPr>
                <a:spLocks noChangeAspect="1"/>
              </p:cNvSpPr>
              <p:nvPr/>
            </p:nvSpPr>
            <p:spPr>
              <a:xfrm>
                <a:off x="7585876" y="1962652"/>
                <a:ext cx="44464" cy="4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19" name="文本框 80"/>
            <p:cNvSpPr txBox="1">
              <a:spLocks noChangeArrowheads="1"/>
            </p:cNvSpPr>
            <p:nvPr/>
          </p:nvSpPr>
          <p:spPr bwMode="auto">
            <a:xfrm>
              <a:off x="4874089" y="1507747"/>
              <a:ext cx="98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2014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75" name="椭圆 74"/>
          <p:cNvSpPr>
            <a:spLocks noChangeAspect="1"/>
          </p:cNvSpPr>
          <p:nvPr/>
        </p:nvSpPr>
        <p:spPr>
          <a:xfrm>
            <a:off x="6024563" y="5340350"/>
            <a:ext cx="142875" cy="144463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11" name="矩形 75"/>
          <p:cNvSpPr>
            <a:spLocks noChangeArrowheads="1"/>
          </p:cNvSpPr>
          <p:nvPr/>
        </p:nvSpPr>
        <p:spPr bwMode="auto">
          <a:xfrm>
            <a:off x="6865938" y="5203825"/>
            <a:ext cx="3128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6277"/>
                </a:solidFill>
              </a:rPr>
              <a:t>President's Scholarship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6412" name="Freeform 49"/>
          <p:cNvSpPr>
            <a:spLocks noEditPoints="1"/>
          </p:cNvSpPr>
          <p:nvPr/>
        </p:nvSpPr>
        <p:spPr bwMode="auto">
          <a:xfrm>
            <a:off x="6432550" y="5292725"/>
            <a:ext cx="282575" cy="279400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78" name="直接连接符 77"/>
          <p:cNvCxnSpPr/>
          <p:nvPr/>
        </p:nvCxnSpPr>
        <p:spPr>
          <a:xfrm>
            <a:off x="6792913" y="5284788"/>
            <a:ext cx="0" cy="295275"/>
          </a:xfrm>
          <a:prstGeom prst="line">
            <a:avLst/>
          </a:prstGeom>
          <a:ln w="952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4" name="矩形 78"/>
          <p:cNvSpPr>
            <a:spLocks noChangeArrowheads="1"/>
          </p:cNvSpPr>
          <p:nvPr/>
        </p:nvSpPr>
        <p:spPr bwMode="auto">
          <a:xfrm>
            <a:off x="6870700" y="5595938"/>
            <a:ext cx="45608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  <a:latin typeface="Arial" pitchFamily="34" charset="0"/>
                <a:cs typeface="Arial" pitchFamily="34" charset="0"/>
              </a:rPr>
              <a:t>I like basketball. I decided that if I were good enough, I would get a scholarship. </a:t>
            </a:r>
            <a:endParaRPr lang="zh-CN" altLang="en-US">
              <a:solidFill>
                <a:srgbClr val="00627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椭圆 93"/>
          <p:cNvSpPr>
            <a:spLocks noChangeAspect="1"/>
          </p:cNvSpPr>
          <p:nvPr/>
        </p:nvSpPr>
        <p:spPr bwMode="auto">
          <a:xfrm flipH="1">
            <a:off x="6545263" y="517525"/>
            <a:ext cx="179387" cy="179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16" name="矩形 87"/>
          <p:cNvSpPr>
            <a:spLocks noChangeArrowheads="1"/>
          </p:cNvSpPr>
          <p:nvPr/>
        </p:nvSpPr>
        <p:spPr bwMode="auto">
          <a:xfrm>
            <a:off x="6869113" y="341313"/>
            <a:ext cx="3429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Personal Achievement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7" name="椭圆 96"/>
          <p:cNvSpPr>
            <a:spLocks noChangeAspect="1"/>
          </p:cNvSpPr>
          <p:nvPr/>
        </p:nvSpPr>
        <p:spPr>
          <a:xfrm>
            <a:off x="6024563" y="530225"/>
            <a:ext cx="142875" cy="144463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359525" y="3941763"/>
            <a:ext cx="2735263" cy="379412"/>
          </a:xfrm>
          <a:prstGeom prst="rect">
            <a:avLst/>
          </a:prstGeom>
          <a:solidFill>
            <a:srgbClr val="00627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7411" name="文本框 21"/>
          <p:cNvSpPr txBox="1">
            <a:spLocks noChangeArrowheads="1"/>
          </p:cNvSpPr>
          <p:nvPr/>
        </p:nvSpPr>
        <p:spPr bwMode="auto">
          <a:xfrm>
            <a:off x="6481763" y="3900488"/>
            <a:ext cx="2490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Work Experience 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7412" name="文本框 22"/>
          <p:cNvSpPr txBox="1">
            <a:spLocks noChangeArrowheads="1"/>
          </p:cNvSpPr>
          <p:nvPr/>
        </p:nvSpPr>
        <p:spPr bwMode="auto">
          <a:xfrm>
            <a:off x="5622925" y="4467225"/>
            <a:ext cx="4240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altLang="zh-CN" sz="1400"/>
              <a:t>You may fill in any work experience, such as internship, invited lectures or international conference.</a:t>
            </a:r>
          </a:p>
        </p:txBody>
      </p:sp>
      <p:sp>
        <p:nvSpPr>
          <p:cNvPr id="13" name="椭圆 12"/>
          <p:cNvSpPr/>
          <p:nvPr/>
        </p:nvSpPr>
        <p:spPr>
          <a:xfrm>
            <a:off x="7146925" y="1557338"/>
            <a:ext cx="1003300" cy="1003300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>
            <a:stCxn id="13" idx="3"/>
            <a:endCxn id="20" idx="7"/>
          </p:cNvCxnSpPr>
          <p:nvPr/>
        </p:nvCxnSpPr>
        <p:spPr>
          <a:xfrm flipH="1">
            <a:off x="7007225" y="2413000"/>
            <a:ext cx="287338" cy="287338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667500" y="2641600"/>
            <a:ext cx="398463" cy="398463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5695950" y="2852738"/>
            <a:ext cx="1046163" cy="0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790950" y="1901825"/>
            <a:ext cx="1905000" cy="1903413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198729" y="2329969"/>
            <a:ext cx="1052711" cy="1045914"/>
            <a:chOff x="1762156" y="1189542"/>
            <a:chExt cx="633425" cy="629337"/>
          </a:xfrm>
          <a:solidFill>
            <a:schemeClr val="bg1"/>
          </a:solidFill>
        </p:grpSpPr>
        <p:sp>
          <p:nvSpPr>
            <p:cNvPr id="33" name="Freeform 130"/>
            <p:cNvSpPr>
              <a:spLocks/>
            </p:cNvSpPr>
            <p:nvPr/>
          </p:nvSpPr>
          <p:spPr bwMode="auto">
            <a:xfrm>
              <a:off x="1762156" y="1540990"/>
              <a:ext cx="126686" cy="277889"/>
            </a:xfrm>
            <a:custGeom>
              <a:avLst/>
              <a:gdLst>
                <a:gd name="T0" fmla="*/ 40 w 40"/>
                <a:gd name="T1" fmla="*/ 0 h 88"/>
                <a:gd name="T2" fmla="*/ 0 w 40"/>
                <a:gd name="T3" fmla="*/ 0 h 88"/>
                <a:gd name="T4" fmla="*/ 0 w 40"/>
                <a:gd name="T5" fmla="*/ 66 h 88"/>
                <a:gd name="T6" fmla="*/ 23 w 40"/>
                <a:gd name="T7" fmla="*/ 88 h 88"/>
                <a:gd name="T8" fmla="*/ 40 w 40"/>
                <a:gd name="T9" fmla="*/ 71 h 88"/>
                <a:gd name="T10" fmla="*/ 40 w 40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8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0"/>
                    <a:pt x="0" y="66"/>
                  </a:cubicBezTo>
                  <a:cubicBezTo>
                    <a:pt x="0" y="80"/>
                    <a:pt x="12" y="87"/>
                    <a:pt x="23" y="88"/>
                  </a:cubicBezTo>
                  <a:cubicBezTo>
                    <a:pt x="33" y="87"/>
                    <a:pt x="40" y="78"/>
                    <a:pt x="40" y="71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1"/>
            <p:cNvSpPr>
              <a:spLocks noEditPoints="1"/>
            </p:cNvSpPr>
            <p:nvPr/>
          </p:nvSpPr>
          <p:spPr bwMode="auto">
            <a:xfrm>
              <a:off x="1888842" y="1189542"/>
              <a:ext cx="506739" cy="629337"/>
            </a:xfrm>
            <a:custGeom>
              <a:avLst/>
              <a:gdLst>
                <a:gd name="T0" fmla="*/ 8 w 160"/>
                <a:gd name="T1" fmla="*/ 0 h 200"/>
                <a:gd name="T2" fmla="*/ 8 w 160"/>
                <a:gd name="T3" fmla="*/ 108 h 200"/>
                <a:gd name="T4" fmla="*/ 8 w 160"/>
                <a:gd name="T5" fmla="*/ 112 h 200"/>
                <a:gd name="T6" fmla="*/ 8 w 160"/>
                <a:gd name="T7" fmla="*/ 183 h 200"/>
                <a:gd name="T8" fmla="*/ 0 w 160"/>
                <a:gd name="T9" fmla="*/ 200 h 200"/>
                <a:gd name="T10" fmla="*/ 136 w 160"/>
                <a:gd name="T11" fmla="*/ 200 h 200"/>
                <a:gd name="T12" fmla="*/ 160 w 160"/>
                <a:gd name="T13" fmla="*/ 176 h 200"/>
                <a:gd name="T14" fmla="*/ 160 w 160"/>
                <a:gd name="T15" fmla="*/ 0 h 200"/>
                <a:gd name="T16" fmla="*/ 8 w 160"/>
                <a:gd name="T17" fmla="*/ 0 h 200"/>
                <a:gd name="T18" fmla="*/ 136 w 160"/>
                <a:gd name="T19" fmla="*/ 168 h 200"/>
                <a:gd name="T20" fmla="*/ 32 w 160"/>
                <a:gd name="T21" fmla="*/ 168 h 200"/>
                <a:gd name="T22" fmla="*/ 32 w 160"/>
                <a:gd name="T23" fmla="*/ 160 h 200"/>
                <a:gd name="T24" fmla="*/ 136 w 160"/>
                <a:gd name="T25" fmla="*/ 160 h 200"/>
                <a:gd name="T26" fmla="*/ 136 w 160"/>
                <a:gd name="T27" fmla="*/ 168 h 200"/>
                <a:gd name="T28" fmla="*/ 136 w 160"/>
                <a:gd name="T29" fmla="*/ 140 h 200"/>
                <a:gd name="T30" fmla="*/ 32 w 160"/>
                <a:gd name="T31" fmla="*/ 140 h 200"/>
                <a:gd name="T32" fmla="*/ 32 w 160"/>
                <a:gd name="T33" fmla="*/ 132 h 200"/>
                <a:gd name="T34" fmla="*/ 136 w 160"/>
                <a:gd name="T35" fmla="*/ 132 h 200"/>
                <a:gd name="T36" fmla="*/ 136 w 160"/>
                <a:gd name="T37" fmla="*/ 140 h 200"/>
                <a:gd name="T38" fmla="*/ 136 w 160"/>
                <a:gd name="T39" fmla="*/ 112 h 200"/>
                <a:gd name="T40" fmla="*/ 32 w 160"/>
                <a:gd name="T41" fmla="*/ 112 h 200"/>
                <a:gd name="T42" fmla="*/ 32 w 160"/>
                <a:gd name="T43" fmla="*/ 52 h 200"/>
                <a:gd name="T44" fmla="*/ 136 w 160"/>
                <a:gd name="T45" fmla="*/ 52 h 200"/>
                <a:gd name="T46" fmla="*/ 136 w 160"/>
                <a:gd name="T47" fmla="*/ 112 h 200"/>
                <a:gd name="T48" fmla="*/ 136 w 160"/>
                <a:gd name="T49" fmla="*/ 32 h 200"/>
                <a:gd name="T50" fmla="*/ 32 w 160"/>
                <a:gd name="T51" fmla="*/ 32 h 200"/>
                <a:gd name="T52" fmla="*/ 32 w 160"/>
                <a:gd name="T53" fmla="*/ 24 h 200"/>
                <a:gd name="T54" fmla="*/ 136 w 160"/>
                <a:gd name="T55" fmla="*/ 24 h 200"/>
                <a:gd name="T56" fmla="*/ 136 w 160"/>
                <a:gd name="T57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" h="200">
                  <a:moveTo>
                    <a:pt x="8" y="0"/>
                  </a:moveTo>
                  <a:cubicBezTo>
                    <a:pt x="8" y="108"/>
                    <a:pt x="8" y="108"/>
                    <a:pt x="8" y="108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8" y="189"/>
                    <a:pt x="5" y="195"/>
                    <a:pt x="0" y="200"/>
                  </a:cubicBezTo>
                  <a:cubicBezTo>
                    <a:pt x="34" y="200"/>
                    <a:pt x="113" y="200"/>
                    <a:pt x="136" y="200"/>
                  </a:cubicBezTo>
                  <a:cubicBezTo>
                    <a:pt x="149" y="200"/>
                    <a:pt x="160" y="189"/>
                    <a:pt x="160" y="176"/>
                  </a:cubicBezTo>
                  <a:cubicBezTo>
                    <a:pt x="160" y="168"/>
                    <a:pt x="160" y="0"/>
                    <a:pt x="160" y="0"/>
                  </a:cubicBezTo>
                  <a:lnTo>
                    <a:pt x="8" y="0"/>
                  </a:lnTo>
                  <a:close/>
                  <a:moveTo>
                    <a:pt x="136" y="168"/>
                  </a:moveTo>
                  <a:cubicBezTo>
                    <a:pt x="32" y="168"/>
                    <a:pt x="32" y="168"/>
                    <a:pt x="32" y="168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136" y="160"/>
                    <a:pt x="136" y="160"/>
                    <a:pt x="136" y="160"/>
                  </a:cubicBezTo>
                  <a:lnTo>
                    <a:pt x="136" y="168"/>
                  </a:lnTo>
                  <a:close/>
                  <a:moveTo>
                    <a:pt x="136" y="140"/>
                  </a:moveTo>
                  <a:cubicBezTo>
                    <a:pt x="32" y="140"/>
                    <a:pt x="32" y="140"/>
                    <a:pt x="32" y="140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136" y="132"/>
                    <a:pt x="136" y="132"/>
                    <a:pt x="136" y="132"/>
                  </a:cubicBezTo>
                  <a:lnTo>
                    <a:pt x="136" y="140"/>
                  </a:lnTo>
                  <a:close/>
                  <a:moveTo>
                    <a:pt x="136" y="112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36" y="52"/>
                    <a:pt x="136" y="52"/>
                    <a:pt x="136" y="52"/>
                  </a:cubicBezTo>
                  <a:lnTo>
                    <a:pt x="136" y="112"/>
                  </a:lnTo>
                  <a:close/>
                  <a:moveTo>
                    <a:pt x="136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7419" name="Freeform 73"/>
          <p:cNvSpPr>
            <a:spLocks noChangeAspect="1"/>
          </p:cNvSpPr>
          <p:nvPr/>
        </p:nvSpPr>
        <p:spPr bwMode="auto">
          <a:xfrm>
            <a:off x="7386638" y="1781175"/>
            <a:ext cx="560387" cy="560388"/>
          </a:xfrm>
          <a:custGeom>
            <a:avLst/>
            <a:gdLst>
              <a:gd name="T0" fmla="*/ 2147483647 w 193"/>
              <a:gd name="T1" fmla="*/ 2147483647 h 193"/>
              <a:gd name="T2" fmla="*/ 2147483647 w 193"/>
              <a:gd name="T3" fmla="*/ 2147483647 h 193"/>
              <a:gd name="T4" fmla="*/ 2147483647 w 193"/>
              <a:gd name="T5" fmla="*/ 2147483647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2147483647 w 193"/>
              <a:gd name="T11" fmla="*/ 2147483647 h 193"/>
              <a:gd name="T12" fmla="*/ 2147483647 w 193"/>
              <a:gd name="T13" fmla="*/ 2147483647 h 193"/>
              <a:gd name="T14" fmla="*/ 2147483647 w 193"/>
              <a:gd name="T15" fmla="*/ 2147483647 h 193"/>
              <a:gd name="T16" fmla="*/ 2147483647 w 193"/>
              <a:gd name="T17" fmla="*/ 2147483647 h 193"/>
              <a:gd name="T18" fmla="*/ 2147483647 w 193"/>
              <a:gd name="T19" fmla="*/ 2147483647 h 193"/>
              <a:gd name="T20" fmla="*/ 2147483647 w 193"/>
              <a:gd name="T21" fmla="*/ 2147483647 h 193"/>
              <a:gd name="T22" fmla="*/ 2147483647 w 193"/>
              <a:gd name="T23" fmla="*/ 2147483647 h 193"/>
              <a:gd name="T24" fmla="*/ 2147483647 w 193"/>
              <a:gd name="T25" fmla="*/ 2147483647 h 193"/>
              <a:gd name="T26" fmla="*/ 2147483647 w 193"/>
              <a:gd name="T27" fmla="*/ 2147483647 h 193"/>
              <a:gd name="T28" fmla="*/ 2147483647 w 193"/>
              <a:gd name="T29" fmla="*/ 2147483647 h 193"/>
              <a:gd name="T30" fmla="*/ 2147483647 w 193"/>
              <a:gd name="T31" fmla="*/ 2147483647 h 193"/>
              <a:gd name="T32" fmla="*/ 2147483647 w 193"/>
              <a:gd name="T33" fmla="*/ 2147483647 h 193"/>
              <a:gd name="T34" fmla="*/ 2147483647 w 193"/>
              <a:gd name="T35" fmla="*/ 2147483647 h 193"/>
              <a:gd name="T36" fmla="*/ 0 w 193"/>
              <a:gd name="T37" fmla="*/ 2147483647 h 193"/>
              <a:gd name="T38" fmla="*/ 2147483647 w 193"/>
              <a:gd name="T39" fmla="*/ 2147483647 h 193"/>
              <a:gd name="T40" fmla="*/ 2147483647 w 193"/>
              <a:gd name="T41" fmla="*/ 2147483647 h 193"/>
              <a:gd name="T42" fmla="*/ 2147483647 w 193"/>
              <a:gd name="T43" fmla="*/ 2147483647 h 193"/>
              <a:gd name="T44" fmla="*/ 2147483647 w 193"/>
              <a:gd name="T45" fmla="*/ 2147483647 h 193"/>
              <a:gd name="T46" fmla="*/ 2147483647 w 193"/>
              <a:gd name="T47" fmla="*/ 2147483647 h 193"/>
              <a:gd name="T48" fmla="*/ 2147483647 w 193"/>
              <a:gd name="T49" fmla="*/ 2147483647 h 193"/>
              <a:gd name="T50" fmla="*/ 2147483647 w 193"/>
              <a:gd name="T51" fmla="*/ 2147483647 h 193"/>
              <a:gd name="T52" fmla="*/ 2147483647 w 193"/>
              <a:gd name="T53" fmla="*/ 2147483647 h 19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3" h="193">
                <a:moveTo>
                  <a:pt x="92" y="112"/>
                </a:moveTo>
                <a:cubicBezTo>
                  <a:pt x="25" y="179"/>
                  <a:pt x="25" y="179"/>
                  <a:pt x="25" y="179"/>
                </a:cubicBezTo>
                <a:cubicBezTo>
                  <a:pt x="23" y="181"/>
                  <a:pt x="22" y="183"/>
                  <a:pt x="22" y="185"/>
                </a:cubicBezTo>
                <a:cubicBezTo>
                  <a:pt x="22" y="189"/>
                  <a:pt x="26" y="193"/>
                  <a:pt x="30" y="193"/>
                </a:cubicBezTo>
                <a:cubicBezTo>
                  <a:pt x="31" y="193"/>
                  <a:pt x="33" y="193"/>
                  <a:pt x="34" y="192"/>
                </a:cubicBezTo>
                <a:cubicBezTo>
                  <a:pt x="34" y="192"/>
                  <a:pt x="147" y="143"/>
                  <a:pt x="148" y="143"/>
                </a:cubicBezTo>
                <a:cubicBezTo>
                  <a:pt x="150" y="142"/>
                  <a:pt x="152" y="139"/>
                  <a:pt x="153" y="136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9" y="78"/>
                  <a:pt x="185" y="78"/>
                  <a:pt x="189" y="74"/>
                </a:cubicBezTo>
                <a:cubicBezTo>
                  <a:pt x="193" y="70"/>
                  <a:pt x="193" y="64"/>
                  <a:pt x="189" y="60"/>
                </a:cubicBezTo>
                <a:cubicBezTo>
                  <a:pt x="133" y="4"/>
                  <a:pt x="133" y="4"/>
                  <a:pt x="133" y="4"/>
                </a:cubicBezTo>
                <a:cubicBezTo>
                  <a:pt x="129" y="0"/>
                  <a:pt x="123" y="0"/>
                  <a:pt x="119" y="4"/>
                </a:cubicBezTo>
                <a:cubicBezTo>
                  <a:pt x="115" y="8"/>
                  <a:pt x="115" y="14"/>
                  <a:pt x="119" y="18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1" y="43"/>
                  <a:pt x="50" y="45"/>
                </a:cubicBezTo>
                <a:cubicBezTo>
                  <a:pt x="1" y="160"/>
                  <a:pt x="1" y="160"/>
                  <a:pt x="1" y="160"/>
                </a:cubicBezTo>
                <a:cubicBezTo>
                  <a:pt x="0" y="161"/>
                  <a:pt x="0" y="162"/>
                  <a:pt x="0" y="163"/>
                </a:cubicBezTo>
                <a:cubicBezTo>
                  <a:pt x="0" y="167"/>
                  <a:pt x="4" y="171"/>
                  <a:pt x="8" y="171"/>
                </a:cubicBezTo>
                <a:cubicBezTo>
                  <a:pt x="10" y="171"/>
                  <a:pt x="12" y="170"/>
                  <a:pt x="14" y="16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98"/>
                  <a:pt x="80" y="96"/>
                  <a:pt x="80" y="93"/>
                </a:cubicBezTo>
                <a:cubicBezTo>
                  <a:pt x="80" y="82"/>
                  <a:pt x="89" y="73"/>
                  <a:pt x="100" y="73"/>
                </a:cubicBezTo>
                <a:cubicBezTo>
                  <a:pt x="111" y="73"/>
                  <a:pt x="120" y="82"/>
                  <a:pt x="120" y="93"/>
                </a:cubicBezTo>
                <a:cubicBezTo>
                  <a:pt x="120" y="104"/>
                  <a:pt x="111" y="113"/>
                  <a:pt x="100" y="113"/>
                </a:cubicBezTo>
                <a:cubicBezTo>
                  <a:pt x="97" y="113"/>
                  <a:pt x="95" y="112"/>
                  <a:pt x="92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4748213" y="3805238"/>
            <a:ext cx="0" cy="3052762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4243388" y="4540250"/>
            <a:ext cx="1008062" cy="1008063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534904" y="4737454"/>
            <a:ext cx="425043" cy="613572"/>
            <a:chOff x="2289210" y="4437780"/>
            <a:chExt cx="464152" cy="670027"/>
          </a:xfrm>
          <a:solidFill>
            <a:schemeClr val="bg1"/>
          </a:solidFill>
        </p:grpSpPr>
        <p:sp>
          <p:nvSpPr>
            <p:cNvPr id="38" name="Freeform 175"/>
            <p:cNvSpPr>
              <a:spLocks/>
            </p:cNvSpPr>
            <p:nvPr/>
          </p:nvSpPr>
          <p:spPr bwMode="auto">
            <a:xfrm>
              <a:off x="2289210" y="4437780"/>
              <a:ext cx="464152" cy="553987"/>
            </a:xfrm>
            <a:custGeom>
              <a:avLst/>
              <a:gdLst>
                <a:gd name="T0" fmla="*/ 32 w 160"/>
                <a:gd name="T1" fmla="*/ 144 h 192"/>
                <a:gd name="T2" fmla="*/ 33 w 160"/>
                <a:gd name="T3" fmla="*/ 145 h 192"/>
                <a:gd name="T4" fmla="*/ 33 w 160"/>
                <a:gd name="T5" fmla="*/ 145 h 192"/>
                <a:gd name="T6" fmla="*/ 48 w 160"/>
                <a:gd name="T7" fmla="*/ 176 h 192"/>
                <a:gd name="T8" fmla="*/ 48 w 160"/>
                <a:gd name="T9" fmla="*/ 192 h 192"/>
                <a:gd name="T10" fmla="*/ 76 w 160"/>
                <a:gd name="T11" fmla="*/ 192 h 192"/>
                <a:gd name="T12" fmla="*/ 76 w 160"/>
                <a:gd name="T13" fmla="*/ 95 h 192"/>
                <a:gd name="T14" fmla="*/ 64 w 160"/>
                <a:gd name="T15" fmla="*/ 80 h 192"/>
                <a:gd name="T16" fmla="*/ 80 w 160"/>
                <a:gd name="T17" fmla="*/ 64 h 192"/>
                <a:gd name="T18" fmla="*/ 96 w 160"/>
                <a:gd name="T19" fmla="*/ 80 h 192"/>
                <a:gd name="T20" fmla="*/ 84 w 160"/>
                <a:gd name="T21" fmla="*/ 95 h 192"/>
                <a:gd name="T22" fmla="*/ 84 w 160"/>
                <a:gd name="T23" fmla="*/ 192 h 192"/>
                <a:gd name="T24" fmla="*/ 112 w 160"/>
                <a:gd name="T25" fmla="*/ 192 h 192"/>
                <a:gd name="T26" fmla="*/ 112 w 160"/>
                <a:gd name="T27" fmla="*/ 176 h 192"/>
                <a:gd name="T28" fmla="*/ 128 w 160"/>
                <a:gd name="T29" fmla="*/ 144 h 192"/>
                <a:gd name="T30" fmla="*/ 128 w 160"/>
                <a:gd name="T31" fmla="*/ 144 h 192"/>
                <a:gd name="T32" fmla="*/ 160 w 160"/>
                <a:gd name="T33" fmla="*/ 80 h 192"/>
                <a:gd name="T34" fmla="*/ 80 w 160"/>
                <a:gd name="T35" fmla="*/ 0 h 192"/>
                <a:gd name="T36" fmla="*/ 0 w 160"/>
                <a:gd name="T37" fmla="*/ 80 h 192"/>
                <a:gd name="T38" fmla="*/ 32 w 160"/>
                <a:gd name="T39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92">
                  <a:moveTo>
                    <a:pt x="32" y="144"/>
                  </a:move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49"/>
                    <a:pt x="48" y="161"/>
                    <a:pt x="48" y="176"/>
                  </a:cubicBezTo>
                  <a:cubicBezTo>
                    <a:pt x="48" y="192"/>
                    <a:pt x="48" y="192"/>
                    <a:pt x="48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69" y="93"/>
                    <a:pt x="64" y="87"/>
                    <a:pt x="64" y="80"/>
                  </a:cubicBezTo>
                  <a:cubicBezTo>
                    <a:pt x="64" y="71"/>
                    <a:pt x="71" y="64"/>
                    <a:pt x="80" y="64"/>
                  </a:cubicBezTo>
                  <a:cubicBezTo>
                    <a:pt x="89" y="64"/>
                    <a:pt x="96" y="71"/>
                    <a:pt x="96" y="80"/>
                  </a:cubicBezTo>
                  <a:cubicBezTo>
                    <a:pt x="96" y="87"/>
                    <a:pt x="91" y="93"/>
                    <a:pt x="84" y="95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8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29"/>
                    <a:pt x="160" y="106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Rectangle 176"/>
            <p:cNvSpPr>
              <a:spLocks noChangeArrowheads="1"/>
            </p:cNvSpPr>
            <p:nvPr/>
          </p:nvSpPr>
          <p:spPr bwMode="auto">
            <a:xfrm>
              <a:off x="2431450" y="5014227"/>
              <a:ext cx="183416" cy="935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6096000" y="-114300"/>
            <a:ext cx="0" cy="914400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096000" y="800100"/>
            <a:ext cx="1552575" cy="0"/>
          </a:xfrm>
          <a:prstGeom prst="line">
            <a:avLst/>
          </a:prstGeom>
          <a:ln w="19050" cap="rnd">
            <a:solidFill>
              <a:srgbClr val="006277"/>
            </a:solidFill>
            <a:headEnd type="oval"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7648575" y="800100"/>
            <a:ext cx="0" cy="914400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738688" y="0"/>
            <a:ext cx="0" cy="267335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35" name="组合 111"/>
          <p:cNvGrpSpPr>
            <a:grpSpLocks/>
          </p:cNvGrpSpPr>
          <p:nvPr/>
        </p:nvGrpSpPr>
        <p:grpSpPr bwMode="auto">
          <a:xfrm>
            <a:off x="4278313" y="784225"/>
            <a:ext cx="898525" cy="900113"/>
            <a:chOff x="4277574" y="783686"/>
            <a:chExt cx="900002" cy="90000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4277574" y="783686"/>
              <a:ext cx="900002" cy="900000"/>
            </a:xfrm>
            <a:prstGeom prst="ellipse">
              <a:avLst/>
            </a:prstGeom>
            <a:solidFill>
              <a:srgbClr val="006277"/>
            </a:solidFill>
            <a:ln>
              <a:solidFill>
                <a:srgbClr val="006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83" name="Freeform 228"/>
            <p:cNvSpPr>
              <a:spLocks noEditPoints="1"/>
            </p:cNvSpPr>
            <p:nvPr/>
          </p:nvSpPr>
          <p:spPr bwMode="auto">
            <a:xfrm flipH="1">
              <a:off x="4461776" y="975876"/>
              <a:ext cx="523608" cy="523610"/>
            </a:xfrm>
            <a:custGeom>
              <a:avLst/>
              <a:gdLst>
                <a:gd name="T0" fmla="*/ 2147483647 w 92"/>
                <a:gd name="T1" fmla="*/ 2147483647 h 92"/>
                <a:gd name="T2" fmla="*/ 2147483647 w 92"/>
                <a:gd name="T3" fmla="*/ 2147483647 h 92"/>
                <a:gd name="T4" fmla="*/ 2147483647 w 92"/>
                <a:gd name="T5" fmla="*/ 2147483647 h 92"/>
                <a:gd name="T6" fmla="*/ 2147483647 w 92"/>
                <a:gd name="T7" fmla="*/ 2147483647 h 92"/>
                <a:gd name="T8" fmla="*/ 0 w 92"/>
                <a:gd name="T9" fmla="*/ 2147483647 h 92"/>
                <a:gd name="T10" fmla="*/ 0 w 92"/>
                <a:gd name="T11" fmla="*/ 2147483647 h 92"/>
                <a:gd name="T12" fmla="*/ 0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2" h="92">
                  <a:moveTo>
                    <a:pt x="64" y="6"/>
                  </a:move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2" y="92"/>
                    <a:pt x="22" y="92"/>
                    <a:pt x="23" y="92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2" y="22"/>
                    <a:pt x="92" y="12"/>
                    <a:pt x="86" y="6"/>
                  </a:cubicBezTo>
                  <a:cubicBezTo>
                    <a:pt x="80" y="0"/>
                    <a:pt x="70" y="0"/>
                    <a:pt x="64" y="6"/>
                  </a:cubicBezTo>
                  <a:close/>
                  <a:moveTo>
                    <a:pt x="3" y="89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17" y="89"/>
                    <a:pt x="17" y="89"/>
                    <a:pt x="17" y="89"/>
                  </a:cubicBezTo>
                  <a:lnTo>
                    <a:pt x="3" y="89"/>
                  </a:lnTo>
                  <a:close/>
                  <a:moveTo>
                    <a:pt x="21" y="88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77" y="32"/>
                    <a:pt x="77" y="32"/>
                    <a:pt x="77" y="32"/>
                  </a:cubicBezTo>
                  <a:lnTo>
                    <a:pt x="21" y="88"/>
                  </a:lnTo>
                  <a:close/>
                  <a:moveTo>
                    <a:pt x="80" y="3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82" y="27"/>
                    <a:pt x="82" y="27"/>
                    <a:pt x="82" y="27"/>
                  </a:cubicBezTo>
                  <a:lnTo>
                    <a:pt x="80" y="30"/>
                  </a:lnTo>
                  <a:close/>
                  <a:moveTo>
                    <a:pt x="85" y="25"/>
                  </a:moveTo>
                  <a:cubicBezTo>
                    <a:pt x="67" y="7"/>
                    <a:pt x="67" y="7"/>
                    <a:pt x="67" y="7"/>
                  </a:cubicBezTo>
                  <a:cubicBezTo>
                    <a:pt x="72" y="4"/>
                    <a:pt x="79" y="4"/>
                    <a:pt x="84" y="8"/>
                  </a:cubicBezTo>
                  <a:cubicBezTo>
                    <a:pt x="88" y="13"/>
                    <a:pt x="88" y="20"/>
                    <a:pt x="85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6" name="文本框 63"/>
          <p:cNvSpPr txBox="1">
            <a:spLocks noChangeArrowheads="1"/>
          </p:cNvSpPr>
          <p:nvPr/>
        </p:nvSpPr>
        <p:spPr bwMode="auto">
          <a:xfrm>
            <a:off x="2540000" y="1003300"/>
            <a:ext cx="1697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/>
              <a:t>2011 - 2012</a:t>
            </a:r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 rot="16200000">
            <a:off x="6359734" y="1365687"/>
            <a:ext cx="4176808" cy="5779119"/>
            <a:chOff x="7416801" y="319314"/>
            <a:chExt cx="3367314" cy="46590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7416801" y="319314"/>
              <a:ext cx="3367314" cy="4659086"/>
            </a:xfrm>
            <a:prstGeom prst="roundRect">
              <a:avLst>
                <a:gd name="adj" fmla="val 8477"/>
              </a:avLst>
            </a:prstGeom>
            <a:solidFill>
              <a:schemeClr val="bg1"/>
            </a:solidFill>
            <a:ln w="25400"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830458" y="733827"/>
              <a:ext cx="2540000" cy="3830061"/>
            </a:xfrm>
            <a:prstGeom prst="roundRect">
              <a:avLst>
                <a:gd name="adj" fmla="val 2191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25400"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017907" y="4639378"/>
              <a:ext cx="226105" cy="22610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flipV="1">
              <a:off x="9087439" y="539509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438" name="组合 3"/>
          <p:cNvGrpSpPr>
            <a:grpSpLocks/>
          </p:cNvGrpSpPr>
          <p:nvPr/>
        </p:nvGrpSpPr>
        <p:grpSpPr bwMode="auto">
          <a:xfrm>
            <a:off x="6983413" y="2906713"/>
            <a:ext cx="2855912" cy="2341562"/>
            <a:chOff x="6313715" y="2569199"/>
            <a:chExt cx="3316672" cy="2718593"/>
          </a:xfrm>
        </p:grpSpPr>
        <p:sp>
          <p:nvSpPr>
            <p:cNvPr id="18450" name="Freeform 6"/>
            <p:cNvSpPr>
              <a:spLocks/>
            </p:cNvSpPr>
            <p:nvPr/>
          </p:nvSpPr>
          <p:spPr bwMode="auto">
            <a:xfrm>
              <a:off x="7705311" y="2601280"/>
              <a:ext cx="1453090" cy="1229388"/>
            </a:xfrm>
            <a:custGeom>
              <a:avLst/>
              <a:gdLst>
                <a:gd name="T0" fmla="*/ 2147483647 w 714"/>
                <a:gd name="T1" fmla="*/ 2147483647 h 609"/>
                <a:gd name="T2" fmla="*/ 2147483647 w 714"/>
                <a:gd name="T3" fmla="*/ 2147483647 h 609"/>
                <a:gd name="T4" fmla="*/ 2147483647 w 714"/>
                <a:gd name="T5" fmla="*/ 2147483647 h 609"/>
                <a:gd name="T6" fmla="*/ 2147483647 w 714"/>
                <a:gd name="T7" fmla="*/ 2147483647 h 609"/>
                <a:gd name="T8" fmla="*/ 2147483647 w 714"/>
                <a:gd name="T9" fmla="*/ 2147483647 h 609"/>
                <a:gd name="T10" fmla="*/ 2147483647 w 714"/>
                <a:gd name="T11" fmla="*/ 2147483647 h 609"/>
                <a:gd name="T12" fmla="*/ 2147483647 w 714"/>
                <a:gd name="T13" fmla="*/ 2147483647 h 609"/>
                <a:gd name="T14" fmla="*/ 2147483647 w 714"/>
                <a:gd name="T15" fmla="*/ 2147483647 h 609"/>
                <a:gd name="T16" fmla="*/ 2147483647 w 714"/>
                <a:gd name="T17" fmla="*/ 2147483647 h 609"/>
                <a:gd name="T18" fmla="*/ 2147483647 w 714"/>
                <a:gd name="T19" fmla="*/ 2147483647 h 609"/>
                <a:gd name="T20" fmla="*/ 2147483647 w 714"/>
                <a:gd name="T21" fmla="*/ 2147483647 h 609"/>
                <a:gd name="T22" fmla="*/ 2147483647 w 714"/>
                <a:gd name="T23" fmla="*/ 2147483647 h 609"/>
                <a:gd name="T24" fmla="*/ 2147483647 w 714"/>
                <a:gd name="T25" fmla="*/ 2147483647 h 609"/>
                <a:gd name="T26" fmla="*/ 2147483647 w 714"/>
                <a:gd name="T27" fmla="*/ 2147483647 h 609"/>
                <a:gd name="T28" fmla="*/ 2147483647 w 714"/>
                <a:gd name="T29" fmla="*/ 2147483647 h 609"/>
                <a:gd name="T30" fmla="*/ 2147483647 w 714"/>
                <a:gd name="T31" fmla="*/ 2147483647 h 609"/>
                <a:gd name="T32" fmla="*/ 2147483647 w 714"/>
                <a:gd name="T33" fmla="*/ 2147483647 h 609"/>
                <a:gd name="T34" fmla="*/ 2147483647 w 714"/>
                <a:gd name="T35" fmla="*/ 2147483647 h 609"/>
                <a:gd name="T36" fmla="*/ 2147483647 w 714"/>
                <a:gd name="T37" fmla="*/ 2147483647 h 609"/>
                <a:gd name="T38" fmla="*/ 2147483647 w 714"/>
                <a:gd name="T39" fmla="*/ 2147483647 h 609"/>
                <a:gd name="T40" fmla="*/ 2147483647 w 714"/>
                <a:gd name="T41" fmla="*/ 2147483647 h 609"/>
                <a:gd name="T42" fmla="*/ 2147483647 w 714"/>
                <a:gd name="T43" fmla="*/ 2147483647 h 609"/>
                <a:gd name="T44" fmla="*/ 2147483647 w 714"/>
                <a:gd name="T45" fmla="*/ 2147483647 h 609"/>
                <a:gd name="T46" fmla="*/ 2147483647 w 714"/>
                <a:gd name="T47" fmla="*/ 2147483647 h 609"/>
                <a:gd name="T48" fmla="*/ 2147483647 w 714"/>
                <a:gd name="T49" fmla="*/ 2147483647 h 609"/>
                <a:gd name="T50" fmla="*/ 2147483647 w 714"/>
                <a:gd name="T51" fmla="*/ 2147483647 h 609"/>
                <a:gd name="T52" fmla="*/ 2147483647 w 714"/>
                <a:gd name="T53" fmla="*/ 2147483647 h 609"/>
                <a:gd name="T54" fmla="*/ 2147483647 w 714"/>
                <a:gd name="T55" fmla="*/ 2147483647 h 609"/>
                <a:gd name="T56" fmla="*/ 2147483647 w 714"/>
                <a:gd name="T57" fmla="*/ 2147483647 h 609"/>
                <a:gd name="T58" fmla="*/ 2147483647 w 714"/>
                <a:gd name="T59" fmla="*/ 2147483647 h 609"/>
                <a:gd name="T60" fmla="*/ 2147483647 w 714"/>
                <a:gd name="T61" fmla="*/ 2147483647 h 609"/>
                <a:gd name="T62" fmla="*/ 2147483647 w 714"/>
                <a:gd name="T63" fmla="*/ 2147483647 h 609"/>
                <a:gd name="T64" fmla="*/ 2147483647 w 714"/>
                <a:gd name="T65" fmla="*/ 2147483647 h 609"/>
                <a:gd name="T66" fmla="*/ 2147483647 w 714"/>
                <a:gd name="T67" fmla="*/ 2147483647 h 609"/>
                <a:gd name="T68" fmla="*/ 2147483647 w 714"/>
                <a:gd name="T69" fmla="*/ 2147483647 h 609"/>
                <a:gd name="T70" fmla="*/ 2147483647 w 714"/>
                <a:gd name="T71" fmla="*/ 2147483647 h 609"/>
                <a:gd name="T72" fmla="*/ 2147483647 w 714"/>
                <a:gd name="T73" fmla="*/ 2147483647 h 609"/>
                <a:gd name="T74" fmla="*/ 2147483647 w 714"/>
                <a:gd name="T75" fmla="*/ 2147483647 h 609"/>
                <a:gd name="T76" fmla="*/ 2147483647 w 714"/>
                <a:gd name="T77" fmla="*/ 2147483647 h 609"/>
                <a:gd name="T78" fmla="*/ 2147483647 w 714"/>
                <a:gd name="T79" fmla="*/ 2147483647 h 609"/>
                <a:gd name="T80" fmla="*/ 2147483647 w 714"/>
                <a:gd name="T81" fmla="*/ 2147483647 h 609"/>
                <a:gd name="T82" fmla="*/ 2147483647 w 714"/>
                <a:gd name="T83" fmla="*/ 2147483647 h 609"/>
                <a:gd name="T84" fmla="*/ 2147483647 w 714"/>
                <a:gd name="T85" fmla="*/ 2147483647 h 609"/>
                <a:gd name="T86" fmla="*/ 2147483647 w 714"/>
                <a:gd name="T87" fmla="*/ 2147483647 h 609"/>
                <a:gd name="T88" fmla="*/ 2147483647 w 714"/>
                <a:gd name="T89" fmla="*/ 2147483647 h 609"/>
                <a:gd name="T90" fmla="*/ 2147483647 w 714"/>
                <a:gd name="T91" fmla="*/ 2147483647 h 609"/>
                <a:gd name="T92" fmla="*/ 2147483647 w 714"/>
                <a:gd name="T93" fmla="*/ 2147483647 h 609"/>
                <a:gd name="T94" fmla="*/ 2147483647 w 714"/>
                <a:gd name="T95" fmla="*/ 2147483647 h 609"/>
                <a:gd name="T96" fmla="*/ 2147483647 w 714"/>
                <a:gd name="T97" fmla="*/ 2147483647 h 609"/>
                <a:gd name="T98" fmla="*/ 2147483647 w 714"/>
                <a:gd name="T99" fmla="*/ 2147483647 h 609"/>
                <a:gd name="T100" fmla="*/ 2147483647 w 714"/>
                <a:gd name="T101" fmla="*/ 2147483647 h 609"/>
                <a:gd name="T102" fmla="*/ 2147483647 w 714"/>
                <a:gd name="T103" fmla="*/ 2147483647 h 609"/>
                <a:gd name="T104" fmla="*/ 2147483647 w 714"/>
                <a:gd name="T105" fmla="*/ 2147483647 h 609"/>
                <a:gd name="T106" fmla="*/ 2147483647 w 714"/>
                <a:gd name="T107" fmla="*/ 2147483647 h 609"/>
                <a:gd name="T108" fmla="*/ 2147483647 w 714"/>
                <a:gd name="T109" fmla="*/ 2147483647 h 609"/>
                <a:gd name="T110" fmla="*/ 2147483647 w 714"/>
                <a:gd name="T111" fmla="*/ 2147483647 h 609"/>
                <a:gd name="T112" fmla="*/ 2147483647 w 714"/>
                <a:gd name="T113" fmla="*/ 2147483647 h 609"/>
                <a:gd name="T114" fmla="*/ 2147483647 w 714"/>
                <a:gd name="T115" fmla="*/ 2147483647 h 609"/>
                <a:gd name="T116" fmla="*/ 2147483647 w 714"/>
                <a:gd name="T117" fmla="*/ 2147483647 h 609"/>
                <a:gd name="T118" fmla="*/ 2147483647 w 714"/>
                <a:gd name="T119" fmla="*/ 2147483647 h 609"/>
                <a:gd name="T120" fmla="*/ 2147483647 w 714"/>
                <a:gd name="T121" fmla="*/ 2147483647 h 609"/>
                <a:gd name="T122" fmla="*/ 2147483647 w 714"/>
                <a:gd name="T123" fmla="*/ 2147483647 h 60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7"/>
            <p:cNvSpPr>
              <a:spLocks/>
            </p:cNvSpPr>
            <p:nvPr/>
          </p:nvSpPr>
          <p:spPr bwMode="auto">
            <a:xfrm>
              <a:off x="7426592" y="3433017"/>
              <a:ext cx="927997" cy="779061"/>
            </a:xfrm>
            <a:custGeom>
              <a:avLst/>
              <a:gdLst>
                <a:gd name="T0" fmla="*/ 2147483647 w 456"/>
                <a:gd name="T1" fmla="*/ 2147483647 h 386"/>
                <a:gd name="T2" fmla="*/ 2147483647 w 456"/>
                <a:gd name="T3" fmla="*/ 2147483647 h 386"/>
                <a:gd name="T4" fmla="*/ 2147483647 w 456"/>
                <a:gd name="T5" fmla="*/ 2147483647 h 386"/>
                <a:gd name="T6" fmla="*/ 2147483647 w 456"/>
                <a:gd name="T7" fmla="*/ 2147483647 h 386"/>
                <a:gd name="T8" fmla="*/ 2147483647 w 456"/>
                <a:gd name="T9" fmla="*/ 2147483647 h 386"/>
                <a:gd name="T10" fmla="*/ 2147483647 w 456"/>
                <a:gd name="T11" fmla="*/ 2147483647 h 386"/>
                <a:gd name="T12" fmla="*/ 2147483647 w 456"/>
                <a:gd name="T13" fmla="*/ 2147483647 h 386"/>
                <a:gd name="T14" fmla="*/ 2147483647 w 456"/>
                <a:gd name="T15" fmla="*/ 2147483647 h 386"/>
                <a:gd name="T16" fmla="*/ 2147483647 w 456"/>
                <a:gd name="T17" fmla="*/ 2147483647 h 386"/>
                <a:gd name="T18" fmla="*/ 2147483647 w 456"/>
                <a:gd name="T19" fmla="*/ 2147483647 h 386"/>
                <a:gd name="T20" fmla="*/ 2147483647 w 456"/>
                <a:gd name="T21" fmla="*/ 2147483647 h 386"/>
                <a:gd name="T22" fmla="*/ 2147483647 w 456"/>
                <a:gd name="T23" fmla="*/ 2147483647 h 386"/>
                <a:gd name="T24" fmla="*/ 2147483647 w 456"/>
                <a:gd name="T25" fmla="*/ 2147483647 h 386"/>
                <a:gd name="T26" fmla="*/ 2147483647 w 456"/>
                <a:gd name="T27" fmla="*/ 2147483647 h 386"/>
                <a:gd name="T28" fmla="*/ 2147483647 w 456"/>
                <a:gd name="T29" fmla="*/ 2147483647 h 386"/>
                <a:gd name="T30" fmla="*/ 2147483647 w 456"/>
                <a:gd name="T31" fmla="*/ 2147483647 h 386"/>
                <a:gd name="T32" fmla="*/ 2147483647 w 456"/>
                <a:gd name="T33" fmla="*/ 2147483647 h 386"/>
                <a:gd name="T34" fmla="*/ 2147483647 w 456"/>
                <a:gd name="T35" fmla="*/ 2147483647 h 386"/>
                <a:gd name="T36" fmla="*/ 2147483647 w 456"/>
                <a:gd name="T37" fmla="*/ 2147483647 h 386"/>
                <a:gd name="T38" fmla="*/ 2147483647 w 456"/>
                <a:gd name="T39" fmla="*/ 2147483647 h 386"/>
                <a:gd name="T40" fmla="*/ 2147483647 w 456"/>
                <a:gd name="T41" fmla="*/ 2147483647 h 386"/>
                <a:gd name="T42" fmla="*/ 2147483647 w 456"/>
                <a:gd name="T43" fmla="*/ 2147483647 h 386"/>
                <a:gd name="T44" fmla="*/ 2147483647 w 456"/>
                <a:gd name="T45" fmla="*/ 2147483647 h 386"/>
                <a:gd name="T46" fmla="*/ 2147483647 w 456"/>
                <a:gd name="T47" fmla="*/ 2147483647 h 386"/>
                <a:gd name="T48" fmla="*/ 2147483647 w 456"/>
                <a:gd name="T49" fmla="*/ 2147483647 h 386"/>
                <a:gd name="T50" fmla="*/ 2147483647 w 456"/>
                <a:gd name="T51" fmla="*/ 2147483647 h 386"/>
                <a:gd name="T52" fmla="*/ 2147483647 w 456"/>
                <a:gd name="T53" fmla="*/ 2147483647 h 386"/>
                <a:gd name="T54" fmla="*/ 2147483647 w 456"/>
                <a:gd name="T55" fmla="*/ 2147483647 h 386"/>
                <a:gd name="T56" fmla="*/ 2147483647 w 456"/>
                <a:gd name="T57" fmla="*/ 2147483647 h 386"/>
                <a:gd name="T58" fmla="*/ 2147483647 w 456"/>
                <a:gd name="T59" fmla="*/ 2147483647 h 386"/>
                <a:gd name="T60" fmla="*/ 2147483647 w 456"/>
                <a:gd name="T61" fmla="*/ 2147483647 h 386"/>
                <a:gd name="T62" fmla="*/ 2147483647 w 456"/>
                <a:gd name="T63" fmla="*/ 2147483647 h 386"/>
                <a:gd name="T64" fmla="*/ 2147483647 w 456"/>
                <a:gd name="T65" fmla="*/ 2147483647 h 386"/>
                <a:gd name="T66" fmla="*/ 2147483647 w 456"/>
                <a:gd name="T67" fmla="*/ 2147483647 h 386"/>
                <a:gd name="T68" fmla="*/ 2147483647 w 456"/>
                <a:gd name="T69" fmla="*/ 2147483647 h 386"/>
                <a:gd name="T70" fmla="*/ 2147483647 w 456"/>
                <a:gd name="T71" fmla="*/ 2147483647 h 386"/>
                <a:gd name="T72" fmla="*/ 2147483647 w 456"/>
                <a:gd name="T73" fmla="*/ 2147483647 h 386"/>
                <a:gd name="T74" fmla="*/ 2147483647 w 456"/>
                <a:gd name="T75" fmla="*/ 2147483647 h 386"/>
                <a:gd name="T76" fmla="*/ 2147483647 w 456"/>
                <a:gd name="T77" fmla="*/ 2147483647 h 386"/>
                <a:gd name="T78" fmla="*/ 2147483647 w 456"/>
                <a:gd name="T79" fmla="*/ 2147483647 h 386"/>
                <a:gd name="T80" fmla="*/ 2147483647 w 456"/>
                <a:gd name="T81" fmla="*/ 2147483647 h 386"/>
                <a:gd name="T82" fmla="*/ 2147483647 w 456"/>
                <a:gd name="T83" fmla="*/ 2147483647 h 386"/>
                <a:gd name="T84" fmla="*/ 2147483647 w 456"/>
                <a:gd name="T85" fmla="*/ 2147483647 h 386"/>
                <a:gd name="T86" fmla="*/ 2147483647 w 456"/>
                <a:gd name="T87" fmla="*/ 2147483647 h 386"/>
                <a:gd name="T88" fmla="*/ 2147483647 w 456"/>
                <a:gd name="T89" fmla="*/ 2147483647 h 386"/>
                <a:gd name="T90" fmla="*/ 2147483647 w 456"/>
                <a:gd name="T91" fmla="*/ 2147483647 h 386"/>
                <a:gd name="T92" fmla="*/ 2147483647 w 456"/>
                <a:gd name="T93" fmla="*/ 2147483647 h 386"/>
                <a:gd name="T94" fmla="*/ 2147483647 w 456"/>
                <a:gd name="T95" fmla="*/ 2147483647 h 386"/>
                <a:gd name="T96" fmla="*/ 2147483647 w 456"/>
                <a:gd name="T97" fmla="*/ 2147483647 h 386"/>
                <a:gd name="T98" fmla="*/ 2147483647 w 456"/>
                <a:gd name="T99" fmla="*/ 2147483647 h 386"/>
                <a:gd name="T100" fmla="*/ 2147483647 w 456"/>
                <a:gd name="T101" fmla="*/ 2147483647 h 386"/>
                <a:gd name="T102" fmla="*/ 2147483647 w 456"/>
                <a:gd name="T103" fmla="*/ 2147483647 h 386"/>
                <a:gd name="T104" fmla="*/ 2147483647 w 456"/>
                <a:gd name="T105" fmla="*/ 2147483647 h 386"/>
                <a:gd name="T106" fmla="*/ 2147483647 w 456"/>
                <a:gd name="T107" fmla="*/ 2147483647 h 386"/>
                <a:gd name="T108" fmla="*/ 2147483647 w 456"/>
                <a:gd name="T109" fmla="*/ 2147483647 h 38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8"/>
            <p:cNvSpPr>
              <a:spLocks/>
            </p:cNvSpPr>
            <p:nvPr/>
          </p:nvSpPr>
          <p:spPr bwMode="auto">
            <a:xfrm>
              <a:off x="8085854" y="3703531"/>
              <a:ext cx="185280" cy="308535"/>
            </a:xfrm>
            <a:custGeom>
              <a:avLst/>
              <a:gdLst>
                <a:gd name="T0" fmla="*/ 2147483647 w 91"/>
                <a:gd name="T1" fmla="*/ 2147483647 h 153"/>
                <a:gd name="T2" fmla="*/ 2147483647 w 91"/>
                <a:gd name="T3" fmla="*/ 2147483647 h 153"/>
                <a:gd name="T4" fmla="*/ 2147483647 w 91"/>
                <a:gd name="T5" fmla="*/ 2147483647 h 153"/>
                <a:gd name="T6" fmla="*/ 2147483647 w 91"/>
                <a:gd name="T7" fmla="*/ 2147483647 h 153"/>
                <a:gd name="T8" fmla="*/ 2147483647 w 91"/>
                <a:gd name="T9" fmla="*/ 2147483647 h 153"/>
                <a:gd name="T10" fmla="*/ 2147483647 w 91"/>
                <a:gd name="T11" fmla="*/ 2147483647 h 153"/>
                <a:gd name="T12" fmla="*/ 2147483647 w 91"/>
                <a:gd name="T13" fmla="*/ 2147483647 h 153"/>
                <a:gd name="T14" fmla="*/ 2147483647 w 91"/>
                <a:gd name="T15" fmla="*/ 2147483647 h 153"/>
                <a:gd name="T16" fmla="*/ 2147483647 w 91"/>
                <a:gd name="T17" fmla="*/ 2147483647 h 153"/>
                <a:gd name="T18" fmla="*/ 2147483647 w 91"/>
                <a:gd name="T19" fmla="*/ 2147483647 h 153"/>
                <a:gd name="T20" fmla="*/ 2147483647 w 91"/>
                <a:gd name="T21" fmla="*/ 2147483647 h 153"/>
                <a:gd name="T22" fmla="*/ 2147483647 w 91"/>
                <a:gd name="T23" fmla="*/ 2147483647 h 153"/>
                <a:gd name="T24" fmla="*/ 2147483647 w 91"/>
                <a:gd name="T25" fmla="*/ 2147483647 h 153"/>
                <a:gd name="T26" fmla="*/ 2147483647 w 91"/>
                <a:gd name="T27" fmla="*/ 2147483647 h 153"/>
                <a:gd name="T28" fmla="*/ 2147483647 w 91"/>
                <a:gd name="T29" fmla="*/ 2147483647 h 153"/>
                <a:gd name="T30" fmla="*/ 2147483647 w 91"/>
                <a:gd name="T31" fmla="*/ 2147483647 h 153"/>
                <a:gd name="T32" fmla="*/ 2147483647 w 91"/>
                <a:gd name="T33" fmla="*/ 2147483647 h 153"/>
                <a:gd name="T34" fmla="*/ 2147483647 w 91"/>
                <a:gd name="T35" fmla="*/ 2147483647 h 153"/>
                <a:gd name="T36" fmla="*/ 2147483647 w 91"/>
                <a:gd name="T37" fmla="*/ 2147483647 h 153"/>
                <a:gd name="T38" fmla="*/ 2147483647 w 91"/>
                <a:gd name="T39" fmla="*/ 2147483647 h 153"/>
                <a:gd name="T40" fmla="*/ 2147483647 w 91"/>
                <a:gd name="T41" fmla="*/ 2147483647 h 153"/>
                <a:gd name="T42" fmla="*/ 2147483647 w 91"/>
                <a:gd name="T43" fmla="*/ 2147483647 h 153"/>
                <a:gd name="T44" fmla="*/ 2147483647 w 91"/>
                <a:gd name="T45" fmla="*/ 2147483647 h 153"/>
                <a:gd name="T46" fmla="*/ 2147483647 w 91"/>
                <a:gd name="T47" fmla="*/ 2147483647 h 153"/>
                <a:gd name="T48" fmla="*/ 2147483647 w 91"/>
                <a:gd name="T49" fmla="*/ 2147483647 h 153"/>
                <a:gd name="T50" fmla="*/ 2147483647 w 91"/>
                <a:gd name="T51" fmla="*/ 2147483647 h 153"/>
                <a:gd name="T52" fmla="*/ 2147483647 w 91"/>
                <a:gd name="T53" fmla="*/ 2147483647 h 153"/>
                <a:gd name="T54" fmla="*/ 2147483647 w 91"/>
                <a:gd name="T55" fmla="*/ 2147483647 h 153"/>
                <a:gd name="T56" fmla="*/ 2147483647 w 91"/>
                <a:gd name="T57" fmla="*/ 2147483647 h 153"/>
                <a:gd name="T58" fmla="*/ 2147483647 w 91"/>
                <a:gd name="T59" fmla="*/ 2147483647 h 153"/>
                <a:gd name="T60" fmla="*/ 2147483647 w 91"/>
                <a:gd name="T61" fmla="*/ 2147483647 h 153"/>
                <a:gd name="T62" fmla="*/ 2147483647 w 91"/>
                <a:gd name="T63" fmla="*/ 2147483647 h 153"/>
                <a:gd name="T64" fmla="*/ 2147483647 w 91"/>
                <a:gd name="T65" fmla="*/ 2147483647 h 153"/>
                <a:gd name="T66" fmla="*/ 2147483647 w 91"/>
                <a:gd name="T67" fmla="*/ 2147483647 h 153"/>
                <a:gd name="T68" fmla="*/ 2147483647 w 91"/>
                <a:gd name="T69" fmla="*/ 2147483647 h 153"/>
                <a:gd name="T70" fmla="*/ 2147483647 w 91"/>
                <a:gd name="T71" fmla="*/ 2147483647 h 153"/>
                <a:gd name="T72" fmla="*/ 2147483647 w 91"/>
                <a:gd name="T73" fmla="*/ 2147483647 h 153"/>
                <a:gd name="T74" fmla="*/ 2147483647 w 91"/>
                <a:gd name="T75" fmla="*/ 2147483647 h 153"/>
                <a:gd name="T76" fmla="*/ 2147483647 w 91"/>
                <a:gd name="T77" fmla="*/ 2147483647 h 153"/>
                <a:gd name="T78" fmla="*/ 2147483647 w 91"/>
                <a:gd name="T79" fmla="*/ 2147483647 h 153"/>
                <a:gd name="T80" fmla="*/ 2147483647 w 91"/>
                <a:gd name="T81" fmla="*/ 0 h 1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9"/>
            <p:cNvSpPr>
              <a:spLocks/>
            </p:cNvSpPr>
            <p:nvPr/>
          </p:nvSpPr>
          <p:spPr bwMode="auto">
            <a:xfrm>
              <a:off x="6313715" y="2895953"/>
              <a:ext cx="1326511" cy="997293"/>
            </a:xfrm>
            <a:custGeom>
              <a:avLst/>
              <a:gdLst>
                <a:gd name="T0" fmla="*/ 2147483647 w 652"/>
                <a:gd name="T1" fmla="*/ 2147483647 h 494"/>
                <a:gd name="T2" fmla="*/ 2147483647 w 652"/>
                <a:gd name="T3" fmla="*/ 2147483647 h 494"/>
                <a:gd name="T4" fmla="*/ 2147483647 w 652"/>
                <a:gd name="T5" fmla="*/ 2147483647 h 494"/>
                <a:gd name="T6" fmla="*/ 2147483647 w 652"/>
                <a:gd name="T7" fmla="*/ 2147483647 h 494"/>
                <a:gd name="T8" fmla="*/ 2147483647 w 652"/>
                <a:gd name="T9" fmla="*/ 2147483647 h 494"/>
                <a:gd name="T10" fmla="*/ 2147483647 w 652"/>
                <a:gd name="T11" fmla="*/ 2147483647 h 494"/>
                <a:gd name="T12" fmla="*/ 2147483647 w 652"/>
                <a:gd name="T13" fmla="*/ 2147483647 h 494"/>
                <a:gd name="T14" fmla="*/ 2147483647 w 652"/>
                <a:gd name="T15" fmla="*/ 2147483647 h 494"/>
                <a:gd name="T16" fmla="*/ 2147483647 w 652"/>
                <a:gd name="T17" fmla="*/ 2147483647 h 494"/>
                <a:gd name="T18" fmla="*/ 2147483647 w 652"/>
                <a:gd name="T19" fmla="*/ 2147483647 h 494"/>
                <a:gd name="T20" fmla="*/ 2147483647 w 652"/>
                <a:gd name="T21" fmla="*/ 2147483647 h 494"/>
                <a:gd name="T22" fmla="*/ 2147483647 w 652"/>
                <a:gd name="T23" fmla="*/ 2147483647 h 494"/>
                <a:gd name="T24" fmla="*/ 2147483647 w 652"/>
                <a:gd name="T25" fmla="*/ 2147483647 h 494"/>
                <a:gd name="T26" fmla="*/ 2147483647 w 652"/>
                <a:gd name="T27" fmla="*/ 2147483647 h 494"/>
                <a:gd name="T28" fmla="*/ 2147483647 w 652"/>
                <a:gd name="T29" fmla="*/ 2147483647 h 494"/>
                <a:gd name="T30" fmla="*/ 2147483647 w 652"/>
                <a:gd name="T31" fmla="*/ 2147483647 h 494"/>
                <a:gd name="T32" fmla="*/ 2147483647 w 652"/>
                <a:gd name="T33" fmla="*/ 2147483647 h 494"/>
                <a:gd name="T34" fmla="*/ 2147483647 w 652"/>
                <a:gd name="T35" fmla="*/ 2147483647 h 494"/>
                <a:gd name="T36" fmla="*/ 2147483647 w 652"/>
                <a:gd name="T37" fmla="*/ 2147483647 h 494"/>
                <a:gd name="T38" fmla="*/ 2147483647 w 652"/>
                <a:gd name="T39" fmla="*/ 2147483647 h 494"/>
                <a:gd name="T40" fmla="*/ 2147483647 w 652"/>
                <a:gd name="T41" fmla="*/ 2147483647 h 494"/>
                <a:gd name="T42" fmla="*/ 2147483647 w 652"/>
                <a:gd name="T43" fmla="*/ 2147483647 h 494"/>
                <a:gd name="T44" fmla="*/ 2147483647 w 652"/>
                <a:gd name="T45" fmla="*/ 2147483647 h 494"/>
                <a:gd name="T46" fmla="*/ 2147483647 w 652"/>
                <a:gd name="T47" fmla="*/ 2147483647 h 494"/>
                <a:gd name="T48" fmla="*/ 2147483647 w 652"/>
                <a:gd name="T49" fmla="*/ 2147483647 h 494"/>
                <a:gd name="T50" fmla="*/ 2147483647 w 652"/>
                <a:gd name="T51" fmla="*/ 2147483647 h 494"/>
                <a:gd name="T52" fmla="*/ 2147483647 w 652"/>
                <a:gd name="T53" fmla="*/ 2147483647 h 494"/>
                <a:gd name="T54" fmla="*/ 2147483647 w 652"/>
                <a:gd name="T55" fmla="*/ 2147483647 h 494"/>
                <a:gd name="T56" fmla="*/ 2147483647 w 652"/>
                <a:gd name="T57" fmla="*/ 2147483647 h 494"/>
                <a:gd name="T58" fmla="*/ 2147483647 w 652"/>
                <a:gd name="T59" fmla="*/ 2147483647 h 494"/>
                <a:gd name="T60" fmla="*/ 2147483647 w 652"/>
                <a:gd name="T61" fmla="*/ 2147483647 h 494"/>
                <a:gd name="T62" fmla="*/ 2147483647 w 652"/>
                <a:gd name="T63" fmla="*/ 2147483647 h 494"/>
                <a:gd name="T64" fmla="*/ 2147483647 w 652"/>
                <a:gd name="T65" fmla="*/ 2147483647 h 494"/>
                <a:gd name="T66" fmla="*/ 2147483647 w 652"/>
                <a:gd name="T67" fmla="*/ 2147483647 h 494"/>
                <a:gd name="T68" fmla="*/ 2147483647 w 652"/>
                <a:gd name="T69" fmla="*/ 2147483647 h 494"/>
                <a:gd name="T70" fmla="*/ 2147483647 w 652"/>
                <a:gd name="T71" fmla="*/ 2147483647 h 494"/>
                <a:gd name="T72" fmla="*/ 2147483647 w 652"/>
                <a:gd name="T73" fmla="*/ 2147483647 h 494"/>
                <a:gd name="T74" fmla="*/ 2147483647 w 652"/>
                <a:gd name="T75" fmla="*/ 2147483647 h 494"/>
                <a:gd name="T76" fmla="*/ 2147483647 w 652"/>
                <a:gd name="T77" fmla="*/ 2147483647 h 494"/>
                <a:gd name="T78" fmla="*/ 2147483647 w 652"/>
                <a:gd name="T79" fmla="*/ 2147483647 h 494"/>
                <a:gd name="T80" fmla="*/ 2147483647 w 652"/>
                <a:gd name="T81" fmla="*/ 2147483647 h 494"/>
                <a:gd name="T82" fmla="*/ 2147483647 w 652"/>
                <a:gd name="T83" fmla="*/ 2147483647 h 494"/>
                <a:gd name="T84" fmla="*/ 2147483647 w 652"/>
                <a:gd name="T85" fmla="*/ 2147483647 h 494"/>
                <a:gd name="T86" fmla="*/ 2147483647 w 652"/>
                <a:gd name="T87" fmla="*/ 2147483647 h 494"/>
                <a:gd name="T88" fmla="*/ 2147483647 w 652"/>
                <a:gd name="T89" fmla="*/ 2147483647 h 494"/>
                <a:gd name="T90" fmla="*/ 2147483647 w 652"/>
                <a:gd name="T91" fmla="*/ 2147483647 h 494"/>
                <a:gd name="T92" fmla="*/ 2147483647 w 652"/>
                <a:gd name="T93" fmla="*/ 2147483647 h 494"/>
                <a:gd name="T94" fmla="*/ 2147483647 w 652"/>
                <a:gd name="T95" fmla="*/ 2147483647 h 494"/>
                <a:gd name="T96" fmla="*/ 2147483647 w 652"/>
                <a:gd name="T97" fmla="*/ 2147483647 h 494"/>
                <a:gd name="T98" fmla="*/ 2147483647 w 652"/>
                <a:gd name="T99" fmla="*/ 2147483647 h 494"/>
                <a:gd name="T100" fmla="*/ 2147483647 w 652"/>
                <a:gd name="T101" fmla="*/ 2147483647 h 494"/>
                <a:gd name="T102" fmla="*/ 2147483647 w 652"/>
                <a:gd name="T103" fmla="*/ 2147483647 h 494"/>
                <a:gd name="T104" fmla="*/ 2147483647 w 652"/>
                <a:gd name="T105" fmla="*/ 2147483647 h 494"/>
                <a:gd name="T106" fmla="*/ 2147483647 w 652"/>
                <a:gd name="T107" fmla="*/ 2147483647 h 494"/>
                <a:gd name="T108" fmla="*/ 2147483647 w 652"/>
                <a:gd name="T109" fmla="*/ 2147483647 h 494"/>
                <a:gd name="T110" fmla="*/ 2147483647 w 652"/>
                <a:gd name="T111" fmla="*/ 2147483647 h 494"/>
                <a:gd name="T112" fmla="*/ 2147483647 w 652"/>
                <a:gd name="T113" fmla="*/ 2147483647 h 494"/>
                <a:gd name="T114" fmla="*/ 2147483647 w 652"/>
                <a:gd name="T115" fmla="*/ 2147483647 h 494"/>
                <a:gd name="T116" fmla="*/ 2147483647 w 652"/>
                <a:gd name="T117" fmla="*/ 2147483647 h 494"/>
                <a:gd name="T118" fmla="*/ 2147483647 w 652"/>
                <a:gd name="T119" fmla="*/ 2147483647 h 494"/>
                <a:gd name="T120" fmla="*/ 2147483647 w 652"/>
                <a:gd name="T121" fmla="*/ 2147483647 h 494"/>
                <a:gd name="T122" fmla="*/ 2147483647 w 652"/>
                <a:gd name="T123" fmla="*/ 2147483647 h 494"/>
                <a:gd name="T124" fmla="*/ 2147483647 w 652"/>
                <a:gd name="T125" fmla="*/ 2147483647 h 49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10"/>
            <p:cNvSpPr>
              <a:spLocks/>
            </p:cNvSpPr>
            <p:nvPr/>
          </p:nvSpPr>
          <p:spPr bwMode="auto">
            <a:xfrm>
              <a:off x="7172232" y="3676994"/>
              <a:ext cx="826174" cy="589345"/>
            </a:xfrm>
            <a:custGeom>
              <a:avLst/>
              <a:gdLst>
                <a:gd name="T0" fmla="*/ 2147483647 w 406"/>
                <a:gd name="T1" fmla="*/ 2147483647 h 292"/>
                <a:gd name="T2" fmla="*/ 2147483647 w 406"/>
                <a:gd name="T3" fmla="*/ 2147483647 h 292"/>
                <a:gd name="T4" fmla="*/ 2147483647 w 406"/>
                <a:gd name="T5" fmla="*/ 2147483647 h 292"/>
                <a:gd name="T6" fmla="*/ 2147483647 w 406"/>
                <a:gd name="T7" fmla="*/ 2147483647 h 292"/>
                <a:gd name="T8" fmla="*/ 2147483647 w 406"/>
                <a:gd name="T9" fmla="*/ 2147483647 h 292"/>
                <a:gd name="T10" fmla="*/ 2147483647 w 406"/>
                <a:gd name="T11" fmla="*/ 2147483647 h 292"/>
                <a:gd name="T12" fmla="*/ 2147483647 w 406"/>
                <a:gd name="T13" fmla="*/ 2147483647 h 292"/>
                <a:gd name="T14" fmla="*/ 2147483647 w 406"/>
                <a:gd name="T15" fmla="*/ 2147483647 h 292"/>
                <a:gd name="T16" fmla="*/ 2147483647 w 406"/>
                <a:gd name="T17" fmla="*/ 2147483647 h 292"/>
                <a:gd name="T18" fmla="*/ 2147483647 w 406"/>
                <a:gd name="T19" fmla="*/ 2147483647 h 292"/>
                <a:gd name="T20" fmla="*/ 2147483647 w 406"/>
                <a:gd name="T21" fmla="*/ 2147483647 h 292"/>
                <a:gd name="T22" fmla="*/ 2147483647 w 406"/>
                <a:gd name="T23" fmla="*/ 2147483647 h 292"/>
                <a:gd name="T24" fmla="*/ 2147483647 w 406"/>
                <a:gd name="T25" fmla="*/ 2147483647 h 292"/>
                <a:gd name="T26" fmla="*/ 2147483647 w 406"/>
                <a:gd name="T27" fmla="*/ 2147483647 h 292"/>
                <a:gd name="T28" fmla="*/ 2147483647 w 406"/>
                <a:gd name="T29" fmla="*/ 2147483647 h 292"/>
                <a:gd name="T30" fmla="*/ 2147483647 w 406"/>
                <a:gd name="T31" fmla="*/ 2147483647 h 292"/>
                <a:gd name="T32" fmla="*/ 2147483647 w 406"/>
                <a:gd name="T33" fmla="*/ 2147483647 h 292"/>
                <a:gd name="T34" fmla="*/ 2147483647 w 406"/>
                <a:gd name="T35" fmla="*/ 2147483647 h 292"/>
                <a:gd name="T36" fmla="*/ 2147483647 w 406"/>
                <a:gd name="T37" fmla="*/ 2147483647 h 292"/>
                <a:gd name="T38" fmla="*/ 2147483647 w 406"/>
                <a:gd name="T39" fmla="*/ 2147483647 h 292"/>
                <a:gd name="T40" fmla="*/ 2147483647 w 406"/>
                <a:gd name="T41" fmla="*/ 2147483647 h 292"/>
                <a:gd name="T42" fmla="*/ 2147483647 w 406"/>
                <a:gd name="T43" fmla="*/ 2147483647 h 292"/>
                <a:gd name="T44" fmla="*/ 2147483647 w 406"/>
                <a:gd name="T45" fmla="*/ 2147483647 h 292"/>
                <a:gd name="T46" fmla="*/ 2147483647 w 406"/>
                <a:gd name="T47" fmla="*/ 2147483647 h 292"/>
                <a:gd name="T48" fmla="*/ 2147483647 w 406"/>
                <a:gd name="T49" fmla="*/ 2147483647 h 292"/>
                <a:gd name="T50" fmla="*/ 2147483647 w 406"/>
                <a:gd name="T51" fmla="*/ 2147483647 h 292"/>
                <a:gd name="T52" fmla="*/ 2147483647 w 406"/>
                <a:gd name="T53" fmla="*/ 2147483647 h 292"/>
                <a:gd name="T54" fmla="*/ 2147483647 w 406"/>
                <a:gd name="T55" fmla="*/ 2147483647 h 292"/>
                <a:gd name="T56" fmla="*/ 2147483647 w 406"/>
                <a:gd name="T57" fmla="*/ 2147483647 h 292"/>
                <a:gd name="T58" fmla="*/ 2147483647 w 406"/>
                <a:gd name="T59" fmla="*/ 2147483647 h 292"/>
                <a:gd name="T60" fmla="*/ 2147483647 w 406"/>
                <a:gd name="T61" fmla="*/ 2147483647 h 292"/>
                <a:gd name="T62" fmla="*/ 2147483647 w 406"/>
                <a:gd name="T63" fmla="*/ 2147483647 h 292"/>
                <a:gd name="T64" fmla="*/ 2147483647 w 406"/>
                <a:gd name="T65" fmla="*/ 2147483647 h 292"/>
                <a:gd name="T66" fmla="*/ 2147483647 w 406"/>
                <a:gd name="T67" fmla="*/ 2147483647 h 292"/>
                <a:gd name="T68" fmla="*/ 2147483647 w 406"/>
                <a:gd name="T69" fmla="*/ 2147483647 h 292"/>
                <a:gd name="T70" fmla="*/ 2147483647 w 406"/>
                <a:gd name="T71" fmla="*/ 2147483647 h 292"/>
                <a:gd name="T72" fmla="*/ 2147483647 w 406"/>
                <a:gd name="T73" fmla="*/ 2147483647 h 292"/>
                <a:gd name="T74" fmla="*/ 2147483647 w 406"/>
                <a:gd name="T75" fmla="*/ 2147483647 h 292"/>
                <a:gd name="T76" fmla="*/ 2147483647 w 406"/>
                <a:gd name="T77" fmla="*/ 2147483647 h 292"/>
                <a:gd name="T78" fmla="*/ 2147483647 w 406"/>
                <a:gd name="T79" fmla="*/ 2147483647 h 292"/>
                <a:gd name="T80" fmla="*/ 2147483647 w 406"/>
                <a:gd name="T81" fmla="*/ 2147483647 h 292"/>
                <a:gd name="T82" fmla="*/ 2147483647 w 406"/>
                <a:gd name="T83" fmla="*/ 2147483647 h 292"/>
                <a:gd name="T84" fmla="*/ 2147483647 w 406"/>
                <a:gd name="T85" fmla="*/ 2147483647 h 292"/>
                <a:gd name="T86" fmla="*/ 2147483647 w 406"/>
                <a:gd name="T87" fmla="*/ 2147483647 h 292"/>
                <a:gd name="T88" fmla="*/ 2147483647 w 406"/>
                <a:gd name="T89" fmla="*/ 2147483647 h 292"/>
                <a:gd name="T90" fmla="*/ 2147483647 w 406"/>
                <a:gd name="T91" fmla="*/ 2147483647 h 292"/>
                <a:gd name="T92" fmla="*/ 2147483647 w 406"/>
                <a:gd name="T93" fmla="*/ 2147483647 h 292"/>
                <a:gd name="T94" fmla="*/ 2147483647 w 406"/>
                <a:gd name="T95" fmla="*/ 2147483647 h 292"/>
                <a:gd name="T96" fmla="*/ 2147483647 w 406"/>
                <a:gd name="T97" fmla="*/ 2147483647 h 292"/>
                <a:gd name="T98" fmla="*/ 2147483647 w 406"/>
                <a:gd name="T99" fmla="*/ 2147483647 h 292"/>
                <a:gd name="T100" fmla="*/ 2147483647 w 406"/>
                <a:gd name="T101" fmla="*/ 2147483647 h 292"/>
                <a:gd name="T102" fmla="*/ 2147483647 w 406"/>
                <a:gd name="T103" fmla="*/ 2147483647 h 292"/>
                <a:gd name="T104" fmla="*/ 2147483647 w 406"/>
                <a:gd name="T105" fmla="*/ 2147483647 h 292"/>
                <a:gd name="T106" fmla="*/ 2147483647 w 406"/>
                <a:gd name="T107" fmla="*/ 2147483647 h 2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Freeform 11"/>
            <p:cNvSpPr>
              <a:spLocks/>
            </p:cNvSpPr>
            <p:nvPr/>
          </p:nvSpPr>
          <p:spPr bwMode="auto">
            <a:xfrm>
              <a:off x="7648609" y="4088902"/>
              <a:ext cx="713967" cy="623803"/>
            </a:xfrm>
            <a:custGeom>
              <a:avLst/>
              <a:gdLst>
                <a:gd name="T0" fmla="*/ 2147483647 w 351"/>
                <a:gd name="T1" fmla="*/ 2147483647 h 309"/>
                <a:gd name="T2" fmla="*/ 2147483647 w 351"/>
                <a:gd name="T3" fmla="*/ 2147483647 h 309"/>
                <a:gd name="T4" fmla="*/ 2147483647 w 351"/>
                <a:gd name="T5" fmla="*/ 2147483647 h 309"/>
                <a:gd name="T6" fmla="*/ 2147483647 w 351"/>
                <a:gd name="T7" fmla="*/ 2147483647 h 309"/>
                <a:gd name="T8" fmla="*/ 2147483647 w 351"/>
                <a:gd name="T9" fmla="*/ 2147483647 h 309"/>
                <a:gd name="T10" fmla="*/ 2147483647 w 351"/>
                <a:gd name="T11" fmla="*/ 2147483647 h 309"/>
                <a:gd name="T12" fmla="*/ 2147483647 w 351"/>
                <a:gd name="T13" fmla="*/ 2147483647 h 309"/>
                <a:gd name="T14" fmla="*/ 2147483647 w 351"/>
                <a:gd name="T15" fmla="*/ 2147483647 h 309"/>
                <a:gd name="T16" fmla="*/ 2147483647 w 351"/>
                <a:gd name="T17" fmla="*/ 2147483647 h 309"/>
                <a:gd name="T18" fmla="*/ 2147483647 w 351"/>
                <a:gd name="T19" fmla="*/ 2147483647 h 309"/>
                <a:gd name="T20" fmla="*/ 2147483647 w 351"/>
                <a:gd name="T21" fmla="*/ 2147483647 h 309"/>
                <a:gd name="T22" fmla="*/ 2147483647 w 351"/>
                <a:gd name="T23" fmla="*/ 2147483647 h 309"/>
                <a:gd name="T24" fmla="*/ 2147483647 w 351"/>
                <a:gd name="T25" fmla="*/ 2147483647 h 309"/>
                <a:gd name="T26" fmla="*/ 2147483647 w 351"/>
                <a:gd name="T27" fmla="*/ 2147483647 h 309"/>
                <a:gd name="T28" fmla="*/ 2147483647 w 351"/>
                <a:gd name="T29" fmla="*/ 2147483647 h 309"/>
                <a:gd name="T30" fmla="*/ 2147483647 w 351"/>
                <a:gd name="T31" fmla="*/ 2147483647 h 309"/>
                <a:gd name="T32" fmla="*/ 2147483647 w 351"/>
                <a:gd name="T33" fmla="*/ 2147483647 h 309"/>
                <a:gd name="T34" fmla="*/ 2147483647 w 351"/>
                <a:gd name="T35" fmla="*/ 2147483647 h 309"/>
                <a:gd name="T36" fmla="*/ 2147483647 w 351"/>
                <a:gd name="T37" fmla="*/ 2147483647 h 309"/>
                <a:gd name="T38" fmla="*/ 2147483647 w 351"/>
                <a:gd name="T39" fmla="*/ 2147483647 h 309"/>
                <a:gd name="T40" fmla="*/ 2147483647 w 351"/>
                <a:gd name="T41" fmla="*/ 2147483647 h 309"/>
                <a:gd name="T42" fmla="*/ 2147483647 w 351"/>
                <a:gd name="T43" fmla="*/ 2147483647 h 309"/>
                <a:gd name="T44" fmla="*/ 2147483647 w 351"/>
                <a:gd name="T45" fmla="*/ 2147483647 h 309"/>
                <a:gd name="T46" fmla="*/ 2147483647 w 351"/>
                <a:gd name="T47" fmla="*/ 2147483647 h 309"/>
                <a:gd name="T48" fmla="*/ 2147483647 w 351"/>
                <a:gd name="T49" fmla="*/ 2147483647 h 309"/>
                <a:gd name="T50" fmla="*/ 2147483647 w 351"/>
                <a:gd name="T51" fmla="*/ 2147483647 h 309"/>
                <a:gd name="T52" fmla="*/ 2147483647 w 351"/>
                <a:gd name="T53" fmla="*/ 2147483647 h 309"/>
                <a:gd name="T54" fmla="*/ 2147483647 w 351"/>
                <a:gd name="T55" fmla="*/ 2147483647 h 309"/>
                <a:gd name="T56" fmla="*/ 2147483647 w 351"/>
                <a:gd name="T57" fmla="*/ 2147483647 h 309"/>
                <a:gd name="T58" fmla="*/ 2147483647 w 351"/>
                <a:gd name="T59" fmla="*/ 2147483647 h 309"/>
                <a:gd name="T60" fmla="*/ 2147483647 w 351"/>
                <a:gd name="T61" fmla="*/ 2147483647 h 309"/>
                <a:gd name="T62" fmla="*/ 2147483647 w 351"/>
                <a:gd name="T63" fmla="*/ 2147483647 h 309"/>
                <a:gd name="T64" fmla="*/ 2147483647 w 351"/>
                <a:gd name="T65" fmla="*/ 2147483647 h 309"/>
                <a:gd name="T66" fmla="*/ 2147483647 w 351"/>
                <a:gd name="T67" fmla="*/ 2147483647 h 309"/>
                <a:gd name="T68" fmla="*/ 2147483647 w 351"/>
                <a:gd name="T69" fmla="*/ 2147483647 h 309"/>
                <a:gd name="T70" fmla="*/ 2147483647 w 351"/>
                <a:gd name="T71" fmla="*/ 2147483647 h 309"/>
                <a:gd name="T72" fmla="*/ 2147483647 w 351"/>
                <a:gd name="T73" fmla="*/ 2147483647 h 309"/>
                <a:gd name="T74" fmla="*/ 2147483647 w 351"/>
                <a:gd name="T75" fmla="*/ 2147483647 h 309"/>
                <a:gd name="T76" fmla="*/ 2147483647 w 351"/>
                <a:gd name="T77" fmla="*/ 2147483647 h 309"/>
                <a:gd name="T78" fmla="*/ 2147483647 w 351"/>
                <a:gd name="T79" fmla="*/ 2147483647 h 309"/>
                <a:gd name="T80" fmla="*/ 2147483647 w 351"/>
                <a:gd name="T81" fmla="*/ 2147483647 h 309"/>
                <a:gd name="T82" fmla="*/ 2147483647 w 351"/>
                <a:gd name="T83" fmla="*/ 2147483647 h 309"/>
                <a:gd name="T84" fmla="*/ 2147483647 w 351"/>
                <a:gd name="T85" fmla="*/ 2147483647 h 309"/>
                <a:gd name="T86" fmla="*/ 2147483647 w 351"/>
                <a:gd name="T87" fmla="*/ 2147483647 h 309"/>
                <a:gd name="T88" fmla="*/ 2147483647 w 351"/>
                <a:gd name="T89" fmla="*/ 2147483647 h 309"/>
                <a:gd name="T90" fmla="*/ 2147483647 w 351"/>
                <a:gd name="T91" fmla="*/ 2147483647 h 309"/>
                <a:gd name="T92" fmla="*/ 2147483647 w 351"/>
                <a:gd name="T93" fmla="*/ 2147483647 h 309"/>
                <a:gd name="T94" fmla="*/ 2147483647 w 351"/>
                <a:gd name="T95" fmla="*/ 2147483647 h 309"/>
                <a:gd name="T96" fmla="*/ 2147483647 w 351"/>
                <a:gd name="T97" fmla="*/ 2147483647 h 309"/>
                <a:gd name="T98" fmla="*/ 2147483647 w 351"/>
                <a:gd name="T99" fmla="*/ 2147483647 h 309"/>
                <a:gd name="T100" fmla="*/ 2147483647 w 351"/>
                <a:gd name="T101" fmla="*/ 2147483647 h 309"/>
                <a:gd name="T102" fmla="*/ 2147483647 w 351"/>
                <a:gd name="T103" fmla="*/ 2147483647 h 309"/>
                <a:gd name="T104" fmla="*/ 2147483647 w 351"/>
                <a:gd name="T105" fmla="*/ 2147483647 h 309"/>
                <a:gd name="T106" fmla="*/ 2147483647 w 351"/>
                <a:gd name="T107" fmla="*/ 2147483647 h 309"/>
                <a:gd name="T108" fmla="*/ 2147483647 w 351"/>
                <a:gd name="T109" fmla="*/ 2147483647 h 309"/>
                <a:gd name="T110" fmla="*/ 2147483647 w 351"/>
                <a:gd name="T111" fmla="*/ 2147483647 h 30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Freeform 12"/>
            <p:cNvSpPr>
              <a:spLocks/>
            </p:cNvSpPr>
            <p:nvPr/>
          </p:nvSpPr>
          <p:spPr bwMode="auto">
            <a:xfrm>
              <a:off x="6460262" y="3838590"/>
              <a:ext cx="1279790" cy="771139"/>
            </a:xfrm>
            <a:custGeom>
              <a:avLst/>
              <a:gdLst>
                <a:gd name="T0" fmla="*/ 2147483647 w 629"/>
                <a:gd name="T1" fmla="*/ 2147483647 h 382"/>
                <a:gd name="T2" fmla="*/ 2147483647 w 629"/>
                <a:gd name="T3" fmla="*/ 2147483647 h 382"/>
                <a:gd name="T4" fmla="*/ 2147483647 w 629"/>
                <a:gd name="T5" fmla="*/ 2147483647 h 382"/>
                <a:gd name="T6" fmla="*/ 2147483647 w 629"/>
                <a:gd name="T7" fmla="*/ 2147483647 h 382"/>
                <a:gd name="T8" fmla="*/ 2147483647 w 629"/>
                <a:gd name="T9" fmla="*/ 2147483647 h 382"/>
                <a:gd name="T10" fmla="*/ 2147483647 w 629"/>
                <a:gd name="T11" fmla="*/ 2147483647 h 382"/>
                <a:gd name="T12" fmla="*/ 2147483647 w 629"/>
                <a:gd name="T13" fmla="*/ 2147483647 h 382"/>
                <a:gd name="T14" fmla="*/ 2147483647 w 629"/>
                <a:gd name="T15" fmla="*/ 2147483647 h 382"/>
                <a:gd name="T16" fmla="*/ 2147483647 w 629"/>
                <a:gd name="T17" fmla="*/ 2147483647 h 382"/>
                <a:gd name="T18" fmla="*/ 2147483647 w 629"/>
                <a:gd name="T19" fmla="*/ 2147483647 h 382"/>
                <a:gd name="T20" fmla="*/ 2147483647 w 629"/>
                <a:gd name="T21" fmla="*/ 2147483647 h 382"/>
                <a:gd name="T22" fmla="*/ 2147483647 w 629"/>
                <a:gd name="T23" fmla="*/ 2147483647 h 382"/>
                <a:gd name="T24" fmla="*/ 2147483647 w 629"/>
                <a:gd name="T25" fmla="*/ 2147483647 h 382"/>
                <a:gd name="T26" fmla="*/ 2147483647 w 629"/>
                <a:gd name="T27" fmla="*/ 2147483647 h 382"/>
                <a:gd name="T28" fmla="*/ 2147483647 w 629"/>
                <a:gd name="T29" fmla="*/ 2147483647 h 382"/>
                <a:gd name="T30" fmla="*/ 2147483647 w 629"/>
                <a:gd name="T31" fmla="*/ 2147483647 h 382"/>
                <a:gd name="T32" fmla="*/ 2147483647 w 629"/>
                <a:gd name="T33" fmla="*/ 2147483647 h 382"/>
                <a:gd name="T34" fmla="*/ 2147483647 w 629"/>
                <a:gd name="T35" fmla="*/ 2147483647 h 382"/>
                <a:gd name="T36" fmla="*/ 2147483647 w 629"/>
                <a:gd name="T37" fmla="*/ 2147483647 h 382"/>
                <a:gd name="T38" fmla="*/ 2147483647 w 629"/>
                <a:gd name="T39" fmla="*/ 2147483647 h 382"/>
                <a:gd name="T40" fmla="*/ 2147483647 w 629"/>
                <a:gd name="T41" fmla="*/ 2147483647 h 382"/>
                <a:gd name="T42" fmla="*/ 2147483647 w 629"/>
                <a:gd name="T43" fmla="*/ 2147483647 h 382"/>
                <a:gd name="T44" fmla="*/ 2147483647 w 629"/>
                <a:gd name="T45" fmla="*/ 2147483647 h 382"/>
                <a:gd name="T46" fmla="*/ 2147483647 w 629"/>
                <a:gd name="T47" fmla="*/ 2147483647 h 382"/>
                <a:gd name="T48" fmla="*/ 2147483647 w 629"/>
                <a:gd name="T49" fmla="*/ 2147483647 h 382"/>
                <a:gd name="T50" fmla="*/ 2147483647 w 629"/>
                <a:gd name="T51" fmla="*/ 2147483647 h 382"/>
                <a:gd name="T52" fmla="*/ 2147483647 w 629"/>
                <a:gd name="T53" fmla="*/ 2147483647 h 382"/>
                <a:gd name="T54" fmla="*/ 2147483647 w 629"/>
                <a:gd name="T55" fmla="*/ 2147483647 h 382"/>
                <a:gd name="T56" fmla="*/ 2147483647 w 629"/>
                <a:gd name="T57" fmla="*/ 2147483647 h 382"/>
                <a:gd name="T58" fmla="*/ 2147483647 w 629"/>
                <a:gd name="T59" fmla="*/ 2147483647 h 382"/>
                <a:gd name="T60" fmla="*/ 2147483647 w 629"/>
                <a:gd name="T61" fmla="*/ 2147483647 h 382"/>
                <a:gd name="T62" fmla="*/ 2147483647 w 629"/>
                <a:gd name="T63" fmla="*/ 2147483647 h 382"/>
                <a:gd name="T64" fmla="*/ 2147483647 w 629"/>
                <a:gd name="T65" fmla="*/ 2147483647 h 382"/>
                <a:gd name="T66" fmla="*/ 2147483647 w 629"/>
                <a:gd name="T67" fmla="*/ 2147483647 h 382"/>
                <a:gd name="T68" fmla="*/ 2147483647 w 629"/>
                <a:gd name="T69" fmla="*/ 2147483647 h 382"/>
                <a:gd name="T70" fmla="*/ 2147483647 w 629"/>
                <a:gd name="T71" fmla="*/ 2147483647 h 382"/>
                <a:gd name="T72" fmla="*/ 2147483647 w 629"/>
                <a:gd name="T73" fmla="*/ 2147483647 h 382"/>
                <a:gd name="T74" fmla="*/ 2147483647 w 629"/>
                <a:gd name="T75" fmla="*/ 2147483647 h 382"/>
                <a:gd name="T76" fmla="*/ 2147483647 w 629"/>
                <a:gd name="T77" fmla="*/ 2147483647 h 382"/>
                <a:gd name="T78" fmla="*/ 2147483647 w 629"/>
                <a:gd name="T79" fmla="*/ 2147483647 h 382"/>
                <a:gd name="T80" fmla="*/ 2147483647 w 629"/>
                <a:gd name="T81" fmla="*/ 2147483647 h 382"/>
                <a:gd name="T82" fmla="*/ 2147483647 w 629"/>
                <a:gd name="T83" fmla="*/ 2147483647 h 382"/>
                <a:gd name="T84" fmla="*/ 2147483647 w 629"/>
                <a:gd name="T85" fmla="*/ 2147483647 h 382"/>
                <a:gd name="T86" fmla="*/ 2147483647 w 629"/>
                <a:gd name="T87" fmla="*/ 2147483647 h 382"/>
                <a:gd name="T88" fmla="*/ 2147483647 w 629"/>
                <a:gd name="T89" fmla="*/ 2147483647 h 382"/>
                <a:gd name="T90" fmla="*/ 2147483647 w 629"/>
                <a:gd name="T91" fmla="*/ 2147483647 h 382"/>
                <a:gd name="T92" fmla="*/ 2147483647 w 629"/>
                <a:gd name="T93" fmla="*/ 2147483647 h 382"/>
                <a:gd name="T94" fmla="*/ 2147483647 w 629"/>
                <a:gd name="T95" fmla="*/ 2147483647 h 382"/>
                <a:gd name="T96" fmla="*/ 2147483647 w 629"/>
                <a:gd name="T97" fmla="*/ 0 h 382"/>
                <a:gd name="T98" fmla="*/ 2147483647 w 629"/>
                <a:gd name="T99" fmla="*/ 2147483647 h 382"/>
                <a:gd name="T100" fmla="*/ 2147483647 w 629"/>
                <a:gd name="T101" fmla="*/ 2147483647 h 3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13"/>
            <p:cNvSpPr>
              <a:spLocks/>
            </p:cNvSpPr>
            <p:nvPr/>
          </p:nvSpPr>
          <p:spPr bwMode="auto">
            <a:xfrm>
              <a:off x="7626248" y="4478631"/>
              <a:ext cx="577802" cy="599247"/>
            </a:xfrm>
            <a:custGeom>
              <a:avLst/>
              <a:gdLst>
                <a:gd name="T0" fmla="*/ 2147483647 w 284"/>
                <a:gd name="T1" fmla="*/ 2147483647 h 297"/>
                <a:gd name="T2" fmla="*/ 2147483647 w 284"/>
                <a:gd name="T3" fmla="*/ 2147483647 h 297"/>
                <a:gd name="T4" fmla="*/ 2147483647 w 284"/>
                <a:gd name="T5" fmla="*/ 2147483647 h 297"/>
                <a:gd name="T6" fmla="*/ 2147483647 w 284"/>
                <a:gd name="T7" fmla="*/ 2147483647 h 297"/>
                <a:gd name="T8" fmla="*/ 2147483647 w 284"/>
                <a:gd name="T9" fmla="*/ 2147483647 h 297"/>
                <a:gd name="T10" fmla="*/ 2147483647 w 284"/>
                <a:gd name="T11" fmla="*/ 2147483647 h 297"/>
                <a:gd name="T12" fmla="*/ 2147483647 w 284"/>
                <a:gd name="T13" fmla="*/ 2147483647 h 297"/>
                <a:gd name="T14" fmla="*/ 2147483647 w 284"/>
                <a:gd name="T15" fmla="*/ 2147483647 h 297"/>
                <a:gd name="T16" fmla="*/ 2147483647 w 284"/>
                <a:gd name="T17" fmla="*/ 2147483647 h 297"/>
                <a:gd name="T18" fmla="*/ 2147483647 w 284"/>
                <a:gd name="T19" fmla="*/ 2147483647 h 297"/>
                <a:gd name="T20" fmla="*/ 2147483647 w 284"/>
                <a:gd name="T21" fmla="*/ 2147483647 h 297"/>
                <a:gd name="T22" fmla="*/ 2147483647 w 284"/>
                <a:gd name="T23" fmla="*/ 2147483647 h 297"/>
                <a:gd name="T24" fmla="*/ 2147483647 w 284"/>
                <a:gd name="T25" fmla="*/ 2147483647 h 297"/>
                <a:gd name="T26" fmla="*/ 2147483647 w 284"/>
                <a:gd name="T27" fmla="*/ 2147483647 h 297"/>
                <a:gd name="T28" fmla="*/ 2147483647 w 284"/>
                <a:gd name="T29" fmla="*/ 2147483647 h 297"/>
                <a:gd name="T30" fmla="*/ 2147483647 w 284"/>
                <a:gd name="T31" fmla="*/ 2147483647 h 297"/>
                <a:gd name="T32" fmla="*/ 2147483647 w 284"/>
                <a:gd name="T33" fmla="*/ 2147483647 h 297"/>
                <a:gd name="T34" fmla="*/ 2147483647 w 284"/>
                <a:gd name="T35" fmla="*/ 2147483647 h 297"/>
                <a:gd name="T36" fmla="*/ 2147483647 w 284"/>
                <a:gd name="T37" fmla="*/ 2147483647 h 297"/>
                <a:gd name="T38" fmla="*/ 2147483647 w 284"/>
                <a:gd name="T39" fmla="*/ 2147483647 h 297"/>
                <a:gd name="T40" fmla="*/ 2147483647 w 284"/>
                <a:gd name="T41" fmla="*/ 2147483647 h 297"/>
                <a:gd name="T42" fmla="*/ 2147483647 w 284"/>
                <a:gd name="T43" fmla="*/ 2147483647 h 297"/>
                <a:gd name="T44" fmla="*/ 2147483647 w 284"/>
                <a:gd name="T45" fmla="*/ 2147483647 h 297"/>
                <a:gd name="T46" fmla="*/ 2147483647 w 284"/>
                <a:gd name="T47" fmla="*/ 2147483647 h 297"/>
                <a:gd name="T48" fmla="*/ 2147483647 w 284"/>
                <a:gd name="T49" fmla="*/ 2147483647 h 297"/>
                <a:gd name="T50" fmla="*/ 2147483647 w 284"/>
                <a:gd name="T51" fmla="*/ 2147483647 h 297"/>
                <a:gd name="T52" fmla="*/ 2147483647 w 284"/>
                <a:gd name="T53" fmla="*/ 2147483647 h 297"/>
                <a:gd name="T54" fmla="*/ 2147483647 w 284"/>
                <a:gd name="T55" fmla="*/ 2147483647 h 297"/>
                <a:gd name="T56" fmla="*/ 2147483647 w 284"/>
                <a:gd name="T57" fmla="*/ 2147483647 h 297"/>
                <a:gd name="T58" fmla="*/ 2147483647 w 284"/>
                <a:gd name="T59" fmla="*/ 2147483647 h 297"/>
                <a:gd name="T60" fmla="*/ 2147483647 w 284"/>
                <a:gd name="T61" fmla="*/ 2147483647 h 297"/>
                <a:gd name="T62" fmla="*/ 2147483647 w 284"/>
                <a:gd name="T63" fmla="*/ 2147483647 h 297"/>
                <a:gd name="T64" fmla="*/ 2147483647 w 284"/>
                <a:gd name="T65" fmla="*/ 2147483647 h 297"/>
                <a:gd name="T66" fmla="*/ 2147483647 w 284"/>
                <a:gd name="T67" fmla="*/ 2147483647 h 297"/>
                <a:gd name="T68" fmla="*/ 2147483647 w 284"/>
                <a:gd name="T69" fmla="*/ 2147483647 h 297"/>
                <a:gd name="T70" fmla="*/ 2147483647 w 284"/>
                <a:gd name="T71" fmla="*/ 2147483647 h 297"/>
                <a:gd name="T72" fmla="*/ 2147483647 w 284"/>
                <a:gd name="T73" fmla="*/ 2147483647 h 297"/>
                <a:gd name="T74" fmla="*/ 2147483647 w 284"/>
                <a:gd name="T75" fmla="*/ 2147483647 h 297"/>
                <a:gd name="T76" fmla="*/ 2147483647 w 284"/>
                <a:gd name="T77" fmla="*/ 2147483647 h 297"/>
                <a:gd name="T78" fmla="*/ 2147483647 w 284"/>
                <a:gd name="T79" fmla="*/ 2147483647 h 297"/>
                <a:gd name="T80" fmla="*/ 2147483647 w 284"/>
                <a:gd name="T81" fmla="*/ 2147483647 h 297"/>
                <a:gd name="T82" fmla="*/ 2147483647 w 284"/>
                <a:gd name="T83" fmla="*/ 2147483647 h 297"/>
                <a:gd name="T84" fmla="*/ 2147483647 w 284"/>
                <a:gd name="T85" fmla="*/ 2147483647 h 297"/>
                <a:gd name="T86" fmla="*/ 2147483647 w 284"/>
                <a:gd name="T87" fmla="*/ 2147483647 h 297"/>
                <a:gd name="T88" fmla="*/ 2147483647 w 284"/>
                <a:gd name="T89" fmla="*/ 2147483647 h 297"/>
                <a:gd name="T90" fmla="*/ 2147483647 w 284"/>
                <a:gd name="T91" fmla="*/ 2147483647 h 297"/>
                <a:gd name="T92" fmla="*/ 2147483647 w 284"/>
                <a:gd name="T93" fmla="*/ 2147483647 h 297"/>
                <a:gd name="T94" fmla="*/ 2147483647 w 284"/>
                <a:gd name="T95" fmla="*/ 2147483647 h 297"/>
                <a:gd name="T96" fmla="*/ 2147483647 w 284"/>
                <a:gd name="T97" fmla="*/ 2147483647 h 297"/>
                <a:gd name="T98" fmla="*/ 2147483647 w 284"/>
                <a:gd name="T99" fmla="*/ 2147483647 h 297"/>
                <a:gd name="T100" fmla="*/ 2147483647 w 284"/>
                <a:gd name="T101" fmla="*/ 2147483647 h 297"/>
                <a:gd name="T102" fmla="*/ 2147483647 w 284"/>
                <a:gd name="T103" fmla="*/ 2147483647 h 297"/>
                <a:gd name="T104" fmla="*/ 2147483647 w 284"/>
                <a:gd name="T105" fmla="*/ 2147483647 h 297"/>
                <a:gd name="T106" fmla="*/ 2147483647 w 284"/>
                <a:gd name="T107" fmla="*/ 2147483647 h 297"/>
                <a:gd name="T108" fmla="*/ 2147483647 w 284"/>
                <a:gd name="T109" fmla="*/ 2147483647 h 297"/>
                <a:gd name="T110" fmla="*/ 2147483647 w 284"/>
                <a:gd name="T111" fmla="*/ 2147483647 h 297"/>
                <a:gd name="T112" fmla="*/ 2147483647 w 284"/>
                <a:gd name="T113" fmla="*/ 2147483647 h 297"/>
                <a:gd name="T114" fmla="*/ 2147483647 w 284"/>
                <a:gd name="T115" fmla="*/ 2147483647 h 297"/>
                <a:gd name="T116" fmla="*/ 2147483647 w 284"/>
                <a:gd name="T117" fmla="*/ 2147483647 h 297"/>
                <a:gd name="T118" fmla="*/ 2147483647 w 284"/>
                <a:gd name="T119" fmla="*/ 2147483647 h 29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14"/>
            <p:cNvSpPr>
              <a:spLocks/>
            </p:cNvSpPr>
            <p:nvPr/>
          </p:nvSpPr>
          <p:spPr bwMode="auto">
            <a:xfrm>
              <a:off x="8039135" y="4470313"/>
              <a:ext cx="390926" cy="335070"/>
            </a:xfrm>
            <a:custGeom>
              <a:avLst/>
              <a:gdLst>
                <a:gd name="T0" fmla="*/ 2147483647 w 192"/>
                <a:gd name="T1" fmla="*/ 2147483647 h 166"/>
                <a:gd name="T2" fmla="*/ 2147483647 w 192"/>
                <a:gd name="T3" fmla="*/ 2147483647 h 166"/>
                <a:gd name="T4" fmla="*/ 2147483647 w 192"/>
                <a:gd name="T5" fmla="*/ 0 h 166"/>
                <a:gd name="T6" fmla="*/ 2147483647 w 192"/>
                <a:gd name="T7" fmla="*/ 2147483647 h 166"/>
                <a:gd name="T8" fmla="*/ 2147483647 w 192"/>
                <a:gd name="T9" fmla="*/ 2147483647 h 166"/>
                <a:gd name="T10" fmla="*/ 2147483647 w 192"/>
                <a:gd name="T11" fmla="*/ 2147483647 h 166"/>
                <a:gd name="T12" fmla="*/ 2147483647 w 192"/>
                <a:gd name="T13" fmla="*/ 2147483647 h 166"/>
                <a:gd name="T14" fmla="*/ 2147483647 w 192"/>
                <a:gd name="T15" fmla="*/ 2147483647 h 166"/>
                <a:gd name="T16" fmla="*/ 2147483647 w 192"/>
                <a:gd name="T17" fmla="*/ 2147483647 h 166"/>
                <a:gd name="T18" fmla="*/ 2147483647 w 192"/>
                <a:gd name="T19" fmla="*/ 2147483647 h 166"/>
                <a:gd name="T20" fmla="*/ 2147483647 w 192"/>
                <a:gd name="T21" fmla="*/ 2147483647 h 166"/>
                <a:gd name="T22" fmla="*/ 2147483647 w 192"/>
                <a:gd name="T23" fmla="*/ 2147483647 h 166"/>
                <a:gd name="T24" fmla="*/ 2147483647 w 192"/>
                <a:gd name="T25" fmla="*/ 2147483647 h 166"/>
                <a:gd name="T26" fmla="*/ 2147483647 w 192"/>
                <a:gd name="T27" fmla="*/ 2147483647 h 166"/>
                <a:gd name="T28" fmla="*/ 2147483647 w 192"/>
                <a:gd name="T29" fmla="*/ 2147483647 h 166"/>
                <a:gd name="T30" fmla="*/ 2147483647 w 192"/>
                <a:gd name="T31" fmla="*/ 2147483647 h 166"/>
                <a:gd name="T32" fmla="*/ 2147483647 w 192"/>
                <a:gd name="T33" fmla="*/ 2147483647 h 166"/>
                <a:gd name="T34" fmla="*/ 2147483647 w 192"/>
                <a:gd name="T35" fmla="*/ 2147483647 h 166"/>
                <a:gd name="T36" fmla="*/ 2147483647 w 192"/>
                <a:gd name="T37" fmla="*/ 2147483647 h 166"/>
                <a:gd name="T38" fmla="*/ 2147483647 w 192"/>
                <a:gd name="T39" fmla="*/ 2147483647 h 166"/>
                <a:gd name="T40" fmla="*/ 2147483647 w 192"/>
                <a:gd name="T41" fmla="*/ 2147483647 h 166"/>
                <a:gd name="T42" fmla="*/ 2147483647 w 192"/>
                <a:gd name="T43" fmla="*/ 2147483647 h 166"/>
                <a:gd name="T44" fmla="*/ 2147483647 w 192"/>
                <a:gd name="T45" fmla="*/ 2147483647 h 166"/>
                <a:gd name="T46" fmla="*/ 2147483647 w 192"/>
                <a:gd name="T47" fmla="*/ 2147483647 h 166"/>
                <a:gd name="T48" fmla="*/ 2147483647 w 192"/>
                <a:gd name="T49" fmla="*/ 2147483647 h 166"/>
                <a:gd name="T50" fmla="*/ 2147483647 w 192"/>
                <a:gd name="T51" fmla="*/ 2147483647 h 166"/>
                <a:gd name="T52" fmla="*/ 2147483647 w 192"/>
                <a:gd name="T53" fmla="*/ 2147483647 h 166"/>
                <a:gd name="T54" fmla="*/ 2147483647 w 192"/>
                <a:gd name="T55" fmla="*/ 2147483647 h 166"/>
                <a:gd name="T56" fmla="*/ 2147483647 w 192"/>
                <a:gd name="T57" fmla="*/ 2147483647 h 166"/>
                <a:gd name="T58" fmla="*/ 2147483647 w 192"/>
                <a:gd name="T59" fmla="*/ 2147483647 h 166"/>
                <a:gd name="T60" fmla="*/ 2147483647 w 192"/>
                <a:gd name="T61" fmla="*/ 2147483647 h 166"/>
                <a:gd name="T62" fmla="*/ 2147483647 w 192"/>
                <a:gd name="T63" fmla="*/ 2147483647 h 166"/>
                <a:gd name="T64" fmla="*/ 2147483647 w 192"/>
                <a:gd name="T65" fmla="*/ 2147483647 h 166"/>
                <a:gd name="T66" fmla="*/ 2147483647 w 192"/>
                <a:gd name="T67" fmla="*/ 2147483647 h 166"/>
                <a:gd name="T68" fmla="*/ 2147483647 w 192"/>
                <a:gd name="T69" fmla="*/ 2147483647 h 166"/>
                <a:gd name="T70" fmla="*/ 2147483647 w 192"/>
                <a:gd name="T71" fmla="*/ 2147483647 h 166"/>
                <a:gd name="T72" fmla="*/ 2147483647 w 192"/>
                <a:gd name="T73" fmla="*/ 2147483647 h 166"/>
                <a:gd name="T74" fmla="*/ 2147483647 w 192"/>
                <a:gd name="T75" fmla="*/ 2147483647 h 166"/>
                <a:gd name="T76" fmla="*/ 2147483647 w 192"/>
                <a:gd name="T77" fmla="*/ 2147483647 h 166"/>
                <a:gd name="T78" fmla="*/ 2147483647 w 192"/>
                <a:gd name="T79" fmla="*/ 2147483647 h 166"/>
                <a:gd name="T80" fmla="*/ 2147483647 w 192"/>
                <a:gd name="T81" fmla="*/ 2147483647 h 166"/>
                <a:gd name="T82" fmla="*/ 2147483647 w 192"/>
                <a:gd name="T83" fmla="*/ 2147483647 h 166"/>
                <a:gd name="T84" fmla="*/ 2147483647 w 192"/>
                <a:gd name="T85" fmla="*/ 2147483647 h 166"/>
                <a:gd name="T86" fmla="*/ 2147483647 w 192"/>
                <a:gd name="T87" fmla="*/ 2147483647 h 166"/>
                <a:gd name="T88" fmla="*/ 2147483647 w 192"/>
                <a:gd name="T89" fmla="*/ 2147483647 h 166"/>
                <a:gd name="T90" fmla="*/ 2147483647 w 192"/>
                <a:gd name="T91" fmla="*/ 2147483647 h 166"/>
                <a:gd name="T92" fmla="*/ 2147483647 w 192"/>
                <a:gd name="T93" fmla="*/ 2147483647 h 166"/>
                <a:gd name="T94" fmla="*/ 2147483647 w 192"/>
                <a:gd name="T95" fmla="*/ 2147483647 h 166"/>
                <a:gd name="T96" fmla="*/ 2147483647 w 192"/>
                <a:gd name="T97" fmla="*/ 2147483647 h 166"/>
                <a:gd name="T98" fmla="*/ 2147483647 w 192"/>
                <a:gd name="T99" fmla="*/ 2147483647 h 166"/>
                <a:gd name="T100" fmla="*/ 2147483647 w 192"/>
                <a:gd name="T101" fmla="*/ 2147483647 h 166"/>
                <a:gd name="T102" fmla="*/ 2147483647 w 192"/>
                <a:gd name="T103" fmla="*/ 2147483647 h 1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15"/>
            <p:cNvSpPr>
              <a:spLocks/>
            </p:cNvSpPr>
            <p:nvPr/>
          </p:nvSpPr>
          <p:spPr bwMode="auto">
            <a:xfrm>
              <a:off x="8104223" y="4676266"/>
              <a:ext cx="508721" cy="387353"/>
            </a:xfrm>
            <a:custGeom>
              <a:avLst/>
              <a:gdLst>
                <a:gd name="T0" fmla="*/ 2147483647 w 250"/>
                <a:gd name="T1" fmla="*/ 2147483647 h 192"/>
                <a:gd name="T2" fmla="*/ 2147483647 w 250"/>
                <a:gd name="T3" fmla="*/ 2147483647 h 192"/>
                <a:gd name="T4" fmla="*/ 2147483647 w 250"/>
                <a:gd name="T5" fmla="*/ 2147483647 h 192"/>
                <a:gd name="T6" fmla="*/ 2147483647 w 250"/>
                <a:gd name="T7" fmla="*/ 2147483647 h 192"/>
                <a:gd name="T8" fmla="*/ 2147483647 w 250"/>
                <a:gd name="T9" fmla="*/ 2147483647 h 192"/>
                <a:gd name="T10" fmla="*/ 2147483647 w 250"/>
                <a:gd name="T11" fmla="*/ 2147483647 h 192"/>
                <a:gd name="T12" fmla="*/ 2147483647 w 250"/>
                <a:gd name="T13" fmla="*/ 2147483647 h 192"/>
                <a:gd name="T14" fmla="*/ 2147483647 w 250"/>
                <a:gd name="T15" fmla="*/ 2147483647 h 192"/>
                <a:gd name="T16" fmla="*/ 2147483647 w 250"/>
                <a:gd name="T17" fmla="*/ 2147483647 h 192"/>
                <a:gd name="T18" fmla="*/ 2147483647 w 250"/>
                <a:gd name="T19" fmla="*/ 2147483647 h 192"/>
                <a:gd name="T20" fmla="*/ 2147483647 w 250"/>
                <a:gd name="T21" fmla="*/ 2147483647 h 192"/>
                <a:gd name="T22" fmla="*/ 2147483647 w 250"/>
                <a:gd name="T23" fmla="*/ 2147483647 h 192"/>
                <a:gd name="T24" fmla="*/ 2147483647 w 250"/>
                <a:gd name="T25" fmla="*/ 2147483647 h 192"/>
                <a:gd name="T26" fmla="*/ 2147483647 w 250"/>
                <a:gd name="T27" fmla="*/ 2147483647 h 192"/>
                <a:gd name="T28" fmla="*/ 2147483647 w 250"/>
                <a:gd name="T29" fmla="*/ 2147483647 h 192"/>
                <a:gd name="T30" fmla="*/ 2147483647 w 250"/>
                <a:gd name="T31" fmla="*/ 2147483647 h 192"/>
                <a:gd name="T32" fmla="*/ 2147483647 w 250"/>
                <a:gd name="T33" fmla="*/ 2147483647 h 192"/>
                <a:gd name="T34" fmla="*/ 2147483647 w 250"/>
                <a:gd name="T35" fmla="*/ 2147483647 h 192"/>
                <a:gd name="T36" fmla="*/ 0 w 250"/>
                <a:gd name="T37" fmla="*/ 2147483647 h 192"/>
                <a:gd name="T38" fmla="*/ 2147483647 w 250"/>
                <a:gd name="T39" fmla="*/ 2147483647 h 192"/>
                <a:gd name="T40" fmla="*/ 2147483647 w 250"/>
                <a:gd name="T41" fmla="*/ 2147483647 h 192"/>
                <a:gd name="T42" fmla="*/ 2147483647 w 250"/>
                <a:gd name="T43" fmla="*/ 2147483647 h 192"/>
                <a:gd name="T44" fmla="*/ 2147483647 w 250"/>
                <a:gd name="T45" fmla="*/ 2147483647 h 192"/>
                <a:gd name="T46" fmla="*/ 2147483647 w 250"/>
                <a:gd name="T47" fmla="*/ 2147483647 h 192"/>
                <a:gd name="T48" fmla="*/ 2147483647 w 250"/>
                <a:gd name="T49" fmla="*/ 2147483647 h 192"/>
                <a:gd name="T50" fmla="*/ 2147483647 w 250"/>
                <a:gd name="T51" fmla="*/ 2147483647 h 192"/>
                <a:gd name="T52" fmla="*/ 2147483647 w 250"/>
                <a:gd name="T53" fmla="*/ 2147483647 h 192"/>
                <a:gd name="T54" fmla="*/ 2147483647 w 250"/>
                <a:gd name="T55" fmla="*/ 2147483647 h 192"/>
                <a:gd name="T56" fmla="*/ 2147483647 w 250"/>
                <a:gd name="T57" fmla="*/ 2147483647 h 192"/>
                <a:gd name="T58" fmla="*/ 2147483647 w 250"/>
                <a:gd name="T59" fmla="*/ 2147483647 h 192"/>
                <a:gd name="T60" fmla="*/ 2147483647 w 250"/>
                <a:gd name="T61" fmla="*/ 2147483647 h 192"/>
                <a:gd name="T62" fmla="*/ 2147483647 w 250"/>
                <a:gd name="T63" fmla="*/ 2147483647 h 192"/>
                <a:gd name="T64" fmla="*/ 2147483647 w 250"/>
                <a:gd name="T65" fmla="*/ 2147483647 h 192"/>
                <a:gd name="T66" fmla="*/ 2147483647 w 250"/>
                <a:gd name="T67" fmla="*/ 2147483647 h 192"/>
                <a:gd name="T68" fmla="*/ 2147483647 w 250"/>
                <a:gd name="T69" fmla="*/ 2147483647 h 192"/>
                <a:gd name="T70" fmla="*/ 2147483647 w 250"/>
                <a:gd name="T71" fmla="*/ 2147483647 h 192"/>
                <a:gd name="T72" fmla="*/ 2147483647 w 250"/>
                <a:gd name="T73" fmla="*/ 2147483647 h 192"/>
                <a:gd name="T74" fmla="*/ 2147483647 w 250"/>
                <a:gd name="T75" fmla="*/ 2147483647 h 192"/>
                <a:gd name="T76" fmla="*/ 2147483647 w 250"/>
                <a:gd name="T77" fmla="*/ 2147483647 h 192"/>
                <a:gd name="T78" fmla="*/ 2147483647 w 250"/>
                <a:gd name="T79" fmla="*/ 2147483647 h 192"/>
                <a:gd name="T80" fmla="*/ 2147483647 w 250"/>
                <a:gd name="T81" fmla="*/ 2147483647 h 192"/>
                <a:gd name="T82" fmla="*/ 2147483647 w 250"/>
                <a:gd name="T83" fmla="*/ 2147483647 h 192"/>
                <a:gd name="T84" fmla="*/ 2147483647 w 250"/>
                <a:gd name="T85" fmla="*/ 2147483647 h 192"/>
                <a:gd name="T86" fmla="*/ 2147483647 w 250"/>
                <a:gd name="T87" fmla="*/ 2147483647 h 192"/>
                <a:gd name="T88" fmla="*/ 2147483647 w 250"/>
                <a:gd name="T89" fmla="*/ 2147483647 h 192"/>
                <a:gd name="T90" fmla="*/ 2147483647 w 250"/>
                <a:gd name="T91" fmla="*/ 2147483647 h 192"/>
                <a:gd name="T92" fmla="*/ 2147483647 w 250"/>
                <a:gd name="T93" fmla="*/ 2147483647 h 192"/>
                <a:gd name="T94" fmla="*/ 2147483647 w 250"/>
                <a:gd name="T95" fmla="*/ 2147483647 h 192"/>
                <a:gd name="T96" fmla="*/ 2147483647 w 250"/>
                <a:gd name="T97" fmla="*/ 2147483647 h 192"/>
                <a:gd name="T98" fmla="*/ 2147483647 w 250"/>
                <a:gd name="T99" fmla="*/ 2147483647 h 192"/>
                <a:gd name="T100" fmla="*/ 2147483647 w 250"/>
                <a:gd name="T101" fmla="*/ 2147483647 h 192"/>
                <a:gd name="T102" fmla="*/ 2147483647 w 250"/>
                <a:gd name="T103" fmla="*/ 2147483647 h 192"/>
                <a:gd name="T104" fmla="*/ 2147483647 w 250"/>
                <a:gd name="T105" fmla="*/ 2147483647 h 192"/>
                <a:gd name="T106" fmla="*/ 2147483647 w 250"/>
                <a:gd name="T107" fmla="*/ 2147483647 h 192"/>
                <a:gd name="T108" fmla="*/ 2147483647 w 250"/>
                <a:gd name="T109" fmla="*/ 2147483647 h 192"/>
                <a:gd name="T110" fmla="*/ 2147483647 w 250"/>
                <a:gd name="T111" fmla="*/ 2147483647 h 192"/>
                <a:gd name="T112" fmla="*/ 2147483647 w 250"/>
                <a:gd name="T113" fmla="*/ 2147483647 h 192"/>
                <a:gd name="T114" fmla="*/ 2147483647 w 250"/>
                <a:gd name="T115" fmla="*/ 0 h 192"/>
                <a:gd name="T116" fmla="*/ 2147483647 w 250"/>
                <a:gd name="T117" fmla="*/ 2147483647 h 1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16"/>
            <p:cNvSpPr>
              <a:spLocks/>
            </p:cNvSpPr>
            <p:nvPr/>
          </p:nvSpPr>
          <p:spPr bwMode="auto">
            <a:xfrm>
              <a:off x="8175700" y="4252477"/>
              <a:ext cx="286705" cy="290712"/>
            </a:xfrm>
            <a:custGeom>
              <a:avLst/>
              <a:gdLst>
                <a:gd name="T0" fmla="*/ 2147483647 w 141"/>
                <a:gd name="T1" fmla="*/ 2147483647 h 144"/>
                <a:gd name="T2" fmla="*/ 2147483647 w 141"/>
                <a:gd name="T3" fmla="*/ 2147483647 h 144"/>
                <a:gd name="T4" fmla="*/ 2147483647 w 141"/>
                <a:gd name="T5" fmla="*/ 2147483647 h 144"/>
                <a:gd name="T6" fmla="*/ 2147483647 w 141"/>
                <a:gd name="T7" fmla="*/ 2147483647 h 144"/>
                <a:gd name="T8" fmla="*/ 2147483647 w 141"/>
                <a:gd name="T9" fmla="*/ 2147483647 h 144"/>
                <a:gd name="T10" fmla="*/ 2147483647 w 141"/>
                <a:gd name="T11" fmla="*/ 2147483647 h 144"/>
                <a:gd name="T12" fmla="*/ 2147483647 w 141"/>
                <a:gd name="T13" fmla="*/ 2147483647 h 144"/>
                <a:gd name="T14" fmla="*/ 2147483647 w 141"/>
                <a:gd name="T15" fmla="*/ 2147483647 h 144"/>
                <a:gd name="T16" fmla="*/ 2147483647 w 141"/>
                <a:gd name="T17" fmla="*/ 2147483647 h 144"/>
                <a:gd name="T18" fmla="*/ 2147483647 w 141"/>
                <a:gd name="T19" fmla="*/ 2147483647 h 144"/>
                <a:gd name="T20" fmla="*/ 2147483647 w 141"/>
                <a:gd name="T21" fmla="*/ 2147483647 h 144"/>
                <a:gd name="T22" fmla="*/ 2147483647 w 141"/>
                <a:gd name="T23" fmla="*/ 2147483647 h 144"/>
                <a:gd name="T24" fmla="*/ 2147483647 w 141"/>
                <a:gd name="T25" fmla="*/ 2147483647 h 144"/>
                <a:gd name="T26" fmla="*/ 2147483647 w 141"/>
                <a:gd name="T27" fmla="*/ 2147483647 h 144"/>
                <a:gd name="T28" fmla="*/ 0 w 141"/>
                <a:gd name="T29" fmla="*/ 2147483647 h 144"/>
                <a:gd name="T30" fmla="*/ 2147483647 w 141"/>
                <a:gd name="T31" fmla="*/ 2147483647 h 144"/>
                <a:gd name="T32" fmla="*/ 2147483647 w 141"/>
                <a:gd name="T33" fmla="*/ 2147483647 h 144"/>
                <a:gd name="T34" fmla="*/ 2147483647 w 141"/>
                <a:gd name="T35" fmla="*/ 2147483647 h 144"/>
                <a:gd name="T36" fmla="*/ 2147483647 w 141"/>
                <a:gd name="T37" fmla="*/ 2147483647 h 144"/>
                <a:gd name="T38" fmla="*/ 2147483647 w 141"/>
                <a:gd name="T39" fmla="*/ 2147483647 h 144"/>
                <a:gd name="T40" fmla="*/ 2147483647 w 141"/>
                <a:gd name="T41" fmla="*/ 2147483647 h 144"/>
                <a:gd name="T42" fmla="*/ 2147483647 w 141"/>
                <a:gd name="T43" fmla="*/ 2147483647 h 144"/>
                <a:gd name="T44" fmla="*/ 2147483647 w 141"/>
                <a:gd name="T45" fmla="*/ 2147483647 h 144"/>
                <a:gd name="T46" fmla="*/ 2147483647 w 141"/>
                <a:gd name="T47" fmla="*/ 2147483647 h 144"/>
                <a:gd name="T48" fmla="*/ 2147483647 w 141"/>
                <a:gd name="T49" fmla="*/ 2147483647 h 144"/>
                <a:gd name="T50" fmla="*/ 2147483647 w 141"/>
                <a:gd name="T51" fmla="*/ 2147483647 h 144"/>
                <a:gd name="T52" fmla="*/ 2147483647 w 141"/>
                <a:gd name="T53" fmla="*/ 2147483647 h 144"/>
                <a:gd name="T54" fmla="*/ 2147483647 w 141"/>
                <a:gd name="T55" fmla="*/ 2147483647 h 144"/>
                <a:gd name="T56" fmla="*/ 2147483647 w 141"/>
                <a:gd name="T57" fmla="*/ 2147483647 h 144"/>
                <a:gd name="T58" fmla="*/ 2147483647 w 141"/>
                <a:gd name="T59" fmla="*/ 2147483647 h 144"/>
                <a:gd name="T60" fmla="*/ 2147483647 w 141"/>
                <a:gd name="T61" fmla="*/ 2147483647 h 144"/>
                <a:gd name="T62" fmla="*/ 2147483647 w 141"/>
                <a:gd name="T63" fmla="*/ 2147483647 h 144"/>
                <a:gd name="T64" fmla="*/ 2147483647 w 141"/>
                <a:gd name="T65" fmla="*/ 2147483647 h 144"/>
                <a:gd name="T66" fmla="*/ 2147483647 w 141"/>
                <a:gd name="T67" fmla="*/ 2147483647 h 144"/>
                <a:gd name="T68" fmla="*/ 2147483647 w 141"/>
                <a:gd name="T69" fmla="*/ 2147483647 h 144"/>
                <a:gd name="T70" fmla="*/ 2147483647 w 141"/>
                <a:gd name="T71" fmla="*/ 2147483647 h 144"/>
                <a:gd name="T72" fmla="*/ 2147483647 w 141"/>
                <a:gd name="T73" fmla="*/ 2147483647 h 144"/>
                <a:gd name="T74" fmla="*/ 2147483647 w 141"/>
                <a:gd name="T75" fmla="*/ 2147483647 h 144"/>
                <a:gd name="T76" fmla="*/ 2147483647 w 141"/>
                <a:gd name="T77" fmla="*/ 2147483647 h 144"/>
                <a:gd name="T78" fmla="*/ 2147483647 w 141"/>
                <a:gd name="T79" fmla="*/ 2147483647 h 144"/>
                <a:gd name="T80" fmla="*/ 2147483647 w 141"/>
                <a:gd name="T81" fmla="*/ 2147483647 h 144"/>
                <a:gd name="T82" fmla="*/ 2147483647 w 141"/>
                <a:gd name="T83" fmla="*/ 2147483647 h 144"/>
                <a:gd name="T84" fmla="*/ 2147483647 w 141"/>
                <a:gd name="T85" fmla="*/ 2147483647 h 144"/>
                <a:gd name="T86" fmla="*/ 2147483647 w 141"/>
                <a:gd name="T87" fmla="*/ 2147483647 h 144"/>
                <a:gd name="T88" fmla="*/ 2147483647 w 141"/>
                <a:gd name="T89" fmla="*/ 2147483647 h 144"/>
                <a:gd name="T90" fmla="*/ 2147483647 w 141"/>
                <a:gd name="T91" fmla="*/ 2147483647 h 144"/>
                <a:gd name="T92" fmla="*/ 2147483647 w 141"/>
                <a:gd name="T93" fmla="*/ 2147483647 h 1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Freeform 17"/>
            <p:cNvSpPr>
              <a:spLocks/>
            </p:cNvSpPr>
            <p:nvPr/>
          </p:nvSpPr>
          <p:spPr bwMode="auto">
            <a:xfrm>
              <a:off x="8175700" y="3687293"/>
              <a:ext cx="327434" cy="583405"/>
            </a:xfrm>
            <a:custGeom>
              <a:avLst/>
              <a:gdLst>
                <a:gd name="T0" fmla="*/ 2147483647 w 161"/>
                <a:gd name="T1" fmla="*/ 2147483647 h 289"/>
                <a:gd name="T2" fmla="*/ 2147483647 w 161"/>
                <a:gd name="T3" fmla="*/ 2147483647 h 289"/>
                <a:gd name="T4" fmla="*/ 2147483647 w 161"/>
                <a:gd name="T5" fmla="*/ 2147483647 h 289"/>
                <a:gd name="T6" fmla="*/ 2147483647 w 161"/>
                <a:gd name="T7" fmla="*/ 2147483647 h 289"/>
                <a:gd name="T8" fmla="*/ 2147483647 w 161"/>
                <a:gd name="T9" fmla="*/ 2147483647 h 289"/>
                <a:gd name="T10" fmla="*/ 2147483647 w 161"/>
                <a:gd name="T11" fmla="*/ 2147483647 h 289"/>
                <a:gd name="T12" fmla="*/ 2147483647 w 161"/>
                <a:gd name="T13" fmla="*/ 2147483647 h 289"/>
                <a:gd name="T14" fmla="*/ 2147483647 w 161"/>
                <a:gd name="T15" fmla="*/ 2147483647 h 289"/>
                <a:gd name="T16" fmla="*/ 2147483647 w 161"/>
                <a:gd name="T17" fmla="*/ 2147483647 h 289"/>
                <a:gd name="T18" fmla="*/ 2147483647 w 161"/>
                <a:gd name="T19" fmla="*/ 2147483647 h 289"/>
                <a:gd name="T20" fmla="*/ 2147483647 w 161"/>
                <a:gd name="T21" fmla="*/ 2147483647 h 289"/>
                <a:gd name="T22" fmla="*/ 2147483647 w 161"/>
                <a:gd name="T23" fmla="*/ 2147483647 h 289"/>
                <a:gd name="T24" fmla="*/ 2147483647 w 161"/>
                <a:gd name="T25" fmla="*/ 2147483647 h 289"/>
                <a:gd name="T26" fmla="*/ 2147483647 w 161"/>
                <a:gd name="T27" fmla="*/ 2147483647 h 289"/>
                <a:gd name="T28" fmla="*/ 2147483647 w 161"/>
                <a:gd name="T29" fmla="*/ 2147483647 h 289"/>
                <a:gd name="T30" fmla="*/ 2147483647 w 161"/>
                <a:gd name="T31" fmla="*/ 2147483647 h 289"/>
                <a:gd name="T32" fmla="*/ 2147483647 w 161"/>
                <a:gd name="T33" fmla="*/ 2147483647 h 289"/>
                <a:gd name="T34" fmla="*/ 2147483647 w 161"/>
                <a:gd name="T35" fmla="*/ 2147483647 h 289"/>
                <a:gd name="T36" fmla="*/ 2147483647 w 161"/>
                <a:gd name="T37" fmla="*/ 2147483647 h 289"/>
                <a:gd name="T38" fmla="*/ 2147483647 w 161"/>
                <a:gd name="T39" fmla="*/ 2147483647 h 289"/>
                <a:gd name="T40" fmla="*/ 2147483647 w 161"/>
                <a:gd name="T41" fmla="*/ 2147483647 h 289"/>
                <a:gd name="T42" fmla="*/ 2147483647 w 161"/>
                <a:gd name="T43" fmla="*/ 2147483647 h 289"/>
                <a:gd name="T44" fmla="*/ 2147483647 w 161"/>
                <a:gd name="T45" fmla="*/ 2147483647 h 289"/>
                <a:gd name="T46" fmla="*/ 2147483647 w 161"/>
                <a:gd name="T47" fmla="*/ 2147483647 h 289"/>
                <a:gd name="T48" fmla="*/ 2147483647 w 161"/>
                <a:gd name="T49" fmla="*/ 2147483647 h 289"/>
                <a:gd name="T50" fmla="*/ 2147483647 w 161"/>
                <a:gd name="T51" fmla="*/ 2147483647 h 289"/>
                <a:gd name="T52" fmla="*/ 2147483647 w 161"/>
                <a:gd name="T53" fmla="*/ 2147483647 h 289"/>
                <a:gd name="T54" fmla="*/ 2147483647 w 161"/>
                <a:gd name="T55" fmla="*/ 2147483647 h 289"/>
                <a:gd name="T56" fmla="*/ 2147483647 w 161"/>
                <a:gd name="T57" fmla="*/ 2147483647 h 289"/>
                <a:gd name="T58" fmla="*/ 2147483647 w 161"/>
                <a:gd name="T59" fmla="*/ 2147483647 h 289"/>
                <a:gd name="T60" fmla="*/ 2147483647 w 161"/>
                <a:gd name="T61" fmla="*/ 2147483647 h 289"/>
                <a:gd name="T62" fmla="*/ 2147483647 w 161"/>
                <a:gd name="T63" fmla="*/ 2147483647 h 289"/>
                <a:gd name="T64" fmla="*/ 2147483647 w 161"/>
                <a:gd name="T65" fmla="*/ 2147483647 h 289"/>
                <a:gd name="T66" fmla="*/ 2147483647 w 161"/>
                <a:gd name="T67" fmla="*/ 2147483647 h 289"/>
                <a:gd name="T68" fmla="*/ 2147483647 w 161"/>
                <a:gd name="T69" fmla="*/ 2147483647 h 289"/>
                <a:gd name="T70" fmla="*/ 2147483647 w 161"/>
                <a:gd name="T71" fmla="*/ 2147483647 h 289"/>
                <a:gd name="T72" fmla="*/ 2147483647 w 161"/>
                <a:gd name="T73" fmla="*/ 2147483647 h 289"/>
                <a:gd name="T74" fmla="*/ 2147483647 w 161"/>
                <a:gd name="T75" fmla="*/ 2147483647 h 289"/>
                <a:gd name="T76" fmla="*/ 2147483647 w 161"/>
                <a:gd name="T77" fmla="*/ 2147483647 h 289"/>
                <a:gd name="T78" fmla="*/ 2147483647 w 161"/>
                <a:gd name="T79" fmla="*/ 2147483647 h 289"/>
                <a:gd name="T80" fmla="*/ 2147483647 w 161"/>
                <a:gd name="T81" fmla="*/ 2147483647 h 289"/>
                <a:gd name="T82" fmla="*/ 2147483647 w 161"/>
                <a:gd name="T83" fmla="*/ 2147483647 h 289"/>
                <a:gd name="T84" fmla="*/ 2147483647 w 161"/>
                <a:gd name="T85" fmla="*/ 2147483647 h 289"/>
                <a:gd name="T86" fmla="*/ 2147483647 w 161"/>
                <a:gd name="T87" fmla="*/ 2147483647 h 289"/>
                <a:gd name="T88" fmla="*/ 2147483647 w 161"/>
                <a:gd name="T89" fmla="*/ 2147483647 h 289"/>
                <a:gd name="T90" fmla="*/ 2147483647 w 161"/>
                <a:gd name="T91" fmla="*/ 2147483647 h 289"/>
                <a:gd name="T92" fmla="*/ 2147483647 w 161"/>
                <a:gd name="T93" fmla="*/ 2147483647 h 289"/>
                <a:gd name="T94" fmla="*/ 2147483647 w 161"/>
                <a:gd name="T95" fmla="*/ 2147483647 h 289"/>
                <a:gd name="T96" fmla="*/ 2147483647 w 161"/>
                <a:gd name="T97" fmla="*/ 2147483647 h 289"/>
                <a:gd name="T98" fmla="*/ 2147483647 w 161"/>
                <a:gd name="T99" fmla="*/ 2147483647 h 289"/>
                <a:gd name="T100" fmla="*/ 2147483647 w 161"/>
                <a:gd name="T101" fmla="*/ 2147483647 h 289"/>
                <a:gd name="T102" fmla="*/ 2147483647 w 161"/>
                <a:gd name="T103" fmla="*/ 0 h 289"/>
                <a:gd name="T104" fmla="*/ 2147483647 w 161"/>
                <a:gd name="T105" fmla="*/ 2147483647 h 289"/>
                <a:gd name="T106" fmla="*/ 2147483647 w 161"/>
                <a:gd name="T107" fmla="*/ 2147483647 h 289"/>
                <a:gd name="T108" fmla="*/ 2147483647 w 161"/>
                <a:gd name="T109" fmla="*/ 2147483647 h 289"/>
                <a:gd name="T110" fmla="*/ 2147483647 w 161"/>
                <a:gd name="T111" fmla="*/ 2147483647 h 289"/>
                <a:gd name="T112" fmla="*/ 2147483647 w 161"/>
                <a:gd name="T113" fmla="*/ 2147483647 h 289"/>
                <a:gd name="T114" fmla="*/ 2147483647 w 161"/>
                <a:gd name="T115" fmla="*/ 2147483647 h 289"/>
                <a:gd name="T116" fmla="*/ 2147483647 w 161"/>
                <a:gd name="T117" fmla="*/ 2147483647 h 289"/>
                <a:gd name="T118" fmla="*/ 2147483647 w 161"/>
                <a:gd name="T119" fmla="*/ 2147483647 h 289"/>
                <a:gd name="T120" fmla="*/ 2147483647 w 161"/>
                <a:gd name="T121" fmla="*/ 2147483647 h 289"/>
                <a:gd name="T122" fmla="*/ 2147483647 w 161"/>
                <a:gd name="T123" fmla="*/ 2147483647 h 289"/>
                <a:gd name="T124" fmla="*/ 2147483647 w 161"/>
                <a:gd name="T125" fmla="*/ 2147483647 h 28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8"/>
            <p:cNvSpPr>
              <a:spLocks/>
            </p:cNvSpPr>
            <p:nvPr/>
          </p:nvSpPr>
          <p:spPr bwMode="auto">
            <a:xfrm>
              <a:off x="8460407" y="3580354"/>
              <a:ext cx="219621" cy="478448"/>
            </a:xfrm>
            <a:custGeom>
              <a:avLst/>
              <a:gdLst>
                <a:gd name="T0" fmla="*/ 2147483647 w 108"/>
                <a:gd name="T1" fmla="*/ 2147483647 h 237"/>
                <a:gd name="T2" fmla="*/ 2147483647 w 108"/>
                <a:gd name="T3" fmla="*/ 2147483647 h 237"/>
                <a:gd name="T4" fmla="*/ 2147483647 w 108"/>
                <a:gd name="T5" fmla="*/ 2147483647 h 237"/>
                <a:gd name="T6" fmla="*/ 2147483647 w 108"/>
                <a:gd name="T7" fmla="*/ 2147483647 h 237"/>
                <a:gd name="T8" fmla="*/ 2147483647 w 108"/>
                <a:gd name="T9" fmla="*/ 2147483647 h 237"/>
                <a:gd name="T10" fmla="*/ 2147483647 w 108"/>
                <a:gd name="T11" fmla="*/ 2147483647 h 237"/>
                <a:gd name="T12" fmla="*/ 2147483647 w 108"/>
                <a:gd name="T13" fmla="*/ 2147483647 h 237"/>
                <a:gd name="T14" fmla="*/ 2147483647 w 108"/>
                <a:gd name="T15" fmla="*/ 2147483647 h 237"/>
                <a:gd name="T16" fmla="*/ 2147483647 w 108"/>
                <a:gd name="T17" fmla="*/ 2147483647 h 237"/>
                <a:gd name="T18" fmla="*/ 2147483647 w 108"/>
                <a:gd name="T19" fmla="*/ 2147483647 h 237"/>
                <a:gd name="T20" fmla="*/ 2147483647 w 108"/>
                <a:gd name="T21" fmla="*/ 2147483647 h 237"/>
                <a:gd name="T22" fmla="*/ 2147483647 w 108"/>
                <a:gd name="T23" fmla="*/ 2147483647 h 237"/>
                <a:gd name="T24" fmla="*/ 2147483647 w 108"/>
                <a:gd name="T25" fmla="*/ 2147483647 h 237"/>
                <a:gd name="T26" fmla="*/ 2147483647 w 108"/>
                <a:gd name="T27" fmla="*/ 2147483647 h 237"/>
                <a:gd name="T28" fmla="*/ 2147483647 w 108"/>
                <a:gd name="T29" fmla="*/ 2147483647 h 237"/>
                <a:gd name="T30" fmla="*/ 2147483647 w 108"/>
                <a:gd name="T31" fmla="*/ 2147483647 h 237"/>
                <a:gd name="T32" fmla="*/ 2147483647 w 108"/>
                <a:gd name="T33" fmla="*/ 2147483647 h 237"/>
                <a:gd name="T34" fmla="*/ 2147483647 w 108"/>
                <a:gd name="T35" fmla="*/ 2147483647 h 237"/>
                <a:gd name="T36" fmla="*/ 2147483647 w 108"/>
                <a:gd name="T37" fmla="*/ 2147483647 h 237"/>
                <a:gd name="T38" fmla="*/ 2147483647 w 108"/>
                <a:gd name="T39" fmla="*/ 2147483647 h 237"/>
                <a:gd name="T40" fmla="*/ 2147483647 w 108"/>
                <a:gd name="T41" fmla="*/ 2147483647 h 237"/>
                <a:gd name="T42" fmla="*/ 2147483647 w 108"/>
                <a:gd name="T43" fmla="*/ 2147483647 h 237"/>
                <a:gd name="T44" fmla="*/ 2147483647 w 108"/>
                <a:gd name="T45" fmla="*/ 2147483647 h 237"/>
                <a:gd name="T46" fmla="*/ 2147483647 w 108"/>
                <a:gd name="T47" fmla="*/ 2147483647 h 237"/>
                <a:gd name="T48" fmla="*/ 2147483647 w 108"/>
                <a:gd name="T49" fmla="*/ 2147483647 h 237"/>
                <a:gd name="T50" fmla="*/ 2147483647 w 108"/>
                <a:gd name="T51" fmla="*/ 2147483647 h 237"/>
                <a:gd name="T52" fmla="*/ 2147483647 w 108"/>
                <a:gd name="T53" fmla="*/ 2147483647 h 237"/>
                <a:gd name="T54" fmla="*/ 2147483647 w 108"/>
                <a:gd name="T55" fmla="*/ 2147483647 h 237"/>
                <a:gd name="T56" fmla="*/ 2147483647 w 108"/>
                <a:gd name="T57" fmla="*/ 2147483647 h 237"/>
                <a:gd name="T58" fmla="*/ 2147483647 w 108"/>
                <a:gd name="T59" fmla="*/ 2147483647 h 237"/>
                <a:gd name="T60" fmla="*/ 2147483647 w 108"/>
                <a:gd name="T61" fmla="*/ 2147483647 h 237"/>
                <a:gd name="T62" fmla="*/ 2147483647 w 108"/>
                <a:gd name="T63" fmla="*/ 2147483647 h 237"/>
                <a:gd name="T64" fmla="*/ 2147483647 w 108"/>
                <a:gd name="T65" fmla="*/ 2147483647 h 237"/>
                <a:gd name="T66" fmla="*/ 2147483647 w 108"/>
                <a:gd name="T67" fmla="*/ 2147483647 h 237"/>
                <a:gd name="T68" fmla="*/ 2147483647 w 108"/>
                <a:gd name="T69" fmla="*/ 2147483647 h 237"/>
                <a:gd name="T70" fmla="*/ 2147483647 w 108"/>
                <a:gd name="T71" fmla="*/ 2147483647 h 237"/>
                <a:gd name="T72" fmla="*/ 2147483647 w 108"/>
                <a:gd name="T73" fmla="*/ 2147483647 h 237"/>
                <a:gd name="T74" fmla="*/ 2147483647 w 108"/>
                <a:gd name="T75" fmla="*/ 2147483647 h 237"/>
                <a:gd name="T76" fmla="*/ 2147483647 w 108"/>
                <a:gd name="T77" fmla="*/ 2147483647 h 237"/>
                <a:gd name="T78" fmla="*/ 2147483647 w 108"/>
                <a:gd name="T79" fmla="*/ 2147483647 h 237"/>
                <a:gd name="T80" fmla="*/ 2147483647 w 108"/>
                <a:gd name="T81" fmla="*/ 2147483647 h 237"/>
                <a:gd name="T82" fmla="*/ 2147483647 w 108"/>
                <a:gd name="T83" fmla="*/ 2147483647 h 23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9"/>
            <p:cNvSpPr>
              <a:spLocks/>
            </p:cNvSpPr>
            <p:nvPr/>
          </p:nvSpPr>
          <p:spPr bwMode="auto">
            <a:xfrm>
              <a:off x="8403306" y="4393477"/>
              <a:ext cx="352192" cy="405967"/>
            </a:xfrm>
            <a:custGeom>
              <a:avLst/>
              <a:gdLst>
                <a:gd name="T0" fmla="*/ 2147483647 w 173"/>
                <a:gd name="T1" fmla="*/ 2147483647 h 201"/>
                <a:gd name="T2" fmla="*/ 2147483647 w 173"/>
                <a:gd name="T3" fmla="*/ 2147483647 h 201"/>
                <a:gd name="T4" fmla="*/ 2147483647 w 173"/>
                <a:gd name="T5" fmla="*/ 2147483647 h 201"/>
                <a:gd name="T6" fmla="*/ 2147483647 w 173"/>
                <a:gd name="T7" fmla="*/ 2147483647 h 201"/>
                <a:gd name="T8" fmla="*/ 2147483647 w 173"/>
                <a:gd name="T9" fmla="*/ 2147483647 h 201"/>
                <a:gd name="T10" fmla="*/ 2147483647 w 173"/>
                <a:gd name="T11" fmla="*/ 2147483647 h 201"/>
                <a:gd name="T12" fmla="*/ 2147483647 w 173"/>
                <a:gd name="T13" fmla="*/ 2147483647 h 201"/>
                <a:gd name="T14" fmla="*/ 2147483647 w 173"/>
                <a:gd name="T15" fmla="*/ 2147483647 h 201"/>
                <a:gd name="T16" fmla="*/ 2147483647 w 173"/>
                <a:gd name="T17" fmla="*/ 2147483647 h 201"/>
                <a:gd name="T18" fmla="*/ 2147483647 w 173"/>
                <a:gd name="T19" fmla="*/ 2147483647 h 201"/>
                <a:gd name="T20" fmla="*/ 2147483647 w 173"/>
                <a:gd name="T21" fmla="*/ 2147483647 h 201"/>
                <a:gd name="T22" fmla="*/ 2147483647 w 173"/>
                <a:gd name="T23" fmla="*/ 2147483647 h 201"/>
                <a:gd name="T24" fmla="*/ 2147483647 w 173"/>
                <a:gd name="T25" fmla="*/ 2147483647 h 201"/>
                <a:gd name="T26" fmla="*/ 2147483647 w 173"/>
                <a:gd name="T27" fmla="*/ 0 h 201"/>
                <a:gd name="T28" fmla="*/ 2147483647 w 173"/>
                <a:gd name="T29" fmla="*/ 2147483647 h 201"/>
                <a:gd name="T30" fmla="*/ 2147483647 w 173"/>
                <a:gd name="T31" fmla="*/ 2147483647 h 201"/>
                <a:gd name="T32" fmla="*/ 2147483647 w 173"/>
                <a:gd name="T33" fmla="*/ 2147483647 h 201"/>
                <a:gd name="T34" fmla="*/ 2147483647 w 173"/>
                <a:gd name="T35" fmla="*/ 2147483647 h 201"/>
                <a:gd name="T36" fmla="*/ 2147483647 w 173"/>
                <a:gd name="T37" fmla="*/ 2147483647 h 201"/>
                <a:gd name="T38" fmla="*/ 2147483647 w 173"/>
                <a:gd name="T39" fmla="*/ 2147483647 h 201"/>
                <a:gd name="T40" fmla="*/ 2147483647 w 173"/>
                <a:gd name="T41" fmla="*/ 2147483647 h 201"/>
                <a:gd name="T42" fmla="*/ 2147483647 w 173"/>
                <a:gd name="T43" fmla="*/ 2147483647 h 201"/>
                <a:gd name="T44" fmla="*/ 2147483647 w 173"/>
                <a:gd name="T45" fmla="*/ 2147483647 h 201"/>
                <a:gd name="T46" fmla="*/ 2147483647 w 173"/>
                <a:gd name="T47" fmla="*/ 2147483647 h 201"/>
                <a:gd name="T48" fmla="*/ 2147483647 w 173"/>
                <a:gd name="T49" fmla="*/ 2147483647 h 201"/>
                <a:gd name="T50" fmla="*/ 2147483647 w 173"/>
                <a:gd name="T51" fmla="*/ 2147483647 h 201"/>
                <a:gd name="T52" fmla="*/ 2147483647 w 173"/>
                <a:gd name="T53" fmla="*/ 2147483647 h 201"/>
                <a:gd name="T54" fmla="*/ 2147483647 w 173"/>
                <a:gd name="T55" fmla="*/ 2147483647 h 201"/>
                <a:gd name="T56" fmla="*/ 2147483647 w 173"/>
                <a:gd name="T57" fmla="*/ 2147483647 h 201"/>
                <a:gd name="T58" fmla="*/ 2147483647 w 173"/>
                <a:gd name="T59" fmla="*/ 2147483647 h 201"/>
                <a:gd name="T60" fmla="*/ 2147483647 w 173"/>
                <a:gd name="T61" fmla="*/ 2147483647 h 201"/>
                <a:gd name="T62" fmla="*/ 2147483647 w 173"/>
                <a:gd name="T63" fmla="*/ 2147483647 h 201"/>
                <a:gd name="T64" fmla="*/ 2147483647 w 173"/>
                <a:gd name="T65" fmla="*/ 2147483647 h 201"/>
                <a:gd name="T66" fmla="*/ 2147483647 w 173"/>
                <a:gd name="T67" fmla="*/ 2147483647 h 201"/>
                <a:gd name="T68" fmla="*/ 2147483647 w 173"/>
                <a:gd name="T69" fmla="*/ 2147483647 h 201"/>
                <a:gd name="T70" fmla="*/ 2147483647 w 173"/>
                <a:gd name="T71" fmla="*/ 2147483647 h 201"/>
                <a:gd name="T72" fmla="*/ 2147483647 w 173"/>
                <a:gd name="T73" fmla="*/ 2147483647 h 201"/>
                <a:gd name="T74" fmla="*/ 2147483647 w 173"/>
                <a:gd name="T75" fmla="*/ 2147483647 h 201"/>
                <a:gd name="T76" fmla="*/ 2147483647 w 173"/>
                <a:gd name="T77" fmla="*/ 2147483647 h 201"/>
                <a:gd name="T78" fmla="*/ 2147483647 w 173"/>
                <a:gd name="T79" fmla="*/ 2147483647 h 201"/>
                <a:gd name="T80" fmla="*/ 2147483647 w 173"/>
                <a:gd name="T81" fmla="*/ 2147483647 h 201"/>
                <a:gd name="T82" fmla="*/ 2147483647 w 173"/>
                <a:gd name="T83" fmla="*/ 2147483647 h 201"/>
                <a:gd name="T84" fmla="*/ 2147483647 w 173"/>
                <a:gd name="T85" fmla="*/ 2147483647 h 201"/>
                <a:gd name="T86" fmla="*/ 2147483647 w 173"/>
                <a:gd name="T87" fmla="*/ 2147483647 h 201"/>
                <a:gd name="T88" fmla="*/ 2147483647 w 173"/>
                <a:gd name="T89" fmla="*/ 2147483647 h 201"/>
                <a:gd name="T90" fmla="*/ 2147483647 w 173"/>
                <a:gd name="T91" fmla="*/ 2147483647 h 201"/>
                <a:gd name="T92" fmla="*/ 2147483647 w 173"/>
                <a:gd name="T93" fmla="*/ 2147483647 h 201"/>
                <a:gd name="T94" fmla="*/ 2147483647 w 173"/>
                <a:gd name="T95" fmla="*/ 2147483647 h 201"/>
                <a:gd name="T96" fmla="*/ 2147483647 w 173"/>
                <a:gd name="T97" fmla="*/ 2147483647 h 20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20"/>
            <p:cNvSpPr>
              <a:spLocks/>
            </p:cNvSpPr>
            <p:nvPr/>
          </p:nvSpPr>
          <p:spPr bwMode="auto">
            <a:xfrm>
              <a:off x="8362576" y="4163758"/>
              <a:ext cx="496742" cy="306554"/>
            </a:xfrm>
            <a:custGeom>
              <a:avLst/>
              <a:gdLst>
                <a:gd name="T0" fmla="*/ 2147483647 w 244"/>
                <a:gd name="T1" fmla="*/ 2147483647 h 152"/>
                <a:gd name="T2" fmla="*/ 2147483647 w 244"/>
                <a:gd name="T3" fmla="*/ 2147483647 h 152"/>
                <a:gd name="T4" fmla="*/ 2147483647 w 244"/>
                <a:gd name="T5" fmla="*/ 2147483647 h 152"/>
                <a:gd name="T6" fmla="*/ 2147483647 w 244"/>
                <a:gd name="T7" fmla="*/ 2147483647 h 152"/>
                <a:gd name="T8" fmla="*/ 2147483647 w 244"/>
                <a:gd name="T9" fmla="*/ 2147483647 h 152"/>
                <a:gd name="T10" fmla="*/ 2147483647 w 244"/>
                <a:gd name="T11" fmla="*/ 2147483647 h 152"/>
                <a:gd name="T12" fmla="*/ 2147483647 w 244"/>
                <a:gd name="T13" fmla="*/ 2147483647 h 152"/>
                <a:gd name="T14" fmla="*/ 2147483647 w 244"/>
                <a:gd name="T15" fmla="*/ 2147483647 h 152"/>
                <a:gd name="T16" fmla="*/ 2147483647 w 244"/>
                <a:gd name="T17" fmla="*/ 2147483647 h 152"/>
                <a:gd name="T18" fmla="*/ 2147483647 w 244"/>
                <a:gd name="T19" fmla="*/ 2147483647 h 152"/>
                <a:gd name="T20" fmla="*/ 2147483647 w 244"/>
                <a:gd name="T21" fmla="*/ 2147483647 h 152"/>
                <a:gd name="T22" fmla="*/ 2147483647 w 244"/>
                <a:gd name="T23" fmla="*/ 2147483647 h 152"/>
                <a:gd name="T24" fmla="*/ 2147483647 w 244"/>
                <a:gd name="T25" fmla="*/ 2147483647 h 152"/>
                <a:gd name="T26" fmla="*/ 2147483647 w 244"/>
                <a:gd name="T27" fmla="*/ 2147483647 h 152"/>
                <a:gd name="T28" fmla="*/ 2147483647 w 244"/>
                <a:gd name="T29" fmla="*/ 2147483647 h 152"/>
                <a:gd name="T30" fmla="*/ 2147483647 w 244"/>
                <a:gd name="T31" fmla="*/ 2147483647 h 152"/>
                <a:gd name="T32" fmla="*/ 2147483647 w 244"/>
                <a:gd name="T33" fmla="*/ 2147483647 h 152"/>
                <a:gd name="T34" fmla="*/ 2147483647 w 244"/>
                <a:gd name="T35" fmla="*/ 2147483647 h 152"/>
                <a:gd name="T36" fmla="*/ 2147483647 w 244"/>
                <a:gd name="T37" fmla="*/ 2147483647 h 152"/>
                <a:gd name="T38" fmla="*/ 2147483647 w 244"/>
                <a:gd name="T39" fmla="*/ 2147483647 h 152"/>
                <a:gd name="T40" fmla="*/ 2147483647 w 244"/>
                <a:gd name="T41" fmla="*/ 2147483647 h 152"/>
                <a:gd name="T42" fmla="*/ 2147483647 w 244"/>
                <a:gd name="T43" fmla="*/ 2147483647 h 152"/>
                <a:gd name="T44" fmla="*/ 2147483647 w 244"/>
                <a:gd name="T45" fmla="*/ 2147483647 h 152"/>
                <a:gd name="T46" fmla="*/ 2147483647 w 244"/>
                <a:gd name="T47" fmla="*/ 2147483647 h 152"/>
                <a:gd name="T48" fmla="*/ 2147483647 w 244"/>
                <a:gd name="T49" fmla="*/ 2147483647 h 152"/>
                <a:gd name="T50" fmla="*/ 2147483647 w 244"/>
                <a:gd name="T51" fmla="*/ 2147483647 h 152"/>
                <a:gd name="T52" fmla="*/ 2147483647 w 244"/>
                <a:gd name="T53" fmla="*/ 2147483647 h 152"/>
                <a:gd name="T54" fmla="*/ 2147483647 w 244"/>
                <a:gd name="T55" fmla="*/ 2147483647 h 152"/>
                <a:gd name="T56" fmla="*/ 2147483647 w 244"/>
                <a:gd name="T57" fmla="*/ 2147483647 h 152"/>
                <a:gd name="T58" fmla="*/ 2147483647 w 244"/>
                <a:gd name="T59" fmla="*/ 2147483647 h 152"/>
                <a:gd name="T60" fmla="*/ 2147483647 w 244"/>
                <a:gd name="T61" fmla="*/ 2147483647 h 152"/>
                <a:gd name="T62" fmla="*/ 2147483647 w 244"/>
                <a:gd name="T63" fmla="*/ 2147483647 h 152"/>
                <a:gd name="T64" fmla="*/ 2147483647 w 244"/>
                <a:gd name="T65" fmla="*/ 2147483647 h 152"/>
                <a:gd name="T66" fmla="*/ 2147483647 w 244"/>
                <a:gd name="T67" fmla="*/ 2147483647 h 152"/>
                <a:gd name="T68" fmla="*/ 2147483647 w 244"/>
                <a:gd name="T69" fmla="*/ 2147483647 h 152"/>
                <a:gd name="T70" fmla="*/ 2147483647 w 244"/>
                <a:gd name="T71" fmla="*/ 2147483647 h 152"/>
                <a:gd name="T72" fmla="*/ 2147483647 w 244"/>
                <a:gd name="T73" fmla="*/ 2147483647 h 152"/>
                <a:gd name="T74" fmla="*/ 2147483647 w 244"/>
                <a:gd name="T75" fmla="*/ 2147483647 h 152"/>
                <a:gd name="T76" fmla="*/ 2147483647 w 244"/>
                <a:gd name="T77" fmla="*/ 2147483647 h 152"/>
                <a:gd name="T78" fmla="*/ 2147483647 w 244"/>
                <a:gd name="T79" fmla="*/ 2147483647 h 152"/>
                <a:gd name="T80" fmla="*/ 2147483647 w 244"/>
                <a:gd name="T81" fmla="*/ 2147483647 h 152"/>
                <a:gd name="T82" fmla="*/ 2147483647 w 244"/>
                <a:gd name="T83" fmla="*/ 2147483647 h 152"/>
                <a:gd name="T84" fmla="*/ 2147483647 w 244"/>
                <a:gd name="T85" fmla="*/ 2147483647 h 152"/>
                <a:gd name="T86" fmla="*/ 2147483647 w 244"/>
                <a:gd name="T87" fmla="*/ 2147483647 h 152"/>
                <a:gd name="T88" fmla="*/ 2147483647 w 244"/>
                <a:gd name="T89" fmla="*/ 2147483647 h 152"/>
                <a:gd name="T90" fmla="*/ 2147483647 w 244"/>
                <a:gd name="T91" fmla="*/ 0 h 152"/>
                <a:gd name="T92" fmla="*/ 2147483647 w 244"/>
                <a:gd name="T93" fmla="*/ 2147483647 h 152"/>
                <a:gd name="T94" fmla="*/ 2147483647 w 244"/>
                <a:gd name="T95" fmla="*/ 0 h 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Freeform 21"/>
            <p:cNvSpPr>
              <a:spLocks/>
            </p:cNvSpPr>
            <p:nvPr/>
          </p:nvSpPr>
          <p:spPr bwMode="auto">
            <a:xfrm>
              <a:off x="8472786" y="4728548"/>
              <a:ext cx="514711" cy="407947"/>
            </a:xfrm>
            <a:custGeom>
              <a:avLst/>
              <a:gdLst>
                <a:gd name="T0" fmla="*/ 2147483647 w 253"/>
                <a:gd name="T1" fmla="*/ 2147483647 h 202"/>
                <a:gd name="T2" fmla="*/ 2147483647 w 253"/>
                <a:gd name="T3" fmla="*/ 2147483647 h 202"/>
                <a:gd name="T4" fmla="*/ 2147483647 w 253"/>
                <a:gd name="T5" fmla="*/ 2147483647 h 202"/>
                <a:gd name="T6" fmla="*/ 2147483647 w 253"/>
                <a:gd name="T7" fmla="*/ 2147483647 h 202"/>
                <a:gd name="T8" fmla="*/ 2147483647 w 253"/>
                <a:gd name="T9" fmla="*/ 2147483647 h 202"/>
                <a:gd name="T10" fmla="*/ 2147483647 w 253"/>
                <a:gd name="T11" fmla="*/ 2147483647 h 202"/>
                <a:gd name="T12" fmla="*/ 2147483647 w 253"/>
                <a:gd name="T13" fmla="*/ 2147483647 h 202"/>
                <a:gd name="T14" fmla="*/ 2147483647 w 253"/>
                <a:gd name="T15" fmla="*/ 2147483647 h 202"/>
                <a:gd name="T16" fmla="*/ 2147483647 w 253"/>
                <a:gd name="T17" fmla="*/ 2147483647 h 202"/>
                <a:gd name="T18" fmla="*/ 2147483647 w 253"/>
                <a:gd name="T19" fmla="*/ 2147483647 h 202"/>
                <a:gd name="T20" fmla="*/ 2147483647 w 253"/>
                <a:gd name="T21" fmla="*/ 2147483647 h 202"/>
                <a:gd name="T22" fmla="*/ 2147483647 w 253"/>
                <a:gd name="T23" fmla="*/ 2147483647 h 202"/>
                <a:gd name="T24" fmla="*/ 2147483647 w 253"/>
                <a:gd name="T25" fmla="*/ 2147483647 h 202"/>
                <a:gd name="T26" fmla="*/ 2147483647 w 253"/>
                <a:gd name="T27" fmla="*/ 2147483647 h 202"/>
                <a:gd name="T28" fmla="*/ 2147483647 w 253"/>
                <a:gd name="T29" fmla="*/ 2147483647 h 202"/>
                <a:gd name="T30" fmla="*/ 2147483647 w 253"/>
                <a:gd name="T31" fmla="*/ 2147483647 h 202"/>
                <a:gd name="T32" fmla="*/ 2147483647 w 253"/>
                <a:gd name="T33" fmla="*/ 2147483647 h 202"/>
                <a:gd name="T34" fmla="*/ 2147483647 w 253"/>
                <a:gd name="T35" fmla="*/ 2147483647 h 202"/>
                <a:gd name="T36" fmla="*/ 2147483647 w 253"/>
                <a:gd name="T37" fmla="*/ 2147483647 h 202"/>
                <a:gd name="T38" fmla="*/ 2147483647 w 253"/>
                <a:gd name="T39" fmla="*/ 2147483647 h 202"/>
                <a:gd name="T40" fmla="*/ 2147483647 w 253"/>
                <a:gd name="T41" fmla="*/ 2147483647 h 202"/>
                <a:gd name="T42" fmla="*/ 2147483647 w 253"/>
                <a:gd name="T43" fmla="*/ 2147483647 h 202"/>
                <a:gd name="T44" fmla="*/ 2147483647 w 253"/>
                <a:gd name="T45" fmla="*/ 2147483647 h 202"/>
                <a:gd name="T46" fmla="*/ 2147483647 w 253"/>
                <a:gd name="T47" fmla="*/ 2147483647 h 202"/>
                <a:gd name="T48" fmla="*/ 2147483647 w 253"/>
                <a:gd name="T49" fmla="*/ 2147483647 h 202"/>
                <a:gd name="T50" fmla="*/ 2147483647 w 253"/>
                <a:gd name="T51" fmla="*/ 2147483647 h 202"/>
                <a:gd name="T52" fmla="*/ 2147483647 w 253"/>
                <a:gd name="T53" fmla="*/ 2147483647 h 202"/>
                <a:gd name="T54" fmla="*/ 2147483647 w 253"/>
                <a:gd name="T55" fmla="*/ 2147483647 h 202"/>
                <a:gd name="T56" fmla="*/ 2147483647 w 253"/>
                <a:gd name="T57" fmla="*/ 2147483647 h 202"/>
                <a:gd name="T58" fmla="*/ 2147483647 w 253"/>
                <a:gd name="T59" fmla="*/ 2147483647 h 202"/>
                <a:gd name="T60" fmla="*/ 2147483647 w 253"/>
                <a:gd name="T61" fmla="*/ 2147483647 h 202"/>
                <a:gd name="T62" fmla="*/ 2147483647 w 253"/>
                <a:gd name="T63" fmla="*/ 2147483647 h 202"/>
                <a:gd name="T64" fmla="*/ 2147483647 w 253"/>
                <a:gd name="T65" fmla="*/ 2147483647 h 202"/>
                <a:gd name="T66" fmla="*/ 2147483647 w 253"/>
                <a:gd name="T67" fmla="*/ 2147483647 h 202"/>
                <a:gd name="T68" fmla="*/ 2147483647 w 253"/>
                <a:gd name="T69" fmla="*/ 2147483647 h 202"/>
                <a:gd name="T70" fmla="*/ 2147483647 w 253"/>
                <a:gd name="T71" fmla="*/ 2147483647 h 202"/>
                <a:gd name="T72" fmla="*/ 2147483647 w 253"/>
                <a:gd name="T73" fmla="*/ 2147483647 h 202"/>
                <a:gd name="T74" fmla="*/ 2147483647 w 253"/>
                <a:gd name="T75" fmla="*/ 2147483647 h 202"/>
                <a:gd name="T76" fmla="*/ 2147483647 w 253"/>
                <a:gd name="T77" fmla="*/ 2147483647 h 202"/>
                <a:gd name="T78" fmla="*/ 2147483647 w 253"/>
                <a:gd name="T79" fmla="*/ 2147483647 h 202"/>
                <a:gd name="T80" fmla="*/ 2147483647 w 253"/>
                <a:gd name="T81" fmla="*/ 2147483647 h 202"/>
                <a:gd name="T82" fmla="*/ 2147483647 w 253"/>
                <a:gd name="T83" fmla="*/ 2147483647 h 202"/>
                <a:gd name="T84" fmla="*/ 2147483647 w 253"/>
                <a:gd name="T85" fmla="*/ 2147483647 h 202"/>
                <a:gd name="T86" fmla="*/ 2147483647 w 253"/>
                <a:gd name="T87" fmla="*/ 2147483647 h 202"/>
                <a:gd name="T88" fmla="*/ 2147483647 w 253"/>
                <a:gd name="T89" fmla="*/ 2147483647 h 202"/>
                <a:gd name="T90" fmla="*/ 2147483647 w 253"/>
                <a:gd name="T91" fmla="*/ 2147483647 h 202"/>
                <a:gd name="T92" fmla="*/ 2147483647 w 253"/>
                <a:gd name="T93" fmla="*/ 2147483647 h 202"/>
                <a:gd name="T94" fmla="*/ 2147483647 w 253"/>
                <a:gd name="T95" fmla="*/ 2147483647 h 202"/>
                <a:gd name="T96" fmla="*/ 2147483647 w 253"/>
                <a:gd name="T97" fmla="*/ 2147483647 h 20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22"/>
            <p:cNvSpPr>
              <a:spLocks/>
            </p:cNvSpPr>
            <p:nvPr/>
          </p:nvSpPr>
          <p:spPr bwMode="auto">
            <a:xfrm>
              <a:off x="8714768" y="4379615"/>
              <a:ext cx="311462" cy="417849"/>
            </a:xfrm>
            <a:custGeom>
              <a:avLst/>
              <a:gdLst>
                <a:gd name="T0" fmla="*/ 2147483647 w 153"/>
                <a:gd name="T1" fmla="*/ 2147483647 h 207"/>
                <a:gd name="T2" fmla="*/ 2147483647 w 153"/>
                <a:gd name="T3" fmla="*/ 2147483647 h 207"/>
                <a:gd name="T4" fmla="*/ 2147483647 w 153"/>
                <a:gd name="T5" fmla="*/ 2147483647 h 207"/>
                <a:gd name="T6" fmla="*/ 2147483647 w 153"/>
                <a:gd name="T7" fmla="*/ 2147483647 h 207"/>
                <a:gd name="T8" fmla="*/ 2147483647 w 153"/>
                <a:gd name="T9" fmla="*/ 2147483647 h 207"/>
                <a:gd name="T10" fmla="*/ 2147483647 w 153"/>
                <a:gd name="T11" fmla="*/ 2147483647 h 207"/>
                <a:gd name="T12" fmla="*/ 2147483647 w 153"/>
                <a:gd name="T13" fmla="*/ 2147483647 h 207"/>
                <a:gd name="T14" fmla="*/ 2147483647 w 153"/>
                <a:gd name="T15" fmla="*/ 2147483647 h 207"/>
                <a:gd name="T16" fmla="*/ 2147483647 w 153"/>
                <a:gd name="T17" fmla="*/ 2147483647 h 207"/>
                <a:gd name="T18" fmla="*/ 2147483647 w 153"/>
                <a:gd name="T19" fmla="*/ 2147483647 h 207"/>
                <a:gd name="T20" fmla="*/ 2147483647 w 153"/>
                <a:gd name="T21" fmla="*/ 2147483647 h 207"/>
                <a:gd name="T22" fmla="*/ 2147483647 w 153"/>
                <a:gd name="T23" fmla="*/ 2147483647 h 207"/>
                <a:gd name="T24" fmla="*/ 2147483647 w 153"/>
                <a:gd name="T25" fmla="*/ 2147483647 h 207"/>
                <a:gd name="T26" fmla="*/ 2147483647 w 153"/>
                <a:gd name="T27" fmla="*/ 2147483647 h 207"/>
                <a:gd name="T28" fmla="*/ 0 w 153"/>
                <a:gd name="T29" fmla="*/ 2147483647 h 207"/>
                <a:gd name="T30" fmla="*/ 2147483647 w 153"/>
                <a:gd name="T31" fmla="*/ 2147483647 h 207"/>
                <a:gd name="T32" fmla="*/ 2147483647 w 153"/>
                <a:gd name="T33" fmla="*/ 2147483647 h 207"/>
                <a:gd name="T34" fmla="*/ 2147483647 w 153"/>
                <a:gd name="T35" fmla="*/ 2147483647 h 207"/>
                <a:gd name="T36" fmla="*/ 2147483647 w 153"/>
                <a:gd name="T37" fmla="*/ 2147483647 h 207"/>
                <a:gd name="T38" fmla="*/ 2147483647 w 153"/>
                <a:gd name="T39" fmla="*/ 2147483647 h 207"/>
                <a:gd name="T40" fmla="*/ 2147483647 w 153"/>
                <a:gd name="T41" fmla="*/ 2147483647 h 207"/>
                <a:gd name="T42" fmla="*/ 2147483647 w 153"/>
                <a:gd name="T43" fmla="*/ 2147483647 h 207"/>
                <a:gd name="T44" fmla="*/ 2147483647 w 153"/>
                <a:gd name="T45" fmla="*/ 2147483647 h 207"/>
                <a:gd name="T46" fmla="*/ 2147483647 w 153"/>
                <a:gd name="T47" fmla="*/ 2147483647 h 207"/>
                <a:gd name="T48" fmla="*/ 2147483647 w 153"/>
                <a:gd name="T49" fmla="*/ 2147483647 h 207"/>
                <a:gd name="T50" fmla="*/ 2147483647 w 153"/>
                <a:gd name="T51" fmla="*/ 2147483647 h 207"/>
                <a:gd name="T52" fmla="*/ 2147483647 w 153"/>
                <a:gd name="T53" fmla="*/ 2147483647 h 207"/>
                <a:gd name="T54" fmla="*/ 2147483647 w 153"/>
                <a:gd name="T55" fmla="*/ 2147483647 h 207"/>
                <a:gd name="T56" fmla="*/ 2147483647 w 153"/>
                <a:gd name="T57" fmla="*/ 2147483647 h 207"/>
                <a:gd name="T58" fmla="*/ 2147483647 w 153"/>
                <a:gd name="T59" fmla="*/ 2147483647 h 207"/>
                <a:gd name="T60" fmla="*/ 2147483647 w 153"/>
                <a:gd name="T61" fmla="*/ 2147483647 h 207"/>
                <a:gd name="T62" fmla="*/ 2147483647 w 153"/>
                <a:gd name="T63" fmla="*/ 2147483647 h 207"/>
                <a:gd name="T64" fmla="*/ 2147483647 w 153"/>
                <a:gd name="T65" fmla="*/ 2147483647 h 207"/>
                <a:gd name="T66" fmla="*/ 2147483647 w 153"/>
                <a:gd name="T67" fmla="*/ 2147483647 h 207"/>
                <a:gd name="T68" fmla="*/ 2147483647 w 153"/>
                <a:gd name="T69" fmla="*/ 2147483647 h 207"/>
                <a:gd name="T70" fmla="*/ 2147483647 w 153"/>
                <a:gd name="T71" fmla="*/ 2147483647 h 207"/>
                <a:gd name="T72" fmla="*/ 2147483647 w 153"/>
                <a:gd name="T73" fmla="*/ 2147483647 h 207"/>
                <a:gd name="T74" fmla="*/ 2147483647 w 153"/>
                <a:gd name="T75" fmla="*/ 2147483647 h 207"/>
                <a:gd name="T76" fmla="*/ 2147483647 w 153"/>
                <a:gd name="T77" fmla="*/ 2147483647 h 207"/>
                <a:gd name="T78" fmla="*/ 2147483647 w 153"/>
                <a:gd name="T79" fmla="*/ 2147483647 h 207"/>
                <a:gd name="T80" fmla="*/ 2147483647 w 153"/>
                <a:gd name="T81" fmla="*/ 2147483647 h 207"/>
                <a:gd name="T82" fmla="*/ 2147483647 w 153"/>
                <a:gd name="T83" fmla="*/ 2147483647 h 207"/>
                <a:gd name="T84" fmla="*/ 2147483647 w 153"/>
                <a:gd name="T85" fmla="*/ 2147483647 h 207"/>
                <a:gd name="T86" fmla="*/ 2147483647 w 153"/>
                <a:gd name="T87" fmla="*/ 2147483647 h 207"/>
                <a:gd name="T88" fmla="*/ 2147483647 w 153"/>
                <a:gd name="T89" fmla="*/ 2147483647 h 207"/>
                <a:gd name="T90" fmla="*/ 2147483647 w 153"/>
                <a:gd name="T91" fmla="*/ 2147483647 h 207"/>
                <a:gd name="T92" fmla="*/ 2147483647 w 153"/>
                <a:gd name="T93" fmla="*/ 2147483647 h 207"/>
                <a:gd name="T94" fmla="*/ 2147483647 w 153"/>
                <a:gd name="T95" fmla="*/ 2147483647 h 207"/>
                <a:gd name="T96" fmla="*/ 2147483647 w 153"/>
                <a:gd name="T97" fmla="*/ 2147483647 h 2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Freeform 23"/>
            <p:cNvSpPr>
              <a:spLocks/>
            </p:cNvSpPr>
            <p:nvPr/>
          </p:nvSpPr>
          <p:spPr bwMode="auto">
            <a:xfrm>
              <a:off x="8877687" y="4488532"/>
              <a:ext cx="284709" cy="349329"/>
            </a:xfrm>
            <a:custGeom>
              <a:avLst/>
              <a:gdLst>
                <a:gd name="T0" fmla="*/ 2147483647 w 140"/>
                <a:gd name="T1" fmla="*/ 2147483647 h 173"/>
                <a:gd name="T2" fmla="*/ 2147483647 w 140"/>
                <a:gd name="T3" fmla="*/ 2147483647 h 173"/>
                <a:gd name="T4" fmla="*/ 2147483647 w 140"/>
                <a:gd name="T5" fmla="*/ 2147483647 h 173"/>
                <a:gd name="T6" fmla="*/ 2147483647 w 140"/>
                <a:gd name="T7" fmla="*/ 2147483647 h 173"/>
                <a:gd name="T8" fmla="*/ 2147483647 w 140"/>
                <a:gd name="T9" fmla="*/ 2147483647 h 173"/>
                <a:gd name="T10" fmla="*/ 2147483647 w 140"/>
                <a:gd name="T11" fmla="*/ 2147483647 h 173"/>
                <a:gd name="T12" fmla="*/ 2147483647 w 140"/>
                <a:gd name="T13" fmla="*/ 2147483647 h 173"/>
                <a:gd name="T14" fmla="*/ 2147483647 w 140"/>
                <a:gd name="T15" fmla="*/ 2147483647 h 173"/>
                <a:gd name="T16" fmla="*/ 2147483647 w 140"/>
                <a:gd name="T17" fmla="*/ 2147483647 h 173"/>
                <a:gd name="T18" fmla="*/ 2147483647 w 140"/>
                <a:gd name="T19" fmla="*/ 2147483647 h 173"/>
                <a:gd name="T20" fmla="*/ 2147483647 w 140"/>
                <a:gd name="T21" fmla="*/ 2147483647 h 173"/>
                <a:gd name="T22" fmla="*/ 2147483647 w 140"/>
                <a:gd name="T23" fmla="*/ 2147483647 h 173"/>
                <a:gd name="T24" fmla="*/ 2147483647 w 140"/>
                <a:gd name="T25" fmla="*/ 2147483647 h 173"/>
                <a:gd name="T26" fmla="*/ 2147483647 w 140"/>
                <a:gd name="T27" fmla="*/ 2147483647 h 173"/>
                <a:gd name="T28" fmla="*/ 2147483647 w 140"/>
                <a:gd name="T29" fmla="*/ 2147483647 h 173"/>
                <a:gd name="T30" fmla="*/ 2147483647 w 140"/>
                <a:gd name="T31" fmla="*/ 2147483647 h 173"/>
                <a:gd name="T32" fmla="*/ 0 w 140"/>
                <a:gd name="T33" fmla="*/ 2147483647 h 173"/>
                <a:gd name="T34" fmla="*/ 2147483647 w 140"/>
                <a:gd name="T35" fmla="*/ 2147483647 h 173"/>
                <a:gd name="T36" fmla="*/ 2147483647 w 140"/>
                <a:gd name="T37" fmla="*/ 2147483647 h 173"/>
                <a:gd name="T38" fmla="*/ 2147483647 w 140"/>
                <a:gd name="T39" fmla="*/ 2147483647 h 173"/>
                <a:gd name="T40" fmla="*/ 2147483647 w 140"/>
                <a:gd name="T41" fmla="*/ 2147483647 h 173"/>
                <a:gd name="T42" fmla="*/ 2147483647 w 140"/>
                <a:gd name="T43" fmla="*/ 2147483647 h 173"/>
                <a:gd name="T44" fmla="*/ 2147483647 w 140"/>
                <a:gd name="T45" fmla="*/ 2147483647 h 173"/>
                <a:gd name="T46" fmla="*/ 2147483647 w 140"/>
                <a:gd name="T47" fmla="*/ 2147483647 h 173"/>
                <a:gd name="T48" fmla="*/ 2147483647 w 140"/>
                <a:gd name="T49" fmla="*/ 2147483647 h 173"/>
                <a:gd name="T50" fmla="*/ 2147483647 w 140"/>
                <a:gd name="T51" fmla="*/ 2147483647 h 173"/>
                <a:gd name="T52" fmla="*/ 2147483647 w 140"/>
                <a:gd name="T53" fmla="*/ 2147483647 h 173"/>
                <a:gd name="T54" fmla="*/ 2147483647 w 140"/>
                <a:gd name="T55" fmla="*/ 2147483647 h 173"/>
                <a:gd name="T56" fmla="*/ 2147483647 w 140"/>
                <a:gd name="T57" fmla="*/ 2147483647 h 173"/>
                <a:gd name="T58" fmla="*/ 2147483647 w 140"/>
                <a:gd name="T59" fmla="*/ 2147483647 h 173"/>
                <a:gd name="T60" fmla="*/ 2147483647 w 140"/>
                <a:gd name="T61" fmla="*/ 2147483647 h 173"/>
                <a:gd name="T62" fmla="*/ 2147483647 w 140"/>
                <a:gd name="T63" fmla="*/ 2147483647 h 173"/>
                <a:gd name="T64" fmla="*/ 2147483647 w 140"/>
                <a:gd name="T65" fmla="*/ 2147483647 h 173"/>
                <a:gd name="T66" fmla="*/ 2147483647 w 140"/>
                <a:gd name="T67" fmla="*/ 2147483647 h 173"/>
                <a:gd name="T68" fmla="*/ 2147483647 w 140"/>
                <a:gd name="T69" fmla="*/ 2147483647 h 173"/>
                <a:gd name="T70" fmla="*/ 2147483647 w 140"/>
                <a:gd name="T71" fmla="*/ 2147483647 h 173"/>
                <a:gd name="T72" fmla="*/ 2147483647 w 140"/>
                <a:gd name="T73" fmla="*/ 2147483647 h 173"/>
                <a:gd name="T74" fmla="*/ 2147483647 w 140"/>
                <a:gd name="T75" fmla="*/ 2147483647 h 173"/>
                <a:gd name="T76" fmla="*/ 2147483647 w 140"/>
                <a:gd name="T77" fmla="*/ 2147483647 h 173"/>
                <a:gd name="T78" fmla="*/ 2147483647 w 140"/>
                <a:gd name="T79" fmla="*/ 2147483647 h 173"/>
                <a:gd name="T80" fmla="*/ 2147483647 w 140"/>
                <a:gd name="T81" fmla="*/ 2147483647 h 173"/>
                <a:gd name="T82" fmla="*/ 2147483647 w 140"/>
                <a:gd name="T83" fmla="*/ 2147483647 h 173"/>
                <a:gd name="T84" fmla="*/ 2147483647 w 140"/>
                <a:gd name="T85" fmla="*/ 2147483647 h 173"/>
                <a:gd name="T86" fmla="*/ 2147483647 w 140"/>
                <a:gd name="T87" fmla="*/ 2147483647 h 173"/>
                <a:gd name="T88" fmla="*/ 2147483647 w 140"/>
                <a:gd name="T89" fmla="*/ 2147483647 h 173"/>
                <a:gd name="T90" fmla="*/ 2147483647 w 140"/>
                <a:gd name="T91" fmla="*/ 2147483647 h 173"/>
                <a:gd name="T92" fmla="*/ 2147483647 w 140"/>
                <a:gd name="T93" fmla="*/ 2147483647 h 173"/>
                <a:gd name="T94" fmla="*/ 2147483647 w 140"/>
                <a:gd name="T95" fmla="*/ 2147483647 h 173"/>
                <a:gd name="T96" fmla="*/ 2147483647 w 140"/>
                <a:gd name="T97" fmla="*/ 2147483647 h 173"/>
                <a:gd name="T98" fmla="*/ 2147483647 w 140"/>
                <a:gd name="T99" fmla="*/ 2147483647 h 173"/>
                <a:gd name="T100" fmla="*/ 2147483647 w 140"/>
                <a:gd name="T101" fmla="*/ 2147483647 h 173"/>
                <a:gd name="T102" fmla="*/ 2147483647 w 140"/>
                <a:gd name="T103" fmla="*/ 0 h 173"/>
                <a:gd name="T104" fmla="*/ 2147483647 w 140"/>
                <a:gd name="T105" fmla="*/ 2147483647 h 17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Freeform 24"/>
            <p:cNvSpPr>
              <a:spLocks/>
            </p:cNvSpPr>
            <p:nvPr/>
          </p:nvSpPr>
          <p:spPr bwMode="auto">
            <a:xfrm>
              <a:off x="9003869" y="4268716"/>
              <a:ext cx="247972" cy="284375"/>
            </a:xfrm>
            <a:custGeom>
              <a:avLst/>
              <a:gdLst>
                <a:gd name="T0" fmla="*/ 2147483647 w 122"/>
                <a:gd name="T1" fmla="*/ 2147483647 h 141"/>
                <a:gd name="T2" fmla="*/ 2147483647 w 122"/>
                <a:gd name="T3" fmla="*/ 2147483647 h 141"/>
                <a:gd name="T4" fmla="*/ 2147483647 w 122"/>
                <a:gd name="T5" fmla="*/ 2147483647 h 141"/>
                <a:gd name="T6" fmla="*/ 2147483647 w 122"/>
                <a:gd name="T7" fmla="*/ 2147483647 h 141"/>
                <a:gd name="T8" fmla="*/ 2147483647 w 122"/>
                <a:gd name="T9" fmla="*/ 2147483647 h 141"/>
                <a:gd name="T10" fmla="*/ 2147483647 w 122"/>
                <a:gd name="T11" fmla="*/ 2147483647 h 141"/>
                <a:gd name="T12" fmla="*/ 2147483647 w 122"/>
                <a:gd name="T13" fmla="*/ 2147483647 h 141"/>
                <a:gd name="T14" fmla="*/ 2147483647 w 122"/>
                <a:gd name="T15" fmla="*/ 2147483647 h 141"/>
                <a:gd name="T16" fmla="*/ 2147483647 w 122"/>
                <a:gd name="T17" fmla="*/ 2147483647 h 141"/>
                <a:gd name="T18" fmla="*/ 2147483647 w 122"/>
                <a:gd name="T19" fmla="*/ 2147483647 h 141"/>
                <a:gd name="T20" fmla="*/ 2147483647 w 122"/>
                <a:gd name="T21" fmla="*/ 2147483647 h 141"/>
                <a:gd name="T22" fmla="*/ 2147483647 w 122"/>
                <a:gd name="T23" fmla="*/ 2147483647 h 141"/>
                <a:gd name="T24" fmla="*/ 2147483647 w 122"/>
                <a:gd name="T25" fmla="*/ 2147483647 h 141"/>
                <a:gd name="T26" fmla="*/ 2147483647 w 122"/>
                <a:gd name="T27" fmla="*/ 2147483647 h 141"/>
                <a:gd name="T28" fmla="*/ 2147483647 w 122"/>
                <a:gd name="T29" fmla="*/ 2147483647 h 141"/>
                <a:gd name="T30" fmla="*/ 2147483647 w 122"/>
                <a:gd name="T31" fmla="*/ 2147483647 h 141"/>
                <a:gd name="T32" fmla="*/ 2147483647 w 122"/>
                <a:gd name="T33" fmla="*/ 2147483647 h 141"/>
                <a:gd name="T34" fmla="*/ 2147483647 w 122"/>
                <a:gd name="T35" fmla="*/ 2147483647 h 141"/>
                <a:gd name="T36" fmla="*/ 2147483647 w 122"/>
                <a:gd name="T37" fmla="*/ 2147483647 h 141"/>
                <a:gd name="T38" fmla="*/ 2147483647 w 122"/>
                <a:gd name="T39" fmla="*/ 2147483647 h 141"/>
                <a:gd name="T40" fmla="*/ 2147483647 w 122"/>
                <a:gd name="T41" fmla="*/ 2147483647 h 141"/>
                <a:gd name="T42" fmla="*/ 2147483647 w 122"/>
                <a:gd name="T43" fmla="*/ 2147483647 h 141"/>
                <a:gd name="T44" fmla="*/ 2147483647 w 122"/>
                <a:gd name="T45" fmla="*/ 2147483647 h 141"/>
                <a:gd name="T46" fmla="*/ 2147483647 w 122"/>
                <a:gd name="T47" fmla="*/ 2147483647 h 141"/>
                <a:gd name="T48" fmla="*/ 2147483647 w 122"/>
                <a:gd name="T49" fmla="*/ 2147483647 h 141"/>
                <a:gd name="T50" fmla="*/ 2147483647 w 122"/>
                <a:gd name="T51" fmla="*/ 2147483647 h 141"/>
                <a:gd name="T52" fmla="*/ 2147483647 w 122"/>
                <a:gd name="T53" fmla="*/ 2147483647 h 141"/>
                <a:gd name="T54" fmla="*/ 2147483647 w 122"/>
                <a:gd name="T55" fmla="*/ 2147483647 h 141"/>
                <a:gd name="T56" fmla="*/ 2147483647 w 122"/>
                <a:gd name="T57" fmla="*/ 2147483647 h 141"/>
                <a:gd name="T58" fmla="*/ 2147483647 w 122"/>
                <a:gd name="T59" fmla="*/ 2147483647 h 141"/>
                <a:gd name="T60" fmla="*/ 2147483647 w 122"/>
                <a:gd name="T61" fmla="*/ 2147483647 h 141"/>
                <a:gd name="T62" fmla="*/ 2147483647 w 122"/>
                <a:gd name="T63" fmla="*/ 2147483647 h 141"/>
                <a:gd name="T64" fmla="*/ 2147483647 w 122"/>
                <a:gd name="T65" fmla="*/ 2147483647 h 141"/>
                <a:gd name="T66" fmla="*/ 2147483647 w 122"/>
                <a:gd name="T67" fmla="*/ 2147483647 h 141"/>
                <a:gd name="T68" fmla="*/ 2147483647 w 122"/>
                <a:gd name="T69" fmla="*/ 2147483647 h 141"/>
                <a:gd name="T70" fmla="*/ 2147483647 w 122"/>
                <a:gd name="T71" fmla="*/ 2147483647 h 141"/>
                <a:gd name="T72" fmla="*/ 2147483647 w 122"/>
                <a:gd name="T73" fmla="*/ 2147483647 h 141"/>
                <a:gd name="T74" fmla="*/ 2147483647 w 122"/>
                <a:gd name="T75" fmla="*/ 2147483647 h 141"/>
                <a:gd name="T76" fmla="*/ 2147483647 w 122"/>
                <a:gd name="T77" fmla="*/ 2147483647 h 141"/>
                <a:gd name="T78" fmla="*/ 2147483647 w 122"/>
                <a:gd name="T79" fmla="*/ 2147483647 h 141"/>
                <a:gd name="T80" fmla="*/ 2147483647 w 122"/>
                <a:gd name="T81" fmla="*/ 2147483647 h 141"/>
                <a:gd name="T82" fmla="*/ 2147483647 w 122"/>
                <a:gd name="T83" fmla="*/ 2147483647 h 141"/>
                <a:gd name="T84" fmla="*/ 2147483647 w 122"/>
                <a:gd name="T85" fmla="*/ 2147483647 h 141"/>
                <a:gd name="T86" fmla="*/ 2147483647 w 122"/>
                <a:gd name="T87" fmla="*/ 2147483647 h 141"/>
                <a:gd name="T88" fmla="*/ 2147483647 w 122"/>
                <a:gd name="T89" fmla="*/ 2147483647 h 141"/>
                <a:gd name="T90" fmla="*/ 2147483647 w 122"/>
                <a:gd name="T91" fmla="*/ 2147483647 h 141"/>
                <a:gd name="T92" fmla="*/ 2147483647 w 122"/>
                <a:gd name="T93" fmla="*/ 0 h 14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25"/>
            <p:cNvSpPr>
              <a:spLocks/>
            </p:cNvSpPr>
            <p:nvPr/>
          </p:nvSpPr>
          <p:spPr bwMode="auto">
            <a:xfrm>
              <a:off x="8765480" y="4026324"/>
              <a:ext cx="311462" cy="377450"/>
            </a:xfrm>
            <a:custGeom>
              <a:avLst/>
              <a:gdLst>
                <a:gd name="T0" fmla="*/ 2147483647 w 153"/>
                <a:gd name="T1" fmla="*/ 2147483647 h 187"/>
                <a:gd name="T2" fmla="*/ 2147483647 w 153"/>
                <a:gd name="T3" fmla="*/ 2147483647 h 187"/>
                <a:gd name="T4" fmla="*/ 2147483647 w 153"/>
                <a:gd name="T5" fmla="*/ 2147483647 h 187"/>
                <a:gd name="T6" fmla="*/ 2147483647 w 153"/>
                <a:gd name="T7" fmla="*/ 0 h 187"/>
                <a:gd name="T8" fmla="*/ 2147483647 w 153"/>
                <a:gd name="T9" fmla="*/ 2147483647 h 187"/>
                <a:gd name="T10" fmla="*/ 2147483647 w 153"/>
                <a:gd name="T11" fmla="*/ 2147483647 h 187"/>
                <a:gd name="T12" fmla="*/ 2147483647 w 153"/>
                <a:gd name="T13" fmla="*/ 2147483647 h 187"/>
                <a:gd name="T14" fmla="*/ 2147483647 w 153"/>
                <a:gd name="T15" fmla="*/ 2147483647 h 187"/>
                <a:gd name="T16" fmla="*/ 2147483647 w 153"/>
                <a:gd name="T17" fmla="*/ 2147483647 h 187"/>
                <a:gd name="T18" fmla="*/ 2147483647 w 153"/>
                <a:gd name="T19" fmla="*/ 2147483647 h 187"/>
                <a:gd name="T20" fmla="*/ 2147483647 w 153"/>
                <a:gd name="T21" fmla="*/ 2147483647 h 187"/>
                <a:gd name="T22" fmla="*/ 2147483647 w 153"/>
                <a:gd name="T23" fmla="*/ 2147483647 h 187"/>
                <a:gd name="T24" fmla="*/ 2147483647 w 153"/>
                <a:gd name="T25" fmla="*/ 2147483647 h 187"/>
                <a:gd name="T26" fmla="*/ 2147483647 w 153"/>
                <a:gd name="T27" fmla="*/ 2147483647 h 187"/>
                <a:gd name="T28" fmla="*/ 2147483647 w 153"/>
                <a:gd name="T29" fmla="*/ 2147483647 h 187"/>
                <a:gd name="T30" fmla="*/ 2147483647 w 153"/>
                <a:gd name="T31" fmla="*/ 2147483647 h 187"/>
                <a:gd name="T32" fmla="*/ 2147483647 w 153"/>
                <a:gd name="T33" fmla="*/ 2147483647 h 187"/>
                <a:gd name="T34" fmla="*/ 2147483647 w 153"/>
                <a:gd name="T35" fmla="*/ 2147483647 h 187"/>
                <a:gd name="T36" fmla="*/ 2147483647 w 153"/>
                <a:gd name="T37" fmla="*/ 2147483647 h 187"/>
                <a:gd name="T38" fmla="*/ 2147483647 w 153"/>
                <a:gd name="T39" fmla="*/ 2147483647 h 187"/>
                <a:gd name="T40" fmla="*/ 2147483647 w 153"/>
                <a:gd name="T41" fmla="*/ 2147483647 h 187"/>
                <a:gd name="T42" fmla="*/ 2147483647 w 153"/>
                <a:gd name="T43" fmla="*/ 2147483647 h 187"/>
                <a:gd name="T44" fmla="*/ 2147483647 w 153"/>
                <a:gd name="T45" fmla="*/ 2147483647 h 187"/>
                <a:gd name="T46" fmla="*/ 2147483647 w 153"/>
                <a:gd name="T47" fmla="*/ 2147483647 h 187"/>
                <a:gd name="T48" fmla="*/ 2147483647 w 153"/>
                <a:gd name="T49" fmla="*/ 2147483647 h 187"/>
                <a:gd name="T50" fmla="*/ 2147483647 w 153"/>
                <a:gd name="T51" fmla="*/ 2147483647 h 187"/>
                <a:gd name="T52" fmla="*/ 2147483647 w 153"/>
                <a:gd name="T53" fmla="*/ 2147483647 h 187"/>
                <a:gd name="T54" fmla="*/ 2147483647 w 153"/>
                <a:gd name="T55" fmla="*/ 2147483647 h 187"/>
                <a:gd name="T56" fmla="*/ 2147483647 w 153"/>
                <a:gd name="T57" fmla="*/ 2147483647 h 187"/>
                <a:gd name="T58" fmla="*/ 2147483647 w 153"/>
                <a:gd name="T59" fmla="*/ 2147483647 h 187"/>
                <a:gd name="T60" fmla="*/ 2147483647 w 153"/>
                <a:gd name="T61" fmla="*/ 2147483647 h 187"/>
                <a:gd name="T62" fmla="*/ 2147483647 w 153"/>
                <a:gd name="T63" fmla="*/ 2147483647 h 187"/>
                <a:gd name="T64" fmla="*/ 2147483647 w 153"/>
                <a:gd name="T65" fmla="*/ 2147483647 h 187"/>
                <a:gd name="T66" fmla="*/ 2147483647 w 153"/>
                <a:gd name="T67" fmla="*/ 2147483647 h 187"/>
                <a:gd name="T68" fmla="*/ 2147483647 w 153"/>
                <a:gd name="T69" fmla="*/ 2147483647 h 187"/>
                <a:gd name="T70" fmla="*/ 2147483647 w 153"/>
                <a:gd name="T71" fmla="*/ 2147483647 h 187"/>
                <a:gd name="T72" fmla="*/ 2147483647 w 153"/>
                <a:gd name="T73" fmla="*/ 2147483647 h 187"/>
                <a:gd name="T74" fmla="*/ 2147483647 w 153"/>
                <a:gd name="T75" fmla="*/ 2147483647 h 187"/>
                <a:gd name="T76" fmla="*/ 2147483647 w 153"/>
                <a:gd name="T77" fmla="*/ 2147483647 h 187"/>
                <a:gd name="T78" fmla="*/ 2147483647 w 153"/>
                <a:gd name="T79" fmla="*/ 2147483647 h 187"/>
                <a:gd name="T80" fmla="*/ 2147483647 w 153"/>
                <a:gd name="T81" fmla="*/ 2147483647 h 187"/>
                <a:gd name="T82" fmla="*/ 2147483647 w 153"/>
                <a:gd name="T83" fmla="*/ 2147483647 h 187"/>
                <a:gd name="T84" fmla="*/ 2147483647 w 153"/>
                <a:gd name="T85" fmla="*/ 2147483647 h 187"/>
                <a:gd name="T86" fmla="*/ 2147483647 w 153"/>
                <a:gd name="T87" fmla="*/ 2147483647 h 187"/>
                <a:gd name="T88" fmla="*/ 2147483647 w 153"/>
                <a:gd name="T89" fmla="*/ 2147483647 h 187"/>
                <a:gd name="T90" fmla="*/ 2147483647 w 153"/>
                <a:gd name="T91" fmla="*/ 2147483647 h 187"/>
                <a:gd name="T92" fmla="*/ 2147483647 w 153"/>
                <a:gd name="T93" fmla="*/ 2147483647 h 187"/>
                <a:gd name="T94" fmla="*/ 2147483647 w 153"/>
                <a:gd name="T95" fmla="*/ 2147483647 h 187"/>
                <a:gd name="T96" fmla="*/ 2147483647 w 153"/>
                <a:gd name="T97" fmla="*/ 2147483647 h 187"/>
                <a:gd name="T98" fmla="*/ 2147483647 w 153"/>
                <a:gd name="T99" fmla="*/ 2147483647 h 187"/>
                <a:gd name="T100" fmla="*/ 2147483647 w 153"/>
                <a:gd name="T101" fmla="*/ 2147483647 h 187"/>
                <a:gd name="T102" fmla="*/ 2147483647 w 153"/>
                <a:gd name="T103" fmla="*/ 2147483647 h 1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Freeform 26"/>
            <p:cNvSpPr>
              <a:spLocks/>
            </p:cNvSpPr>
            <p:nvPr/>
          </p:nvSpPr>
          <p:spPr bwMode="auto">
            <a:xfrm>
              <a:off x="8824579" y="3590256"/>
              <a:ext cx="81459" cy="117235"/>
            </a:xfrm>
            <a:custGeom>
              <a:avLst/>
              <a:gdLst>
                <a:gd name="T0" fmla="*/ 2147483647 w 40"/>
                <a:gd name="T1" fmla="*/ 0 h 58"/>
                <a:gd name="T2" fmla="*/ 2147483647 w 40"/>
                <a:gd name="T3" fmla="*/ 0 h 58"/>
                <a:gd name="T4" fmla="*/ 2147483647 w 40"/>
                <a:gd name="T5" fmla="*/ 2147483647 h 58"/>
                <a:gd name="T6" fmla="*/ 2147483647 w 40"/>
                <a:gd name="T7" fmla="*/ 2147483647 h 58"/>
                <a:gd name="T8" fmla="*/ 2147483647 w 40"/>
                <a:gd name="T9" fmla="*/ 2147483647 h 58"/>
                <a:gd name="T10" fmla="*/ 2147483647 w 40"/>
                <a:gd name="T11" fmla="*/ 2147483647 h 58"/>
                <a:gd name="T12" fmla="*/ 2147483647 w 40"/>
                <a:gd name="T13" fmla="*/ 2147483647 h 58"/>
                <a:gd name="T14" fmla="*/ 2147483647 w 40"/>
                <a:gd name="T15" fmla="*/ 2147483647 h 58"/>
                <a:gd name="T16" fmla="*/ 2147483647 w 40"/>
                <a:gd name="T17" fmla="*/ 2147483647 h 58"/>
                <a:gd name="T18" fmla="*/ 2147483647 w 40"/>
                <a:gd name="T19" fmla="*/ 2147483647 h 58"/>
                <a:gd name="T20" fmla="*/ 2147483647 w 40"/>
                <a:gd name="T21" fmla="*/ 2147483647 h 58"/>
                <a:gd name="T22" fmla="*/ 2147483647 w 40"/>
                <a:gd name="T23" fmla="*/ 2147483647 h 58"/>
                <a:gd name="T24" fmla="*/ 0 w 40"/>
                <a:gd name="T25" fmla="*/ 2147483647 h 58"/>
                <a:gd name="T26" fmla="*/ 2147483647 w 40"/>
                <a:gd name="T27" fmla="*/ 2147483647 h 58"/>
                <a:gd name="T28" fmla="*/ 2147483647 w 40"/>
                <a:gd name="T29" fmla="*/ 2147483647 h 58"/>
                <a:gd name="T30" fmla="*/ 2147483647 w 40"/>
                <a:gd name="T31" fmla="*/ 2147483647 h 58"/>
                <a:gd name="T32" fmla="*/ 2147483647 w 40"/>
                <a:gd name="T33" fmla="*/ 2147483647 h 58"/>
                <a:gd name="T34" fmla="*/ 2147483647 w 40"/>
                <a:gd name="T35" fmla="*/ 2147483647 h 58"/>
                <a:gd name="T36" fmla="*/ 2147483647 w 40"/>
                <a:gd name="T37" fmla="*/ 2147483647 h 58"/>
                <a:gd name="T38" fmla="*/ 2147483647 w 40"/>
                <a:gd name="T39" fmla="*/ 2147483647 h 58"/>
                <a:gd name="T40" fmla="*/ 2147483647 w 40"/>
                <a:gd name="T41" fmla="*/ 2147483647 h 58"/>
                <a:gd name="T42" fmla="*/ 2147483647 w 40"/>
                <a:gd name="T43" fmla="*/ 2147483647 h 58"/>
                <a:gd name="T44" fmla="*/ 2147483647 w 40"/>
                <a:gd name="T45" fmla="*/ 2147483647 h 58"/>
                <a:gd name="T46" fmla="*/ 2147483647 w 40"/>
                <a:gd name="T47" fmla="*/ 2147483647 h 58"/>
                <a:gd name="T48" fmla="*/ 2147483647 w 40"/>
                <a:gd name="T49" fmla="*/ 2147483647 h 58"/>
                <a:gd name="T50" fmla="*/ 2147483647 w 40"/>
                <a:gd name="T51" fmla="*/ 2147483647 h 58"/>
                <a:gd name="T52" fmla="*/ 2147483647 w 40"/>
                <a:gd name="T53" fmla="*/ 2147483647 h 58"/>
                <a:gd name="T54" fmla="*/ 2147483647 w 40"/>
                <a:gd name="T55" fmla="*/ 2147483647 h 58"/>
                <a:gd name="T56" fmla="*/ 2147483647 w 40"/>
                <a:gd name="T57" fmla="*/ 0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27"/>
            <p:cNvSpPr>
              <a:spLocks/>
            </p:cNvSpPr>
            <p:nvPr/>
          </p:nvSpPr>
          <p:spPr bwMode="auto">
            <a:xfrm>
              <a:off x="8743120" y="3535994"/>
              <a:ext cx="109811" cy="116839"/>
            </a:xfrm>
            <a:custGeom>
              <a:avLst/>
              <a:gdLst>
                <a:gd name="T0" fmla="*/ 2147483647 w 54"/>
                <a:gd name="T1" fmla="*/ 2147483647 h 58"/>
                <a:gd name="T2" fmla="*/ 2147483647 w 54"/>
                <a:gd name="T3" fmla="*/ 2147483647 h 58"/>
                <a:gd name="T4" fmla="*/ 2147483647 w 54"/>
                <a:gd name="T5" fmla="*/ 2147483647 h 58"/>
                <a:gd name="T6" fmla="*/ 2147483647 w 54"/>
                <a:gd name="T7" fmla="*/ 2147483647 h 58"/>
                <a:gd name="T8" fmla="*/ 2147483647 w 54"/>
                <a:gd name="T9" fmla="*/ 2147483647 h 58"/>
                <a:gd name="T10" fmla="*/ 2147483647 w 54"/>
                <a:gd name="T11" fmla="*/ 2147483647 h 58"/>
                <a:gd name="T12" fmla="*/ 2147483647 w 54"/>
                <a:gd name="T13" fmla="*/ 2147483647 h 58"/>
                <a:gd name="T14" fmla="*/ 2147483647 w 54"/>
                <a:gd name="T15" fmla="*/ 2147483647 h 58"/>
                <a:gd name="T16" fmla="*/ 2147483647 w 54"/>
                <a:gd name="T17" fmla="*/ 2147483647 h 58"/>
                <a:gd name="T18" fmla="*/ 2147483647 w 54"/>
                <a:gd name="T19" fmla="*/ 2147483647 h 58"/>
                <a:gd name="T20" fmla="*/ 2147483647 w 54"/>
                <a:gd name="T21" fmla="*/ 2147483647 h 58"/>
                <a:gd name="T22" fmla="*/ 2147483647 w 54"/>
                <a:gd name="T23" fmla="*/ 2147483647 h 58"/>
                <a:gd name="T24" fmla="*/ 2147483647 w 54"/>
                <a:gd name="T25" fmla="*/ 2147483647 h 58"/>
                <a:gd name="T26" fmla="*/ 0 w 54"/>
                <a:gd name="T27" fmla="*/ 2147483647 h 58"/>
                <a:gd name="T28" fmla="*/ 2147483647 w 54"/>
                <a:gd name="T29" fmla="*/ 2147483647 h 58"/>
                <a:gd name="T30" fmla="*/ 2147483647 w 54"/>
                <a:gd name="T31" fmla="*/ 2147483647 h 58"/>
                <a:gd name="T32" fmla="*/ 2147483647 w 54"/>
                <a:gd name="T33" fmla="*/ 2147483647 h 58"/>
                <a:gd name="T34" fmla="*/ 2147483647 w 54"/>
                <a:gd name="T35" fmla="*/ 2147483647 h 58"/>
                <a:gd name="T36" fmla="*/ 2147483647 w 54"/>
                <a:gd name="T37" fmla="*/ 2147483647 h 58"/>
                <a:gd name="T38" fmla="*/ 2147483647 w 54"/>
                <a:gd name="T39" fmla="*/ 2147483647 h 58"/>
                <a:gd name="T40" fmla="*/ 2147483647 w 54"/>
                <a:gd name="T41" fmla="*/ 2147483647 h 58"/>
                <a:gd name="T42" fmla="*/ 2147483647 w 54"/>
                <a:gd name="T43" fmla="*/ 2147483647 h 58"/>
                <a:gd name="T44" fmla="*/ 2147483647 w 54"/>
                <a:gd name="T45" fmla="*/ 2147483647 h 58"/>
                <a:gd name="T46" fmla="*/ 2147483647 w 54"/>
                <a:gd name="T47" fmla="*/ 2147483647 h 58"/>
                <a:gd name="T48" fmla="*/ 2147483647 w 54"/>
                <a:gd name="T49" fmla="*/ 2147483647 h 58"/>
                <a:gd name="T50" fmla="*/ 2147483647 w 54"/>
                <a:gd name="T51" fmla="*/ 2147483647 h 58"/>
                <a:gd name="T52" fmla="*/ 2147483647 w 54"/>
                <a:gd name="T53" fmla="*/ 2147483647 h 58"/>
                <a:gd name="T54" fmla="*/ 2147483647 w 54"/>
                <a:gd name="T55" fmla="*/ 2147483647 h 58"/>
                <a:gd name="T56" fmla="*/ 2147483647 w 54"/>
                <a:gd name="T57" fmla="*/ 2147483647 h 58"/>
                <a:gd name="T58" fmla="*/ 2147483647 w 54"/>
                <a:gd name="T59" fmla="*/ 2147483647 h 58"/>
                <a:gd name="T60" fmla="*/ 2147483647 w 54"/>
                <a:gd name="T61" fmla="*/ 2147483647 h 58"/>
                <a:gd name="T62" fmla="*/ 2147483647 w 54"/>
                <a:gd name="T63" fmla="*/ 2147483647 h 58"/>
                <a:gd name="T64" fmla="*/ 2147483647 w 54"/>
                <a:gd name="T65" fmla="*/ 2147483647 h 58"/>
                <a:gd name="T66" fmla="*/ 2147483647 w 54"/>
                <a:gd name="T67" fmla="*/ 2147483647 h 58"/>
                <a:gd name="T68" fmla="*/ 2147483647 w 54"/>
                <a:gd name="T69" fmla="*/ 2147483647 h 58"/>
                <a:gd name="T70" fmla="*/ 2147483647 w 54"/>
                <a:gd name="T71" fmla="*/ 2147483647 h 58"/>
                <a:gd name="T72" fmla="*/ 2147483647 w 54"/>
                <a:gd name="T73" fmla="*/ 2147483647 h 58"/>
                <a:gd name="T74" fmla="*/ 2147483647 w 54"/>
                <a:gd name="T75" fmla="*/ 2147483647 h 58"/>
                <a:gd name="T76" fmla="*/ 2147483647 w 54"/>
                <a:gd name="T77" fmla="*/ 2147483647 h 58"/>
                <a:gd name="T78" fmla="*/ 2147483647 w 54"/>
                <a:gd name="T79" fmla="*/ 2147483647 h 5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28"/>
            <p:cNvSpPr>
              <a:spLocks/>
            </p:cNvSpPr>
            <p:nvPr/>
          </p:nvSpPr>
          <p:spPr bwMode="auto">
            <a:xfrm>
              <a:off x="8926403" y="3307861"/>
              <a:ext cx="382540" cy="361212"/>
            </a:xfrm>
            <a:custGeom>
              <a:avLst/>
              <a:gdLst>
                <a:gd name="T0" fmla="*/ 2147483647 w 188"/>
                <a:gd name="T1" fmla="*/ 2147483647 h 179"/>
                <a:gd name="T2" fmla="*/ 2147483647 w 188"/>
                <a:gd name="T3" fmla="*/ 2147483647 h 179"/>
                <a:gd name="T4" fmla="*/ 2147483647 w 188"/>
                <a:gd name="T5" fmla="*/ 2147483647 h 179"/>
                <a:gd name="T6" fmla="*/ 2147483647 w 188"/>
                <a:gd name="T7" fmla="*/ 2147483647 h 179"/>
                <a:gd name="T8" fmla="*/ 2147483647 w 188"/>
                <a:gd name="T9" fmla="*/ 2147483647 h 179"/>
                <a:gd name="T10" fmla="*/ 2147483647 w 188"/>
                <a:gd name="T11" fmla="*/ 2147483647 h 179"/>
                <a:gd name="T12" fmla="*/ 2147483647 w 188"/>
                <a:gd name="T13" fmla="*/ 2147483647 h 179"/>
                <a:gd name="T14" fmla="*/ 2147483647 w 188"/>
                <a:gd name="T15" fmla="*/ 2147483647 h 179"/>
                <a:gd name="T16" fmla="*/ 2147483647 w 188"/>
                <a:gd name="T17" fmla="*/ 2147483647 h 179"/>
                <a:gd name="T18" fmla="*/ 2147483647 w 188"/>
                <a:gd name="T19" fmla="*/ 2147483647 h 179"/>
                <a:gd name="T20" fmla="*/ 0 w 188"/>
                <a:gd name="T21" fmla="*/ 2147483647 h 179"/>
                <a:gd name="T22" fmla="*/ 2147483647 w 188"/>
                <a:gd name="T23" fmla="*/ 2147483647 h 179"/>
                <a:gd name="T24" fmla="*/ 2147483647 w 188"/>
                <a:gd name="T25" fmla="*/ 2147483647 h 179"/>
                <a:gd name="T26" fmla="*/ 2147483647 w 188"/>
                <a:gd name="T27" fmla="*/ 2147483647 h 179"/>
                <a:gd name="T28" fmla="*/ 2147483647 w 188"/>
                <a:gd name="T29" fmla="*/ 2147483647 h 179"/>
                <a:gd name="T30" fmla="*/ 2147483647 w 188"/>
                <a:gd name="T31" fmla="*/ 2147483647 h 179"/>
                <a:gd name="T32" fmla="*/ 2147483647 w 188"/>
                <a:gd name="T33" fmla="*/ 2147483647 h 179"/>
                <a:gd name="T34" fmla="*/ 2147483647 w 188"/>
                <a:gd name="T35" fmla="*/ 2147483647 h 179"/>
                <a:gd name="T36" fmla="*/ 2147483647 w 188"/>
                <a:gd name="T37" fmla="*/ 2147483647 h 179"/>
                <a:gd name="T38" fmla="*/ 2147483647 w 188"/>
                <a:gd name="T39" fmla="*/ 2147483647 h 179"/>
                <a:gd name="T40" fmla="*/ 2147483647 w 188"/>
                <a:gd name="T41" fmla="*/ 2147483647 h 179"/>
                <a:gd name="T42" fmla="*/ 2147483647 w 188"/>
                <a:gd name="T43" fmla="*/ 2147483647 h 179"/>
                <a:gd name="T44" fmla="*/ 2147483647 w 188"/>
                <a:gd name="T45" fmla="*/ 2147483647 h 179"/>
                <a:gd name="T46" fmla="*/ 2147483647 w 188"/>
                <a:gd name="T47" fmla="*/ 2147483647 h 179"/>
                <a:gd name="T48" fmla="*/ 2147483647 w 188"/>
                <a:gd name="T49" fmla="*/ 2147483647 h 179"/>
                <a:gd name="T50" fmla="*/ 2147483647 w 188"/>
                <a:gd name="T51" fmla="*/ 2147483647 h 179"/>
                <a:gd name="T52" fmla="*/ 2147483647 w 188"/>
                <a:gd name="T53" fmla="*/ 2147483647 h 179"/>
                <a:gd name="T54" fmla="*/ 2147483647 w 188"/>
                <a:gd name="T55" fmla="*/ 2147483647 h 179"/>
                <a:gd name="T56" fmla="*/ 2147483647 w 188"/>
                <a:gd name="T57" fmla="*/ 2147483647 h 179"/>
                <a:gd name="T58" fmla="*/ 2147483647 w 188"/>
                <a:gd name="T59" fmla="*/ 2147483647 h 179"/>
                <a:gd name="T60" fmla="*/ 2147483647 w 188"/>
                <a:gd name="T61" fmla="*/ 2147483647 h 179"/>
                <a:gd name="T62" fmla="*/ 2147483647 w 188"/>
                <a:gd name="T63" fmla="*/ 2147483647 h 179"/>
                <a:gd name="T64" fmla="*/ 2147483647 w 188"/>
                <a:gd name="T65" fmla="*/ 2147483647 h 179"/>
                <a:gd name="T66" fmla="*/ 2147483647 w 188"/>
                <a:gd name="T67" fmla="*/ 2147483647 h 179"/>
                <a:gd name="T68" fmla="*/ 2147483647 w 188"/>
                <a:gd name="T69" fmla="*/ 2147483647 h 179"/>
                <a:gd name="T70" fmla="*/ 2147483647 w 188"/>
                <a:gd name="T71" fmla="*/ 2147483647 h 179"/>
                <a:gd name="T72" fmla="*/ 2147483647 w 188"/>
                <a:gd name="T73" fmla="*/ 2147483647 h 179"/>
                <a:gd name="T74" fmla="*/ 2147483647 w 188"/>
                <a:gd name="T75" fmla="*/ 2147483647 h 179"/>
                <a:gd name="T76" fmla="*/ 2147483647 w 188"/>
                <a:gd name="T77" fmla="*/ 2147483647 h 179"/>
                <a:gd name="T78" fmla="*/ 2147483647 w 188"/>
                <a:gd name="T79" fmla="*/ 2147483647 h 179"/>
                <a:gd name="T80" fmla="*/ 2147483647 w 188"/>
                <a:gd name="T81" fmla="*/ 2147483647 h 179"/>
                <a:gd name="T82" fmla="*/ 2147483647 w 188"/>
                <a:gd name="T83" fmla="*/ 2147483647 h 179"/>
                <a:gd name="T84" fmla="*/ 2147483647 w 188"/>
                <a:gd name="T85" fmla="*/ 2147483647 h 179"/>
                <a:gd name="T86" fmla="*/ 2147483647 w 188"/>
                <a:gd name="T87" fmla="*/ 2147483647 h 179"/>
                <a:gd name="T88" fmla="*/ 2147483647 w 188"/>
                <a:gd name="T89" fmla="*/ 2147483647 h 179"/>
                <a:gd name="T90" fmla="*/ 2147483647 w 188"/>
                <a:gd name="T91" fmla="*/ 2147483647 h 179"/>
                <a:gd name="T92" fmla="*/ 2147483647 w 188"/>
                <a:gd name="T93" fmla="*/ 2147483647 h 179"/>
                <a:gd name="T94" fmla="*/ 2147483647 w 188"/>
                <a:gd name="T95" fmla="*/ 2147483647 h 179"/>
                <a:gd name="T96" fmla="*/ 2147483647 w 188"/>
                <a:gd name="T97" fmla="*/ 2147483647 h 179"/>
                <a:gd name="T98" fmla="*/ 2147483647 w 188"/>
                <a:gd name="T99" fmla="*/ 2147483647 h 17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29"/>
            <p:cNvSpPr>
              <a:spLocks/>
            </p:cNvSpPr>
            <p:nvPr/>
          </p:nvSpPr>
          <p:spPr bwMode="auto">
            <a:xfrm>
              <a:off x="9013851" y="3092005"/>
              <a:ext cx="545458" cy="367153"/>
            </a:xfrm>
            <a:custGeom>
              <a:avLst/>
              <a:gdLst>
                <a:gd name="T0" fmla="*/ 2147483647 w 268"/>
                <a:gd name="T1" fmla="*/ 2147483647 h 182"/>
                <a:gd name="T2" fmla="*/ 2147483647 w 268"/>
                <a:gd name="T3" fmla="*/ 2147483647 h 182"/>
                <a:gd name="T4" fmla="*/ 2147483647 w 268"/>
                <a:gd name="T5" fmla="*/ 2147483647 h 182"/>
                <a:gd name="T6" fmla="*/ 2147483647 w 268"/>
                <a:gd name="T7" fmla="*/ 2147483647 h 182"/>
                <a:gd name="T8" fmla="*/ 2147483647 w 268"/>
                <a:gd name="T9" fmla="*/ 2147483647 h 182"/>
                <a:gd name="T10" fmla="*/ 2147483647 w 268"/>
                <a:gd name="T11" fmla="*/ 2147483647 h 182"/>
                <a:gd name="T12" fmla="*/ 0 w 268"/>
                <a:gd name="T13" fmla="*/ 2147483647 h 182"/>
                <a:gd name="T14" fmla="*/ 2147483647 w 268"/>
                <a:gd name="T15" fmla="*/ 2147483647 h 182"/>
                <a:gd name="T16" fmla="*/ 2147483647 w 268"/>
                <a:gd name="T17" fmla="*/ 2147483647 h 182"/>
                <a:gd name="T18" fmla="*/ 2147483647 w 268"/>
                <a:gd name="T19" fmla="*/ 2147483647 h 182"/>
                <a:gd name="T20" fmla="*/ 2147483647 w 268"/>
                <a:gd name="T21" fmla="*/ 2147483647 h 182"/>
                <a:gd name="T22" fmla="*/ 2147483647 w 268"/>
                <a:gd name="T23" fmla="*/ 2147483647 h 182"/>
                <a:gd name="T24" fmla="*/ 2147483647 w 268"/>
                <a:gd name="T25" fmla="*/ 2147483647 h 182"/>
                <a:gd name="T26" fmla="*/ 2147483647 w 268"/>
                <a:gd name="T27" fmla="*/ 2147483647 h 182"/>
                <a:gd name="T28" fmla="*/ 2147483647 w 268"/>
                <a:gd name="T29" fmla="*/ 2147483647 h 182"/>
                <a:gd name="T30" fmla="*/ 2147483647 w 268"/>
                <a:gd name="T31" fmla="*/ 2147483647 h 182"/>
                <a:gd name="T32" fmla="*/ 2147483647 w 268"/>
                <a:gd name="T33" fmla="*/ 2147483647 h 182"/>
                <a:gd name="T34" fmla="*/ 2147483647 w 268"/>
                <a:gd name="T35" fmla="*/ 2147483647 h 182"/>
                <a:gd name="T36" fmla="*/ 2147483647 w 268"/>
                <a:gd name="T37" fmla="*/ 2147483647 h 182"/>
                <a:gd name="T38" fmla="*/ 2147483647 w 268"/>
                <a:gd name="T39" fmla="*/ 2147483647 h 182"/>
                <a:gd name="T40" fmla="*/ 2147483647 w 268"/>
                <a:gd name="T41" fmla="*/ 2147483647 h 182"/>
                <a:gd name="T42" fmla="*/ 2147483647 w 268"/>
                <a:gd name="T43" fmla="*/ 2147483647 h 182"/>
                <a:gd name="T44" fmla="*/ 2147483647 w 268"/>
                <a:gd name="T45" fmla="*/ 2147483647 h 182"/>
                <a:gd name="T46" fmla="*/ 2147483647 w 268"/>
                <a:gd name="T47" fmla="*/ 2147483647 h 182"/>
                <a:gd name="T48" fmla="*/ 2147483647 w 268"/>
                <a:gd name="T49" fmla="*/ 2147483647 h 182"/>
                <a:gd name="T50" fmla="*/ 2147483647 w 268"/>
                <a:gd name="T51" fmla="*/ 2147483647 h 182"/>
                <a:gd name="T52" fmla="*/ 2147483647 w 268"/>
                <a:gd name="T53" fmla="*/ 2147483647 h 182"/>
                <a:gd name="T54" fmla="*/ 2147483647 w 268"/>
                <a:gd name="T55" fmla="*/ 2147483647 h 182"/>
                <a:gd name="T56" fmla="*/ 2147483647 w 268"/>
                <a:gd name="T57" fmla="*/ 2147483647 h 182"/>
                <a:gd name="T58" fmla="*/ 2147483647 w 268"/>
                <a:gd name="T59" fmla="*/ 2147483647 h 182"/>
                <a:gd name="T60" fmla="*/ 2147483647 w 268"/>
                <a:gd name="T61" fmla="*/ 2147483647 h 182"/>
                <a:gd name="T62" fmla="*/ 2147483647 w 268"/>
                <a:gd name="T63" fmla="*/ 2147483647 h 182"/>
                <a:gd name="T64" fmla="*/ 2147483647 w 268"/>
                <a:gd name="T65" fmla="*/ 2147483647 h 182"/>
                <a:gd name="T66" fmla="*/ 2147483647 w 268"/>
                <a:gd name="T67" fmla="*/ 2147483647 h 182"/>
                <a:gd name="T68" fmla="*/ 2147483647 w 268"/>
                <a:gd name="T69" fmla="*/ 2147483647 h 182"/>
                <a:gd name="T70" fmla="*/ 2147483647 w 268"/>
                <a:gd name="T71" fmla="*/ 2147483647 h 182"/>
                <a:gd name="T72" fmla="*/ 2147483647 w 268"/>
                <a:gd name="T73" fmla="*/ 2147483647 h 182"/>
                <a:gd name="T74" fmla="*/ 2147483647 w 268"/>
                <a:gd name="T75" fmla="*/ 2147483647 h 182"/>
                <a:gd name="T76" fmla="*/ 2147483647 w 268"/>
                <a:gd name="T77" fmla="*/ 2147483647 h 182"/>
                <a:gd name="T78" fmla="*/ 2147483647 w 268"/>
                <a:gd name="T79" fmla="*/ 2147483647 h 182"/>
                <a:gd name="T80" fmla="*/ 2147483647 w 268"/>
                <a:gd name="T81" fmla="*/ 2147483647 h 182"/>
                <a:gd name="T82" fmla="*/ 2147483647 w 268"/>
                <a:gd name="T83" fmla="*/ 2147483647 h 182"/>
                <a:gd name="T84" fmla="*/ 2147483647 w 268"/>
                <a:gd name="T85" fmla="*/ 2147483647 h 182"/>
                <a:gd name="T86" fmla="*/ 2147483647 w 268"/>
                <a:gd name="T87" fmla="*/ 2147483647 h 182"/>
                <a:gd name="T88" fmla="*/ 2147483647 w 268"/>
                <a:gd name="T89" fmla="*/ 2147483647 h 182"/>
                <a:gd name="T90" fmla="*/ 2147483647 w 268"/>
                <a:gd name="T91" fmla="*/ 2147483647 h 182"/>
                <a:gd name="T92" fmla="*/ 2147483647 w 268"/>
                <a:gd name="T93" fmla="*/ 2147483647 h 182"/>
                <a:gd name="T94" fmla="*/ 2147483647 w 268"/>
                <a:gd name="T95" fmla="*/ 2147483647 h 182"/>
                <a:gd name="T96" fmla="*/ 2147483647 w 268"/>
                <a:gd name="T97" fmla="*/ 2147483647 h 182"/>
                <a:gd name="T98" fmla="*/ 2147483647 w 268"/>
                <a:gd name="T99" fmla="*/ 2147483647 h 182"/>
                <a:gd name="T100" fmla="*/ 2147483647 w 268"/>
                <a:gd name="T101" fmla="*/ 2147483647 h 182"/>
                <a:gd name="T102" fmla="*/ 2147483647 w 268"/>
                <a:gd name="T103" fmla="*/ 2147483647 h 182"/>
                <a:gd name="T104" fmla="*/ 2147483647 w 268"/>
                <a:gd name="T105" fmla="*/ 2147483647 h 182"/>
                <a:gd name="T106" fmla="*/ 2147483647 w 268"/>
                <a:gd name="T107" fmla="*/ 2147483647 h 182"/>
                <a:gd name="T108" fmla="*/ 2147483647 w 268"/>
                <a:gd name="T109" fmla="*/ 2147483647 h 182"/>
                <a:gd name="T110" fmla="*/ 2147483647 w 268"/>
                <a:gd name="T111" fmla="*/ 2147483647 h 182"/>
                <a:gd name="T112" fmla="*/ 2147483647 w 268"/>
                <a:gd name="T113" fmla="*/ 2147483647 h 182"/>
                <a:gd name="T114" fmla="*/ 2147483647 w 268"/>
                <a:gd name="T115" fmla="*/ 2147483647 h 1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30"/>
            <p:cNvSpPr>
              <a:spLocks/>
            </p:cNvSpPr>
            <p:nvPr/>
          </p:nvSpPr>
          <p:spPr bwMode="auto">
            <a:xfrm>
              <a:off x="8898051" y="2569199"/>
              <a:ext cx="732336" cy="661826"/>
            </a:xfrm>
            <a:custGeom>
              <a:avLst/>
              <a:gdLst>
                <a:gd name="T0" fmla="*/ 2147483647 w 360"/>
                <a:gd name="T1" fmla="*/ 2147483647 h 328"/>
                <a:gd name="T2" fmla="*/ 2147483647 w 360"/>
                <a:gd name="T3" fmla="*/ 2147483647 h 328"/>
                <a:gd name="T4" fmla="*/ 2147483647 w 360"/>
                <a:gd name="T5" fmla="*/ 2147483647 h 328"/>
                <a:gd name="T6" fmla="*/ 2147483647 w 360"/>
                <a:gd name="T7" fmla="*/ 2147483647 h 328"/>
                <a:gd name="T8" fmla="*/ 2147483647 w 360"/>
                <a:gd name="T9" fmla="*/ 2147483647 h 328"/>
                <a:gd name="T10" fmla="*/ 2147483647 w 360"/>
                <a:gd name="T11" fmla="*/ 2147483647 h 328"/>
                <a:gd name="T12" fmla="*/ 2147483647 w 360"/>
                <a:gd name="T13" fmla="*/ 2147483647 h 328"/>
                <a:gd name="T14" fmla="*/ 2147483647 w 360"/>
                <a:gd name="T15" fmla="*/ 2147483647 h 328"/>
                <a:gd name="T16" fmla="*/ 2147483647 w 360"/>
                <a:gd name="T17" fmla="*/ 2147483647 h 328"/>
                <a:gd name="T18" fmla="*/ 2147483647 w 360"/>
                <a:gd name="T19" fmla="*/ 2147483647 h 328"/>
                <a:gd name="T20" fmla="*/ 2147483647 w 360"/>
                <a:gd name="T21" fmla="*/ 2147483647 h 328"/>
                <a:gd name="T22" fmla="*/ 2147483647 w 360"/>
                <a:gd name="T23" fmla="*/ 2147483647 h 328"/>
                <a:gd name="T24" fmla="*/ 2147483647 w 360"/>
                <a:gd name="T25" fmla="*/ 2147483647 h 328"/>
                <a:gd name="T26" fmla="*/ 0 w 360"/>
                <a:gd name="T27" fmla="*/ 2147483647 h 328"/>
                <a:gd name="T28" fmla="*/ 2147483647 w 360"/>
                <a:gd name="T29" fmla="*/ 2147483647 h 328"/>
                <a:gd name="T30" fmla="*/ 2147483647 w 360"/>
                <a:gd name="T31" fmla="*/ 2147483647 h 328"/>
                <a:gd name="T32" fmla="*/ 2147483647 w 360"/>
                <a:gd name="T33" fmla="*/ 2147483647 h 328"/>
                <a:gd name="T34" fmla="*/ 2147483647 w 360"/>
                <a:gd name="T35" fmla="*/ 2147483647 h 328"/>
                <a:gd name="T36" fmla="*/ 2147483647 w 360"/>
                <a:gd name="T37" fmla="*/ 2147483647 h 328"/>
                <a:gd name="T38" fmla="*/ 2147483647 w 360"/>
                <a:gd name="T39" fmla="*/ 2147483647 h 328"/>
                <a:gd name="T40" fmla="*/ 2147483647 w 360"/>
                <a:gd name="T41" fmla="*/ 2147483647 h 328"/>
                <a:gd name="T42" fmla="*/ 2147483647 w 360"/>
                <a:gd name="T43" fmla="*/ 2147483647 h 328"/>
                <a:gd name="T44" fmla="*/ 2147483647 w 360"/>
                <a:gd name="T45" fmla="*/ 2147483647 h 328"/>
                <a:gd name="T46" fmla="*/ 2147483647 w 360"/>
                <a:gd name="T47" fmla="*/ 2147483647 h 328"/>
                <a:gd name="T48" fmla="*/ 2147483647 w 360"/>
                <a:gd name="T49" fmla="*/ 2147483647 h 328"/>
                <a:gd name="T50" fmla="*/ 2147483647 w 360"/>
                <a:gd name="T51" fmla="*/ 2147483647 h 328"/>
                <a:gd name="T52" fmla="*/ 2147483647 w 360"/>
                <a:gd name="T53" fmla="*/ 2147483647 h 328"/>
                <a:gd name="T54" fmla="*/ 2147483647 w 360"/>
                <a:gd name="T55" fmla="*/ 2147483647 h 328"/>
                <a:gd name="T56" fmla="*/ 2147483647 w 360"/>
                <a:gd name="T57" fmla="*/ 2147483647 h 328"/>
                <a:gd name="T58" fmla="*/ 2147483647 w 360"/>
                <a:gd name="T59" fmla="*/ 2147483647 h 328"/>
                <a:gd name="T60" fmla="*/ 2147483647 w 360"/>
                <a:gd name="T61" fmla="*/ 2147483647 h 328"/>
                <a:gd name="T62" fmla="*/ 2147483647 w 360"/>
                <a:gd name="T63" fmla="*/ 2147483647 h 328"/>
                <a:gd name="T64" fmla="*/ 2147483647 w 360"/>
                <a:gd name="T65" fmla="*/ 2147483647 h 328"/>
                <a:gd name="T66" fmla="*/ 2147483647 w 360"/>
                <a:gd name="T67" fmla="*/ 2147483647 h 328"/>
                <a:gd name="T68" fmla="*/ 2147483647 w 360"/>
                <a:gd name="T69" fmla="*/ 2147483647 h 328"/>
                <a:gd name="T70" fmla="*/ 2147483647 w 360"/>
                <a:gd name="T71" fmla="*/ 2147483647 h 328"/>
                <a:gd name="T72" fmla="*/ 2147483647 w 360"/>
                <a:gd name="T73" fmla="*/ 2147483647 h 328"/>
                <a:gd name="T74" fmla="*/ 2147483647 w 360"/>
                <a:gd name="T75" fmla="*/ 2147483647 h 328"/>
                <a:gd name="T76" fmla="*/ 2147483647 w 360"/>
                <a:gd name="T77" fmla="*/ 2147483647 h 328"/>
                <a:gd name="T78" fmla="*/ 2147483647 w 360"/>
                <a:gd name="T79" fmla="*/ 2147483647 h 328"/>
                <a:gd name="T80" fmla="*/ 2147483647 w 360"/>
                <a:gd name="T81" fmla="*/ 2147483647 h 328"/>
                <a:gd name="T82" fmla="*/ 2147483647 w 360"/>
                <a:gd name="T83" fmla="*/ 2147483647 h 328"/>
                <a:gd name="T84" fmla="*/ 2147483647 w 360"/>
                <a:gd name="T85" fmla="*/ 2147483647 h 328"/>
                <a:gd name="T86" fmla="*/ 2147483647 w 360"/>
                <a:gd name="T87" fmla="*/ 2147483647 h 328"/>
                <a:gd name="T88" fmla="*/ 2147483647 w 360"/>
                <a:gd name="T89" fmla="*/ 2147483647 h 328"/>
                <a:gd name="T90" fmla="*/ 2147483647 w 360"/>
                <a:gd name="T91" fmla="*/ 2147483647 h 328"/>
                <a:gd name="T92" fmla="*/ 2147483647 w 360"/>
                <a:gd name="T93" fmla="*/ 2147483647 h 328"/>
                <a:gd name="T94" fmla="*/ 2147483647 w 360"/>
                <a:gd name="T95" fmla="*/ 2147483647 h 328"/>
                <a:gd name="T96" fmla="*/ 2147483647 w 360"/>
                <a:gd name="T97" fmla="*/ 2147483647 h 328"/>
                <a:gd name="T98" fmla="*/ 2147483647 w 360"/>
                <a:gd name="T99" fmla="*/ 2147483647 h 328"/>
                <a:gd name="T100" fmla="*/ 2147483647 w 360"/>
                <a:gd name="T101" fmla="*/ 2147483647 h 328"/>
                <a:gd name="T102" fmla="*/ 2147483647 w 360"/>
                <a:gd name="T103" fmla="*/ 2147483647 h 328"/>
                <a:gd name="T104" fmla="*/ 2147483647 w 360"/>
                <a:gd name="T105" fmla="*/ 2147483647 h 328"/>
                <a:gd name="T106" fmla="*/ 2147483647 w 360"/>
                <a:gd name="T107" fmla="*/ 2147483647 h 3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31"/>
            <p:cNvSpPr>
              <a:spLocks/>
            </p:cNvSpPr>
            <p:nvPr/>
          </p:nvSpPr>
          <p:spPr bwMode="auto">
            <a:xfrm>
              <a:off x="8751505" y="3751850"/>
              <a:ext cx="443635" cy="274474"/>
            </a:xfrm>
            <a:custGeom>
              <a:avLst/>
              <a:gdLst>
                <a:gd name="T0" fmla="*/ 2147483647 w 218"/>
                <a:gd name="T1" fmla="*/ 2147483647 h 136"/>
                <a:gd name="T2" fmla="*/ 2147483647 w 218"/>
                <a:gd name="T3" fmla="*/ 2147483647 h 136"/>
                <a:gd name="T4" fmla="*/ 2147483647 w 218"/>
                <a:gd name="T5" fmla="*/ 2147483647 h 136"/>
                <a:gd name="T6" fmla="*/ 2147483647 w 218"/>
                <a:gd name="T7" fmla="*/ 2147483647 h 136"/>
                <a:gd name="T8" fmla="*/ 2147483647 w 218"/>
                <a:gd name="T9" fmla="*/ 2147483647 h 136"/>
                <a:gd name="T10" fmla="*/ 2147483647 w 218"/>
                <a:gd name="T11" fmla="*/ 0 h 136"/>
                <a:gd name="T12" fmla="*/ 2147483647 w 218"/>
                <a:gd name="T13" fmla="*/ 2147483647 h 136"/>
                <a:gd name="T14" fmla="*/ 2147483647 w 218"/>
                <a:gd name="T15" fmla="*/ 2147483647 h 136"/>
                <a:gd name="T16" fmla="*/ 2147483647 w 218"/>
                <a:gd name="T17" fmla="*/ 2147483647 h 136"/>
                <a:gd name="T18" fmla="*/ 2147483647 w 218"/>
                <a:gd name="T19" fmla="*/ 2147483647 h 136"/>
                <a:gd name="T20" fmla="*/ 2147483647 w 218"/>
                <a:gd name="T21" fmla="*/ 2147483647 h 136"/>
                <a:gd name="T22" fmla="*/ 2147483647 w 218"/>
                <a:gd name="T23" fmla="*/ 2147483647 h 136"/>
                <a:gd name="T24" fmla="*/ 2147483647 w 218"/>
                <a:gd name="T25" fmla="*/ 2147483647 h 136"/>
                <a:gd name="T26" fmla="*/ 2147483647 w 218"/>
                <a:gd name="T27" fmla="*/ 2147483647 h 136"/>
                <a:gd name="T28" fmla="*/ 0 w 218"/>
                <a:gd name="T29" fmla="*/ 2147483647 h 136"/>
                <a:gd name="T30" fmla="*/ 2147483647 w 218"/>
                <a:gd name="T31" fmla="*/ 2147483647 h 136"/>
                <a:gd name="T32" fmla="*/ 2147483647 w 218"/>
                <a:gd name="T33" fmla="*/ 2147483647 h 136"/>
                <a:gd name="T34" fmla="*/ 2147483647 w 218"/>
                <a:gd name="T35" fmla="*/ 2147483647 h 136"/>
                <a:gd name="T36" fmla="*/ 2147483647 w 218"/>
                <a:gd name="T37" fmla="*/ 2147483647 h 136"/>
                <a:gd name="T38" fmla="*/ 2147483647 w 218"/>
                <a:gd name="T39" fmla="*/ 2147483647 h 136"/>
                <a:gd name="T40" fmla="*/ 2147483647 w 218"/>
                <a:gd name="T41" fmla="*/ 2147483647 h 136"/>
                <a:gd name="T42" fmla="*/ 2147483647 w 218"/>
                <a:gd name="T43" fmla="*/ 2147483647 h 136"/>
                <a:gd name="T44" fmla="*/ 2147483647 w 218"/>
                <a:gd name="T45" fmla="*/ 2147483647 h 136"/>
                <a:gd name="T46" fmla="*/ 2147483647 w 218"/>
                <a:gd name="T47" fmla="*/ 2147483647 h 136"/>
                <a:gd name="T48" fmla="*/ 2147483647 w 218"/>
                <a:gd name="T49" fmla="*/ 2147483647 h 136"/>
                <a:gd name="T50" fmla="*/ 2147483647 w 218"/>
                <a:gd name="T51" fmla="*/ 2147483647 h 136"/>
                <a:gd name="T52" fmla="*/ 2147483647 w 218"/>
                <a:gd name="T53" fmla="*/ 2147483647 h 136"/>
                <a:gd name="T54" fmla="*/ 2147483647 w 218"/>
                <a:gd name="T55" fmla="*/ 2147483647 h 136"/>
                <a:gd name="T56" fmla="*/ 2147483647 w 218"/>
                <a:gd name="T57" fmla="*/ 2147483647 h 136"/>
                <a:gd name="T58" fmla="*/ 2147483647 w 218"/>
                <a:gd name="T59" fmla="*/ 2147483647 h 136"/>
                <a:gd name="T60" fmla="*/ 2147483647 w 218"/>
                <a:gd name="T61" fmla="*/ 2147483647 h 136"/>
                <a:gd name="T62" fmla="*/ 2147483647 w 218"/>
                <a:gd name="T63" fmla="*/ 2147483647 h 136"/>
                <a:gd name="T64" fmla="*/ 2147483647 w 218"/>
                <a:gd name="T65" fmla="*/ 2147483647 h 136"/>
                <a:gd name="T66" fmla="*/ 2147483647 w 218"/>
                <a:gd name="T67" fmla="*/ 2147483647 h 136"/>
                <a:gd name="T68" fmla="*/ 2147483647 w 218"/>
                <a:gd name="T69" fmla="*/ 2147483647 h 136"/>
                <a:gd name="T70" fmla="*/ 2147483647 w 218"/>
                <a:gd name="T71" fmla="*/ 2147483647 h 136"/>
                <a:gd name="T72" fmla="*/ 2147483647 w 218"/>
                <a:gd name="T73" fmla="*/ 2147483647 h 136"/>
                <a:gd name="T74" fmla="*/ 2147483647 w 218"/>
                <a:gd name="T75" fmla="*/ 2147483647 h 136"/>
                <a:gd name="T76" fmla="*/ 2147483647 w 218"/>
                <a:gd name="T77" fmla="*/ 2147483647 h 136"/>
                <a:gd name="T78" fmla="*/ 2147483647 w 218"/>
                <a:gd name="T79" fmla="*/ 2147483647 h 136"/>
                <a:gd name="T80" fmla="*/ 2147483647 w 218"/>
                <a:gd name="T81" fmla="*/ 2147483647 h 136"/>
                <a:gd name="T82" fmla="*/ 2147483647 w 218"/>
                <a:gd name="T83" fmla="*/ 2147483647 h 136"/>
                <a:gd name="T84" fmla="*/ 2147483647 w 218"/>
                <a:gd name="T85" fmla="*/ 2147483647 h 136"/>
                <a:gd name="T86" fmla="*/ 2147483647 w 218"/>
                <a:gd name="T87" fmla="*/ 2147483647 h 136"/>
                <a:gd name="T88" fmla="*/ 2147483647 w 218"/>
                <a:gd name="T89" fmla="*/ 2147483647 h 136"/>
                <a:gd name="T90" fmla="*/ 2147483647 w 218"/>
                <a:gd name="T91" fmla="*/ 2147483647 h 136"/>
                <a:gd name="T92" fmla="*/ 2147483647 w 218"/>
                <a:gd name="T93" fmla="*/ 2147483647 h 136"/>
                <a:gd name="T94" fmla="*/ 2147483647 w 218"/>
                <a:gd name="T95" fmla="*/ 2147483647 h 136"/>
                <a:gd name="T96" fmla="*/ 2147483647 w 218"/>
                <a:gd name="T97" fmla="*/ 2147483647 h 136"/>
                <a:gd name="T98" fmla="*/ 2147483647 w 218"/>
                <a:gd name="T99" fmla="*/ 2147483647 h 136"/>
                <a:gd name="T100" fmla="*/ 2147483647 w 218"/>
                <a:gd name="T101" fmla="*/ 2147483647 h 1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Freeform 32"/>
            <p:cNvSpPr>
              <a:spLocks/>
            </p:cNvSpPr>
            <p:nvPr/>
          </p:nvSpPr>
          <p:spPr bwMode="auto">
            <a:xfrm>
              <a:off x="9166388" y="4208118"/>
              <a:ext cx="69081" cy="60598"/>
            </a:xfrm>
            <a:custGeom>
              <a:avLst/>
              <a:gdLst>
                <a:gd name="T0" fmla="*/ 2147483647 w 34"/>
                <a:gd name="T1" fmla="*/ 2147483647 h 30"/>
                <a:gd name="T2" fmla="*/ 2147483647 w 34"/>
                <a:gd name="T3" fmla="*/ 2147483647 h 30"/>
                <a:gd name="T4" fmla="*/ 2147483647 w 34"/>
                <a:gd name="T5" fmla="*/ 2147483647 h 30"/>
                <a:gd name="T6" fmla="*/ 2147483647 w 34"/>
                <a:gd name="T7" fmla="*/ 2147483647 h 30"/>
                <a:gd name="T8" fmla="*/ 2147483647 w 34"/>
                <a:gd name="T9" fmla="*/ 2147483647 h 30"/>
                <a:gd name="T10" fmla="*/ 2147483647 w 34"/>
                <a:gd name="T11" fmla="*/ 2147483647 h 30"/>
                <a:gd name="T12" fmla="*/ 2147483647 w 34"/>
                <a:gd name="T13" fmla="*/ 0 h 30"/>
                <a:gd name="T14" fmla="*/ 2147483647 w 34"/>
                <a:gd name="T15" fmla="*/ 2147483647 h 30"/>
                <a:gd name="T16" fmla="*/ 2147483647 w 34"/>
                <a:gd name="T17" fmla="*/ 2147483647 h 30"/>
                <a:gd name="T18" fmla="*/ 2147483647 w 34"/>
                <a:gd name="T19" fmla="*/ 2147483647 h 30"/>
                <a:gd name="T20" fmla="*/ 0 w 34"/>
                <a:gd name="T21" fmla="*/ 2147483647 h 30"/>
                <a:gd name="T22" fmla="*/ 2147483647 w 34"/>
                <a:gd name="T23" fmla="*/ 2147483647 h 30"/>
                <a:gd name="T24" fmla="*/ 2147483647 w 34"/>
                <a:gd name="T25" fmla="*/ 2147483647 h 30"/>
                <a:gd name="T26" fmla="*/ 2147483647 w 34"/>
                <a:gd name="T27" fmla="*/ 2147483647 h 30"/>
                <a:gd name="T28" fmla="*/ 2147483647 w 34"/>
                <a:gd name="T29" fmla="*/ 2147483647 h 30"/>
                <a:gd name="T30" fmla="*/ 2147483647 w 34"/>
                <a:gd name="T31" fmla="*/ 2147483647 h 30"/>
                <a:gd name="T32" fmla="*/ 2147483647 w 34"/>
                <a:gd name="T33" fmla="*/ 2147483647 h 30"/>
                <a:gd name="T34" fmla="*/ 2147483647 w 34"/>
                <a:gd name="T35" fmla="*/ 2147483647 h 30"/>
                <a:gd name="T36" fmla="*/ 2147483647 w 34"/>
                <a:gd name="T37" fmla="*/ 2147483647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33"/>
            <p:cNvSpPr>
              <a:spLocks/>
            </p:cNvSpPr>
            <p:nvPr/>
          </p:nvSpPr>
          <p:spPr bwMode="auto">
            <a:xfrm>
              <a:off x="8842948" y="3978004"/>
              <a:ext cx="384536" cy="294672"/>
            </a:xfrm>
            <a:custGeom>
              <a:avLst/>
              <a:gdLst>
                <a:gd name="T0" fmla="*/ 2147483647 w 189"/>
                <a:gd name="T1" fmla="*/ 2147483647 h 146"/>
                <a:gd name="T2" fmla="*/ 2147483647 w 189"/>
                <a:gd name="T3" fmla="*/ 2147483647 h 146"/>
                <a:gd name="T4" fmla="*/ 2147483647 w 189"/>
                <a:gd name="T5" fmla="*/ 2147483647 h 146"/>
                <a:gd name="T6" fmla="*/ 2147483647 w 189"/>
                <a:gd name="T7" fmla="*/ 0 h 146"/>
                <a:gd name="T8" fmla="*/ 2147483647 w 189"/>
                <a:gd name="T9" fmla="*/ 2147483647 h 146"/>
                <a:gd name="T10" fmla="*/ 2147483647 w 189"/>
                <a:gd name="T11" fmla="*/ 2147483647 h 146"/>
                <a:gd name="T12" fmla="*/ 2147483647 w 189"/>
                <a:gd name="T13" fmla="*/ 2147483647 h 146"/>
                <a:gd name="T14" fmla="*/ 2147483647 w 189"/>
                <a:gd name="T15" fmla="*/ 2147483647 h 146"/>
                <a:gd name="T16" fmla="*/ 2147483647 w 189"/>
                <a:gd name="T17" fmla="*/ 2147483647 h 146"/>
                <a:gd name="T18" fmla="*/ 2147483647 w 189"/>
                <a:gd name="T19" fmla="*/ 2147483647 h 146"/>
                <a:gd name="T20" fmla="*/ 2147483647 w 189"/>
                <a:gd name="T21" fmla="*/ 2147483647 h 146"/>
                <a:gd name="T22" fmla="*/ 0 w 189"/>
                <a:gd name="T23" fmla="*/ 2147483647 h 146"/>
                <a:gd name="T24" fmla="*/ 2147483647 w 189"/>
                <a:gd name="T25" fmla="*/ 2147483647 h 146"/>
                <a:gd name="T26" fmla="*/ 2147483647 w 189"/>
                <a:gd name="T27" fmla="*/ 2147483647 h 146"/>
                <a:gd name="T28" fmla="*/ 2147483647 w 189"/>
                <a:gd name="T29" fmla="*/ 2147483647 h 146"/>
                <a:gd name="T30" fmla="*/ 2147483647 w 189"/>
                <a:gd name="T31" fmla="*/ 2147483647 h 146"/>
                <a:gd name="T32" fmla="*/ 2147483647 w 189"/>
                <a:gd name="T33" fmla="*/ 2147483647 h 146"/>
                <a:gd name="T34" fmla="*/ 2147483647 w 189"/>
                <a:gd name="T35" fmla="*/ 2147483647 h 146"/>
                <a:gd name="T36" fmla="*/ 2147483647 w 189"/>
                <a:gd name="T37" fmla="*/ 2147483647 h 146"/>
                <a:gd name="T38" fmla="*/ 2147483647 w 189"/>
                <a:gd name="T39" fmla="*/ 2147483647 h 146"/>
                <a:gd name="T40" fmla="*/ 2147483647 w 189"/>
                <a:gd name="T41" fmla="*/ 2147483647 h 146"/>
                <a:gd name="T42" fmla="*/ 2147483647 w 189"/>
                <a:gd name="T43" fmla="*/ 2147483647 h 146"/>
                <a:gd name="T44" fmla="*/ 2147483647 w 189"/>
                <a:gd name="T45" fmla="*/ 2147483647 h 146"/>
                <a:gd name="T46" fmla="*/ 2147483647 w 189"/>
                <a:gd name="T47" fmla="*/ 2147483647 h 146"/>
                <a:gd name="T48" fmla="*/ 2147483647 w 189"/>
                <a:gd name="T49" fmla="*/ 2147483647 h 146"/>
                <a:gd name="T50" fmla="*/ 2147483647 w 189"/>
                <a:gd name="T51" fmla="*/ 2147483647 h 146"/>
                <a:gd name="T52" fmla="*/ 2147483647 w 189"/>
                <a:gd name="T53" fmla="*/ 2147483647 h 146"/>
                <a:gd name="T54" fmla="*/ 2147483647 w 189"/>
                <a:gd name="T55" fmla="*/ 2147483647 h 146"/>
                <a:gd name="T56" fmla="*/ 2147483647 w 189"/>
                <a:gd name="T57" fmla="*/ 2147483647 h 146"/>
                <a:gd name="T58" fmla="*/ 2147483647 w 189"/>
                <a:gd name="T59" fmla="*/ 2147483647 h 146"/>
                <a:gd name="T60" fmla="*/ 2147483647 w 189"/>
                <a:gd name="T61" fmla="*/ 2147483647 h 146"/>
                <a:gd name="T62" fmla="*/ 2147483647 w 189"/>
                <a:gd name="T63" fmla="*/ 2147483647 h 146"/>
                <a:gd name="T64" fmla="*/ 2147483647 w 189"/>
                <a:gd name="T65" fmla="*/ 2147483647 h 146"/>
                <a:gd name="T66" fmla="*/ 2147483647 w 189"/>
                <a:gd name="T67" fmla="*/ 2147483647 h 146"/>
                <a:gd name="T68" fmla="*/ 2147483647 w 189"/>
                <a:gd name="T69" fmla="*/ 2147483647 h 146"/>
                <a:gd name="T70" fmla="*/ 2147483647 w 189"/>
                <a:gd name="T71" fmla="*/ 2147483647 h 146"/>
                <a:gd name="T72" fmla="*/ 2147483647 w 189"/>
                <a:gd name="T73" fmla="*/ 2147483647 h 146"/>
                <a:gd name="T74" fmla="*/ 2147483647 w 189"/>
                <a:gd name="T75" fmla="*/ 2147483647 h 146"/>
                <a:gd name="T76" fmla="*/ 2147483647 w 189"/>
                <a:gd name="T77" fmla="*/ 2147483647 h 146"/>
                <a:gd name="T78" fmla="*/ 2147483647 w 189"/>
                <a:gd name="T79" fmla="*/ 2147483647 h 146"/>
                <a:gd name="T80" fmla="*/ 2147483647 w 189"/>
                <a:gd name="T81" fmla="*/ 2147483647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34"/>
            <p:cNvSpPr>
              <a:spLocks/>
            </p:cNvSpPr>
            <p:nvPr/>
          </p:nvSpPr>
          <p:spPr bwMode="auto">
            <a:xfrm>
              <a:off x="8641694" y="3412818"/>
              <a:ext cx="357782" cy="506567"/>
            </a:xfrm>
            <a:custGeom>
              <a:avLst/>
              <a:gdLst>
                <a:gd name="T0" fmla="*/ 2147483647 w 176"/>
                <a:gd name="T1" fmla="*/ 2147483647 h 251"/>
                <a:gd name="T2" fmla="*/ 2147483647 w 176"/>
                <a:gd name="T3" fmla="*/ 2147483647 h 251"/>
                <a:gd name="T4" fmla="*/ 2147483647 w 176"/>
                <a:gd name="T5" fmla="*/ 2147483647 h 251"/>
                <a:gd name="T6" fmla="*/ 2147483647 w 176"/>
                <a:gd name="T7" fmla="*/ 2147483647 h 251"/>
                <a:gd name="T8" fmla="*/ 2147483647 w 176"/>
                <a:gd name="T9" fmla="*/ 2147483647 h 251"/>
                <a:gd name="T10" fmla="*/ 2147483647 w 176"/>
                <a:gd name="T11" fmla="*/ 2147483647 h 251"/>
                <a:gd name="T12" fmla="*/ 2147483647 w 176"/>
                <a:gd name="T13" fmla="*/ 2147483647 h 251"/>
                <a:gd name="T14" fmla="*/ 2147483647 w 176"/>
                <a:gd name="T15" fmla="*/ 2147483647 h 251"/>
                <a:gd name="T16" fmla="*/ 2147483647 w 176"/>
                <a:gd name="T17" fmla="*/ 0 h 251"/>
                <a:gd name="T18" fmla="*/ 2147483647 w 176"/>
                <a:gd name="T19" fmla="*/ 2147483647 h 251"/>
                <a:gd name="T20" fmla="*/ 2147483647 w 176"/>
                <a:gd name="T21" fmla="*/ 2147483647 h 251"/>
                <a:gd name="T22" fmla="*/ 2147483647 w 176"/>
                <a:gd name="T23" fmla="*/ 2147483647 h 251"/>
                <a:gd name="T24" fmla="*/ 2147483647 w 176"/>
                <a:gd name="T25" fmla="*/ 2147483647 h 251"/>
                <a:gd name="T26" fmla="*/ 2147483647 w 176"/>
                <a:gd name="T27" fmla="*/ 2147483647 h 251"/>
                <a:gd name="T28" fmla="*/ 2147483647 w 176"/>
                <a:gd name="T29" fmla="*/ 2147483647 h 251"/>
                <a:gd name="T30" fmla="*/ 2147483647 w 176"/>
                <a:gd name="T31" fmla="*/ 2147483647 h 251"/>
                <a:gd name="T32" fmla="*/ 2147483647 w 176"/>
                <a:gd name="T33" fmla="*/ 2147483647 h 251"/>
                <a:gd name="T34" fmla="*/ 2147483647 w 176"/>
                <a:gd name="T35" fmla="*/ 2147483647 h 251"/>
                <a:gd name="T36" fmla="*/ 2147483647 w 176"/>
                <a:gd name="T37" fmla="*/ 2147483647 h 251"/>
                <a:gd name="T38" fmla="*/ 2147483647 w 176"/>
                <a:gd name="T39" fmla="*/ 2147483647 h 251"/>
                <a:gd name="T40" fmla="*/ 2147483647 w 176"/>
                <a:gd name="T41" fmla="*/ 2147483647 h 251"/>
                <a:gd name="T42" fmla="*/ 2147483647 w 176"/>
                <a:gd name="T43" fmla="*/ 2147483647 h 251"/>
                <a:gd name="T44" fmla="*/ 2147483647 w 176"/>
                <a:gd name="T45" fmla="*/ 2147483647 h 251"/>
                <a:gd name="T46" fmla="*/ 2147483647 w 176"/>
                <a:gd name="T47" fmla="*/ 2147483647 h 251"/>
                <a:gd name="T48" fmla="*/ 2147483647 w 176"/>
                <a:gd name="T49" fmla="*/ 2147483647 h 251"/>
                <a:gd name="T50" fmla="*/ 2147483647 w 176"/>
                <a:gd name="T51" fmla="*/ 2147483647 h 251"/>
                <a:gd name="T52" fmla="*/ 2147483647 w 176"/>
                <a:gd name="T53" fmla="*/ 2147483647 h 251"/>
                <a:gd name="T54" fmla="*/ 2147483647 w 176"/>
                <a:gd name="T55" fmla="*/ 2147483647 h 251"/>
                <a:gd name="T56" fmla="*/ 2147483647 w 176"/>
                <a:gd name="T57" fmla="*/ 2147483647 h 251"/>
                <a:gd name="T58" fmla="*/ 2147483647 w 176"/>
                <a:gd name="T59" fmla="*/ 2147483647 h 251"/>
                <a:gd name="T60" fmla="*/ 2147483647 w 176"/>
                <a:gd name="T61" fmla="*/ 2147483647 h 251"/>
                <a:gd name="T62" fmla="*/ 2147483647 w 176"/>
                <a:gd name="T63" fmla="*/ 2147483647 h 251"/>
                <a:gd name="T64" fmla="*/ 2147483647 w 176"/>
                <a:gd name="T65" fmla="*/ 2147483647 h 251"/>
                <a:gd name="T66" fmla="*/ 2147483647 w 176"/>
                <a:gd name="T67" fmla="*/ 2147483647 h 251"/>
                <a:gd name="T68" fmla="*/ 2147483647 w 176"/>
                <a:gd name="T69" fmla="*/ 2147483647 h 251"/>
                <a:gd name="T70" fmla="*/ 2147483647 w 176"/>
                <a:gd name="T71" fmla="*/ 2147483647 h 251"/>
                <a:gd name="T72" fmla="*/ 2147483647 w 176"/>
                <a:gd name="T73" fmla="*/ 2147483647 h 251"/>
                <a:gd name="T74" fmla="*/ 2147483647 w 176"/>
                <a:gd name="T75" fmla="*/ 2147483647 h 251"/>
                <a:gd name="T76" fmla="*/ 2147483647 w 176"/>
                <a:gd name="T77" fmla="*/ 2147483647 h 251"/>
                <a:gd name="T78" fmla="*/ 2147483647 w 176"/>
                <a:gd name="T79" fmla="*/ 2147483647 h 251"/>
                <a:gd name="T80" fmla="*/ 2147483647 w 176"/>
                <a:gd name="T81" fmla="*/ 2147483647 h 251"/>
                <a:gd name="T82" fmla="*/ 2147483647 w 176"/>
                <a:gd name="T83" fmla="*/ 2147483647 h 251"/>
                <a:gd name="T84" fmla="*/ 2147483647 w 176"/>
                <a:gd name="T85" fmla="*/ 2147483647 h 251"/>
                <a:gd name="T86" fmla="*/ 2147483647 w 176"/>
                <a:gd name="T87" fmla="*/ 2147483647 h 251"/>
                <a:gd name="T88" fmla="*/ 2147483647 w 176"/>
                <a:gd name="T89" fmla="*/ 2147483647 h 251"/>
                <a:gd name="T90" fmla="*/ 2147483647 w 176"/>
                <a:gd name="T91" fmla="*/ 2147483647 h 251"/>
                <a:gd name="T92" fmla="*/ 2147483647 w 176"/>
                <a:gd name="T93" fmla="*/ 2147483647 h 251"/>
                <a:gd name="T94" fmla="*/ 2147483647 w 176"/>
                <a:gd name="T95" fmla="*/ 2147483647 h 251"/>
                <a:gd name="T96" fmla="*/ 2147483647 w 176"/>
                <a:gd name="T97" fmla="*/ 2147483647 h 251"/>
                <a:gd name="T98" fmla="*/ 2147483647 w 176"/>
                <a:gd name="T99" fmla="*/ 2147483647 h 251"/>
                <a:gd name="T100" fmla="*/ 2147483647 w 176"/>
                <a:gd name="T101" fmla="*/ 2147483647 h 251"/>
                <a:gd name="T102" fmla="*/ 2147483647 w 176"/>
                <a:gd name="T103" fmla="*/ 2147483647 h 251"/>
                <a:gd name="T104" fmla="*/ 2147483647 w 176"/>
                <a:gd name="T105" fmla="*/ 2147483647 h 25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35"/>
            <p:cNvSpPr>
              <a:spLocks/>
            </p:cNvSpPr>
            <p:nvPr/>
          </p:nvSpPr>
          <p:spPr bwMode="auto">
            <a:xfrm>
              <a:off x="8476780" y="3899186"/>
              <a:ext cx="378547" cy="369530"/>
            </a:xfrm>
            <a:custGeom>
              <a:avLst/>
              <a:gdLst>
                <a:gd name="T0" fmla="*/ 2147483647 w 186"/>
                <a:gd name="T1" fmla="*/ 2147483647 h 183"/>
                <a:gd name="T2" fmla="*/ 2147483647 w 186"/>
                <a:gd name="T3" fmla="*/ 2147483647 h 183"/>
                <a:gd name="T4" fmla="*/ 2147483647 w 186"/>
                <a:gd name="T5" fmla="*/ 2147483647 h 183"/>
                <a:gd name="T6" fmla="*/ 2147483647 w 186"/>
                <a:gd name="T7" fmla="*/ 2147483647 h 183"/>
                <a:gd name="T8" fmla="*/ 2147483647 w 186"/>
                <a:gd name="T9" fmla="*/ 2147483647 h 183"/>
                <a:gd name="T10" fmla="*/ 2147483647 w 186"/>
                <a:gd name="T11" fmla="*/ 2147483647 h 183"/>
                <a:gd name="T12" fmla="*/ 2147483647 w 186"/>
                <a:gd name="T13" fmla="*/ 2147483647 h 183"/>
                <a:gd name="T14" fmla="*/ 2147483647 w 186"/>
                <a:gd name="T15" fmla="*/ 2147483647 h 183"/>
                <a:gd name="T16" fmla="*/ 2147483647 w 186"/>
                <a:gd name="T17" fmla="*/ 2147483647 h 183"/>
                <a:gd name="T18" fmla="*/ 2147483647 w 186"/>
                <a:gd name="T19" fmla="*/ 2147483647 h 183"/>
                <a:gd name="T20" fmla="*/ 2147483647 w 186"/>
                <a:gd name="T21" fmla="*/ 2147483647 h 183"/>
                <a:gd name="T22" fmla="*/ 2147483647 w 186"/>
                <a:gd name="T23" fmla="*/ 2147483647 h 183"/>
                <a:gd name="T24" fmla="*/ 2147483647 w 186"/>
                <a:gd name="T25" fmla="*/ 2147483647 h 183"/>
                <a:gd name="T26" fmla="*/ 2147483647 w 186"/>
                <a:gd name="T27" fmla="*/ 2147483647 h 183"/>
                <a:gd name="T28" fmla="*/ 2147483647 w 186"/>
                <a:gd name="T29" fmla="*/ 2147483647 h 183"/>
                <a:gd name="T30" fmla="*/ 2147483647 w 186"/>
                <a:gd name="T31" fmla="*/ 2147483647 h 183"/>
                <a:gd name="T32" fmla="*/ 2147483647 w 186"/>
                <a:gd name="T33" fmla="*/ 2147483647 h 183"/>
                <a:gd name="T34" fmla="*/ 2147483647 w 186"/>
                <a:gd name="T35" fmla="*/ 2147483647 h 183"/>
                <a:gd name="T36" fmla="*/ 2147483647 w 186"/>
                <a:gd name="T37" fmla="*/ 2147483647 h 183"/>
                <a:gd name="T38" fmla="*/ 2147483647 w 186"/>
                <a:gd name="T39" fmla="*/ 2147483647 h 183"/>
                <a:gd name="T40" fmla="*/ 2147483647 w 186"/>
                <a:gd name="T41" fmla="*/ 2147483647 h 183"/>
                <a:gd name="T42" fmla="*/ 2147483647 w 186"/>
                <a:gd name="T43" fmla="*/ 2147483647 h 183"/>
                <a:gd name="T44" fmla="*/ 2147483647 w 186"/>
                <a:gd name="T45" fmla="*/ 2147483647 h 183"/>
                <a:gd name="T46" fmla="*/ 2147483647 w 186"/>
                <a:gd name="T47" fmla="*/ 2147483647 h 183"/>
                <a:gd name="T48" fmla="*/ 2147483647 w 186"/>
                <a:gd name="T49" fmla="*/ 2147483647 h 183"/>
                <a:gd name="T50" fmla="*/ 2147483647 w 186"/>
                <a:gd name="T51" fmla="*/ 2147483647 h 183"/>
                <a:gd name="T52" fmla="*/ 2147483647 w 186"/>
                <a:gd name="T53" fmla="*/ 2147483647 h 183"/>
                <a:gd name="T54" fmla="*/ 2147483647 w 186"/>
                <a:gd name="T55" fmla="*/ 2147483647 h 183"/>
                <a:gd name="T56" fmla="*/ 2147483647 w 186"/>
                <a:gd name="T57" fmla="*/ 2147483647 h 183"/>
                <a:gd name="T58" fmla="*/ 2147483647 w 186"/>
                <a:gd name="T59" fmla="*/ 2147483647 h 183"/>
                <a:gd name="T60" fmla="*/ 2147483647 w 186"/>
                <a:gd name="T61" fmla="*/ 2147483647 h 183"/>
                <a:gd name="T62" fmla="*/ 2147483647 w 186"/>
                <a:gd name="T63" fmla="*/ 2147483647 h 183"/>
                <a:gd name="T64" fmla="*/ 2147483647 w 186"/>
                <a:gd name="T65" fmla="*/ 2147483647 h 183"/>
                <a:gd name="T66" fmla="*/ 2147483647 w 186"/>
                <a:gd name="T67" fmla="*/ 2147483647 h 183"/>
                <a:gd name="T68" fmla="*/ 2147483647 w 186"/>
                <a:gd name="T69" fmla="*/ 2147483647 h 183"/>
                <a:gd name="T70" fmla="*/ 2147483647 w 186"/>
                <a:gd name="T71" fmla="*/ 2147483647 h 183"/>
                <a:gd name="T72" fmla="*/ 2147483647 w 186"/>
                <a:gd name="T73" fmla="*/ 2147483647 h 183"/>
                <a:gd name="T74" fmla="*/ 2147483647 w 186"/>
                <a:gd name="T75" fmla="*/ 2147483647 h 183"/>
                <a:gd name="T76" fmla="*/ 2147483647 w 186"/>
                <a:gd name="T77" fmla="*/ 0 h 183"/>
                <a:gd name="T78" fmla="*/ 2147483647 w 186"/>
                <a:gd name="T79" fmla="*/ 2147483647 h 183"/>
                <a:gd name="T80" fmla="*/ 2147483647 w 186"/>
                <a:gd name="T81" fmla="*/ 2147483647 h 183"/>
                <a:gd name="T82" fmla="*/ 2147483647 w 186"/>
                <a:gd name="T83" fmla="*/ 2147483647 h 183"/>
                <a:gd name="T84" fmla="*/ 2147483647 w 186"/>
                <a:gd name="T85" fmla="*/ 2147483647 h 183"/>
                <a:gd name="T86" fmla="*/ 2147483647 w 186"/>
                <a:gd name="T87" fmla="*/ 2147483647 h 183"/>
                <a:gd name="T88" fmla="*/ 2147483647 w 186"/>
                <a:gd name="T89" fmla="*/ 2147483647 h 183"/>
                <a:gd name="T90" fmla="*/ 2147483647 w 186"/>
                <a:gd name="T91" fmla="*/ 2147483647 h 1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Freeform 36"/>
            <p:cNvSpPr>
              <a:spLocks/>
            </p:cNvSpPr>
            <p:nvPr/>
          </p:nvSpPr>
          <p:spPr bwMode="auto">
            <a:xfrm>
              <a:off x="9186752" y="4688150"/>
              <a:ext cx="105818" cy="258630"/>
            </a:xfrm>
            <a:custGeom>
              <a:avLst/>
              <a:gdLst>
                <a:gd name="T0" fmla="*/ 2147483647 w 52"/>
                <a:gd name="T1" fmla="*/ 0 h 128"/>
                <a:gd name="T2" fmla="*/ 2147483647 w 52"/>
                <a:gd name="T3" fmla="*/ 2147483647 h 128"/>
                <a:gd name="T4" fmla="*/ 0 w 52"/>
                <a:gd name="T5" fmla="*/ 2147483647 h 128"/>
                <a:gd name="T6" fmla="*/ 2147483647 w 52"/>
                <a:gd name="T7" fmla="*/ 2147483647 h 128"/>
                <a:gd name="T8" fmla="*/ 2147483647 w 52"/>
                <a:gd name="T9" fmla="*/ 2147483647 h 128"/>
                <a:gd name="T10" fmla="*/ 2147483647 w 52"/>
                <a:gd name="T11" fmla="*/ 2147483647 h 128"/>
                <a:gd name="T12" fmla="*/ 0 w 52"/>
                <a:gd name="T13" fmla="*/ 2147483647 h 128"/>
                <a:gd name="T14" fmla="*/ 2147483647 w 52"/>
                <a:gd name="T15" fmla="*/ 2147483647 h 128"/>
                <a:gd name="T16" fmla="*/ 2147483647 w 52"/>
                <a:gd name="T17" fmla="*/ 2147483647 h 128"/>
                <a:gd name="T18" fmla="*/ 2147483647 w 52"/>
                <a:gd name="T19" fmla="*/ 2147483647 h 128"/>
                <a:gd name="T20" fmla="*/ 2147483647 w 52"/>
                <a:gd name="T21" fmla="*/ 2147483647 h 128"/>
                <a:gd name="T22" fmla="*/ 2147483647 w 52"/>
                <a:gd name="T23" fmla="*/ 2147483647 h 128"/>
                <a:gd name="T24" fmla="*/ 2147483647 w 52"/>
                <a:gd name="T25" fmla="*/ 2147483647 h 128"/>
                <a:gd name="T26" fmla="*/ 2147483647 w 52"/>
                <a:gd name="T27" fmla="*/ 2147483647 h 128"/>
                <a:gd name="T28" fmla="*/ 2147483647 w 52"/>
                <a:gd name="T29" fmla="*/ 2147483647 h 128"/>
                <a:gd name="T30" fmla="*/ 2147483647 w 52"/>
                <a:gd name="T31" fmla="*/ 2147483647 h 128"/>
                <a:gd name="T32" fmla="*/ 2147483647 w 52"/>
                <a:gd name="T33" fmla="*/ 2147483647 h 128"/>
                <a:gd name="T34" fmla="*/ 2147483647 w 52"/>
                <a:gd name="T35" fmla="*/ 2147483647 h 128"/>
                <a:gd name="T36" fmla="*/ 2147483647 w 52"/>
                <a:gd name="T37" fmla="*/ 2147483647 h 128"/>
                <a:gd name="T38" fmla="*/ 2147483647 w 52"/>
                <a:gd name="T39" fmla="*/ 2147483647 h 128"/>
                <a:gd name="T40" fmla="*/ 2147483647 w 52"/>
                <a:gd name="T41" fmla="*/ 2147483647 h 128"/>
                <a:gd name="T42" fmla="*/ 2147483647 w 52"/>
                <a:gd name="T43" fmla="*/ 2147483647 h 128"/>
                <a:gd name="T44" fmla="*/ 2147483647 w 52"/>
                <a:gd name="T45" fmla="*/ 2147483647 h 128"/>
                <a:gd name="T46" fmla="*/ 2147483647 w 52"/>
                <a:gd name="T47" fmla="*/ 2147483647 h 128"/>
                <a:gd name="T48" fmla="*/ 2147483647 w 52"/>
                <a:gd name="T49" fmla="*/ 2147483647 h 128"/>
                <a:gd name="T50" fmla="*/ 2147483647 w 52"/>
                <a:gd name="T51" fmla="*/ 2147483647 h 128"/>
                <a:gd name="T52" fmla="*/ 2147483647 w 52"/>
                <a:gd name="T53" fmla="*/ 2147483647 h 128"/>
                <a:gd name="T54" fmla="*/ 2147483647 w 52"/>
                <a:gd name="T55" fmla="*/ 2147483647 h 128"/>
                <a:gd name="T56" fmla="*/ 2147483647 w 52"/>
                <a:gd name="T57" fmla="*/ 2147483647 h 128"/>
                <a:gd name="T58" fmla="*/ 2147483647 w 52"/>
                <a:gd name="T59" fmla="*/ 2147483647 h 128"/>
                <a:gd name="T60" fmla="*/ 2147483647 w 52"/>
                <a:gd name="T61" fmla="*/ 0 h 12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Freeform 37"/>
            <p:cNvSpPr>
              <a:spLocks/>
            </p:cNvSpPr>
            <p:nvPr/>
          </p:nvSpPr>
          <p:spPr bwMode="auto">
            <a:xfrm>
              <a:off x="8389331" y="5148377"/>
              <a:ext cx="166512" cy="139415"/>
            </a:xfrm>
            <a:custGeom>
              <a:avLst/>
              <a:gdLst>
                <a:gd name="T0" fmla="*/ 2147483647 w 82"/>
                <a:gd name="T1" fmla="*/ 2147483647 h 69"/>
                <a:gd name="T2" fmla="*/ 2147483647 w 82"/>
                <a:gd name="T3" fmla="*/ 2147483647 h 69"/>
                <a:gd name="T4" fmla="*/ 2147483647 w 82"/>
                <a:gd name="T5" fmla="*/ 2147483647 h 69"/>
                <a:gd name="T6" fmla="*/ 2147483647 w 82"/>
                <a:gd name="T7" fmla="*/ 2147483647 h 69"/>
                <a:gd name="T8" fmla="*/ 2147483647 w 82"/>
                <a:gd name="T9" fmla="*/ 2147483647 h 69"/>
                <a:gd name="T10" fmla="*/ 2147483647 w 82"/>
                <a:gd name="T11" fmla="*/ 2147483647 h 69"/>
                <a:gd name="T12" fmla="*/ 2147483647 w 82"/>
                <a:gd name="T13" fmla="*/ 2147483647 h 69"/>
                <a:gd name="T14" fmla="*/ 2147483647 w 82"/>
                <a:gd name="T15" fmla="*/ 2147483647 h 69"/>
                <a:gd name="T16" fmla="*/ 2147483647 w 82"/>
                <a:gd name="T17" fmla="*/ 2147483647 h 69"/>
                <a:gd name="T18" fmla="*/ 2147483647 w 82"/>
                <a:gd name="T19" fmla="*/ 2147483647 h 69"/>
                <a:gd name="T20" fmla="*/ 2147483647 w 82"/>
                <a:gd name="T21" fmla="*/ 2147483647 h 69"/>
                <a:gd name="T22" fmla="*/ 2147483647 w 82"/>
                <a:gd name="T23" fmla="*/ 2147483647 h 69"/>
                <a:gd name="T24" fmla="*/ 2147483647 w 82"/>
                <a:gd name="T25" fmla="*/ 2147483647 h 69"/>
                <a:gd name="T26" fmla="*/ 2147483647 w 82"/>
                <a:gd name="T27" fmla="*/ 2147483647 h 69"/>
                <a:gd name="T28" fmla="*/ 2147483647 w 82"/>
                <a:gd name="T29" fmla="*/ 2147483647 h 69"/>
                <a:gd name="T30" fmla="*/ 2147483647 w 82"/>
                <a:gd name="T31" fmla="*/ 2147483647 h 69"/>
                <a:gd name="T32" fmla="*/ 2147483647 w 82"/>
                <a:gd name="T33" fmla="*/ 2147483647 h 69"/>
                <a:gd name="T34" fmla="*/ 2147483647 w 82"/>
                <a:gd name="T35" fmla="*/ 2147483647 h 69"/>
                <a:gd name="T36" fmla="*/ 2147483647 w 82"/>
                <a:gd name="T37" fmla="*/ 2147483647 h 69"/>
                <a:gd name="T38" fmla="*/ 2147483647 w 82"/>
                <a:gd name="T39" fmla="*/ 2147483647 h 69"/>
                <a:gd name="T40" fmla="*/ 2147483647 w 82"/>
                <a:gd name="T41" fmla="*/ 2147483647 h 69"/>
                <a:gd name="T42" fmla="*/ 2147483647 w 82"/>
                <a:gd name="T43" fmla="*/ 2147483647 h 69"/>
                <a:gd name="T44" fmla="*/ 2147483647 w 82"/>
                <a:gd name="T45" fmla="*/ 2147483647 h 69"/>
                <a:gd name="T46" fmla="*/ 2147483647 w 82"/>
                <a:gd name="T47" fmla="*/ 2147483647 h 69"/>
                <a:gd name="T48" fmla="*/ 2147483647 w 82"/>
                <a:gd name="T49" fmla="*/ 2147483647 h 69"/>
                <a:gd name="T50" fmla="*/ 2147483647 w 82"/>
                <a:gd name="T51" fmla="*/ 2147483647 h 69"/>
                <a:gd name="T52" fmla="*/ 2147483647 w 82"/>
                <a:gd name="T53" fmla="*/ 2147483647 h 69"/>
                <a:gd name="T54" fmla="*/ 2147483647 w 82"/>
                <a:gd name="T55" fmla="*/ 0 h 69"/>
                <a:gd name="T56" fmla="*/ 2147483647 w 82"/>
                <a:gd name="T57" fmla="*/ 2147483647 h 69"/>
                <a:gd name="T58" fmla="*/ 2147483647 w 82"/>
                <a:gd name="T59" fmla="*/ 2147483647 h 69"/>
                <a:gd name="T60" fmla="*/ 2147483647 w 82"/>
                <a:gd name="T61" fmla="*/ 2147483647 h 69"/>
                <a:gd name="T62" fmla="*/ 2147483647 w 82"/>
                <a:gd name="T63" fmla="*/ 2147483647 h 69"/>
                <a:gd name="T64" fmla="*/ 2147483647 w 82"/>
                <a:gd name="T65" fmla="*/ 2147483647 h 69"/>
                <a:gd name="T66" fmla="*/ 2147483647 w 82"/>
                <a:gd name="T67" fmla="*/ 2147483647 h 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组合 90"/>
          <p:cNvGrpSpPr>
            <a:grpSpLocks/>
          </p:cNvGrpSpPr>
          <p:nvPr/>
        </p:nvGrpSpPr>
        <p:grpSpPr bwMode="auto">
          <a:xfrm>
            <a:off x="8956675" y="3398838"/>
            <a:ext cx="331788" cy="323850"/>
            <a:chOff x="3930594" y="1909405"/>
            <a:chExt cx="596104" cy="581135"/>
          </a:xfrm>
        </p:grpSpPr>
        <p:sp>
          <p:nvSpPr>
            <p:cNvPr id="92" name="任意多边形 91"/>
            <p:cNvSpPr/>
            <p:nvPr/>
          </p:nvSpPr>
          <p:spPr>
            <a:xfrm rot="8100000">
              <a:off x="3930594" y="1909405"/>
              <a:ext cx="596104" cy="581135"/>
            </a:xfrm>
            <a:custGeom>
              <a:avLst/>
              <a:gdLst>
                <a:gd name="connsiteX0" fmla="*/ 127227 w 532154"/>
                <a:gd name="connsiteY0" fmla="*/ 404927 h 532154"/>
                <a:gd name="connsiteX1" fmla="*/ 363270 w 532154"/>
                <a:gd name="connsiteY1" fmla="*/ 404927 h 532154"/>
                <a:gd name="connsiteX2" fmla="*/ 363270 w 532154"/>
                <a:gd name="connsiteY2" fmla="*/ 168884 h 532154"/>
                <a:gd name="connsiteX3" fmla="*/ 127227 w 532154"/>
                <a:gd name="connsiteY3" fmla="*/ 168884 h 532154"/>
                <a:gd name="connsiteX4" fmla="*/ 127227 w 532154"/>
                <a:gd name="connsiteY4" fmla="*/ 404927 h 532154"/>
                <a:gd name="connsiteX5" fmla="*/ 77932 w 532154"/>
                <a:gd name="connsiteY5" fmla="*/ 454222 h 532154"/>
                <a:gd name="connsiteX6" fmla="*/ 0 w 532154"/>
                <a:gd name="connsiteY6" fmla="*/ 266077 h 532154"/>
                <a:gd name="connsiteX7" fmla="*/ 266077 w 532154"/>
                <a:gd name="connsiteY7" fmla="*/ 0 h 532154"/>
                <a:gd name="connsiteX8" fmla="*/ 513941 w 532154"/>
                <a:gd name="connsiteY8" fmla="*/ 18213 h 532154"/>
                <a:gd name="connsiteX9" fmla="*/ 532154 w 532154"/>
                <a:gd name="connsiteY9" fmla="*/ 266077 h 532154"/>
                <a:gd name="connsiteX10" fmla="*/ 266077 w 532154"/>
                <a:gd name="connsiteY10" fmla="*/ 532154 h 532154"/>
                <a:gd name="connsiteX11" fmla="*/ 77932 w 532154"/>
                <a:gd name="connsiteY11" fmla="*/ 454222 h 5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2154" h="532154">
                  <a:moveTo>
                    <a:pt x="127227" y="404927"/>
                  </a:moveTo>
                  <a:cubicBezTo>
                    <a:pt x="192409" y="470108"/>
                    <a:pt x="298088" y="470108"/>
                    <a:pt x="363270" y="404927"/>
                  </a:cubicBezTo>
                  <a:cubicBezTo>
                    <a:pt x="428451" y="339746"/>
                    <a:pt x="428451" y="234066"/>
                    <a:pt x="363270" y="168884"/>
                  </a:cubicBezTo>
                  <a:cubicBezTo>
                    <a:pt x="298088" y="103703"/>
                    <a:pt x="192409" y="103703"/>
                    <a:pt x="127227" y="168884"/>
                  </a:cubicBezTo>
                  <a:cubicBezTo>
                    <a:pt x="62046" y="234066"/>
                    <a:pt x="62046" y="339746"/>
                    <a:pt x="127227" y="404927"/>
                  </a:cubicBezTo>
                  <a:close/>
                  <a:moveTo>
                    <a:pt x="77932" y="454222"/>
                  </a:moveTo>
                  <a:cubicBezTo>
                    <a:pt x="29782" y="406071"/>
                    <a:pt x="0" y="339552"/>
                    <a:pt x="0" y="266077"/>
                  </a:cubicBezTo>
                  <a:cubicBezTo>
                    <a:pt x="0" y="119127"/>
                    <a:pt x="119127" y="0"/>
                    <a:pt x="266077" y="0"/>
                  </a:cubicBezTo>
                  <a:cubicBezTo>
                    <a:pt x="348698" y="0"/>
                    <a:pt x="431320" y="6071"/>
                    <a:pt x="513941" y="18213"/>
                  </a:cubicBezTo>
                  <a:cubicBezTo>
                    <a:pt x="526083" y="100834"/>
                    <a:pt x="532154" y="183456"/>
                    <a:pt x="532154" y="266077"/>
                  </a:cubicBezTo>
                  <a:cubicBezTo>
                    <a:pt x="532154" y="413027"/>
                    <a:pt x="413027" y="532154"/>
                    <a:pt x="266077" y="532154"/>
                  </a:cubicBezTo>
                  <a:cubicBezTo>
                    <a:pt x="192602" y="532154"/>
                    <a:pt x="126083" y="502372"/>
                    <a:pt x="77932" y="454222"/>
                  </a:cubicBez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033272" y="1974924"/>
              <a:ext cx="379339" cy="378878"/>
            </a:xfrm>
            <a:prstGeom prst="ellipse">
              <a:avLst/>
            </a:prstGeom>
            <a:solidFill>
              <a:srgbClr val="00B6D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572E1C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77863" y="2673350"/>
            <a:ext cx="4059237" cy="3168650"/>
          </a:xfrm>
          <a:prstGeom prst="rect">
            <a:avLst/>
          </a:prstGeom>
          <a:noFill/>
          <a:ln w="19050">
            <a:solidFill>
              <a:srgbClr val="00627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9" name="直接连接符 98"/>
          <p:cNvCxnSpPr/>
          <p:nvPr/>
        </p:nvCxnSpPr>
        <p:spPr>
          <a:xfrm>
            <a:off x="4727575" y="4235450"/>
            <a:ext cx="792163" cy="0"/>
          </a:xfrm>
          <a:prstGeom prst="line">
            <a:avLst/>
          </a:prstGeom>
          <a:noFill/>
          <a:ln w="19050">
            <a:solidFill>
              <a:srgbClr val="00627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3" name="圆角矩形 102"/>
          <p:cNvSpPr/>
          <p:nvPr/>
        </p:nvSpPr>
        <p:spPr>
          <a:xfrm>
            <a:off x="1576388" y="3687763"/>
            <a:ext cx="2262187" cy="461962"/>
          </a:xfrm>
          <a:prstGeom prst="roundRect">
            <a:avLst>
              <a:gd name="adj" fmla="val 50000"/>
            </a:avLst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43" name="文本框 103"/>
          <p:cNvSpPr txBox="1">
            <a:spLocks noChangeArrowheads="1"/>
          </p:cNvSpPr>
          <p:nvPr/>
        </p:nvSpPr>
        <p:spPr bwMode="auto">
          <a:xfrm>
            <a:off x="1617663" y="3719513"/>
            <a:ext cx="2179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</a:rPr>
              <a:t>Work Experience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8444" name="矩形 104"/>
          <p:cNvSpPr>
            <a:spLocks noChangeArrowheads="1"/>
          </p:cNvSpPr>
          <p:nvPr/>
        </p:nvSpPr>
        <p:spPr bwMode="auto">
          <a:xfrm>
            <a:off x="773113" y="4259263"/>
            <a:ext cx="38703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358775" eaLnBrk="1" hangingPunct="1"/>
            <a:r>
              <a:rPr lang="en-US" altLang="zh-CN" sz="1400"/>
              <a:t>The ability to work and experience important, but equally important character and accomplishments, or even: character than capacity.</a:t>
            </a:r>
            <a:endParaRPr lang="zh-CN" altLang="en-US" sz="1400"/>
          </a:p>
        </p:txBody>
      </p:sp>
      <p:sp>
        <p:nvSpPr>
          <p:cNvPr id="18445" name="文本框 105"/>
          <p:cNvSpPr txBox="1">
            <a:spLocks noChangeArrowheads="1"/>
          </p:cNvSpPr>
          <p:nvPr/>
        </p:nvSpPr>
        <p:spPr bwMode="auto">
          <a:xfrm>
            <a:off x="7372350" y="5254625"/>
            <a:ext cx="2179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Beijing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4738688" y="5842000"/>
            <a:ext cx="0" cy="101600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7" name="文本框 110"/>
          <p:cNvSpPr txBox="1">
            <a:spLocks noChangeArrowheads="1"/>
          </p:cNvSpPr>
          <p:nvPr/>
        </p:nvSpPr>
        <p:spPr bwMode="auto">
          <a:xfrm>
            <a:off x="5233988" y="971550"/>
            <a:ext cx="419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6277"/>
                </a:solidFill>
              </a:rPr>
              <a:t>Work Experience #1</a:t>
            </a:r>
            <a:endParaRPr lang="zh-CN" altLang="en-US" sz="2800" b="1">
              <a:solidFill>
                <a:srgbClr val="00627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角矩形 99"/>
          <p:cNvSpPr/>
          <p:nvPr/>
        </p:nvSpPr>
        <p:spPr>
          <a:xfrm>
            <a:off x="661988" y="608013"/>
            <a:ext cx="3440112" cy="576262"/>
          </a:xfrm>
          <a:prstGeom prst="roundRect">
            <a:avLst>
              <a:gd name="adj" fmla="val 86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9" name="Freeform 294"/>
          <p:cNvSpPr>
            <a:spLocks/>
          </p:cNvSpPr>
          <p:nvPr/>
        </p:nvSpPr>
        <p:spPr bwMode="auto">
          <a:xfrm>
            <a:off x="8731250" y="484188"/>
            <a:ext cx="3079750" cy="6161087"/>
          </a:xfrm>
          <a:custGeom>
            <a:avLst/>
            <a:gdLst>
              <a:gd name="T0" fmla="*/ 0 w 5000"/>
              <a:gd name="T1" fmla="*/ 0 h 10000"/>
              <a:gd name="T2" fmla="*/ 2147483647 w 5000"/>
              <a:gd name="T3" fmla="*/ 2147483647 h 10000"/>
              <a:gd name="T4" fmla="*/ 0 w 5000"/>
              <a:gd name="T5" fmla="*/ 2147483647 h 1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000" h="10000">
                <a:moveTo>
                  <a:pt x="0" y="0"/>
                </a:moveTo>
                <a:cubicBezTo>
                  <a:pt x="2772" y="0"/>
                  <a:pt x="5000" y="2228"/>
                  <a:pt x="5000" y="5000"/>
                </a:cubicBezTo>
                <a:cubicBezTo>
                  <a:pt x="5000" y="7745"/>
                  <a:pt x="2772" y="10000"/>
                  <a:pt x="0" y="10000"/>
                </a:cubicBezTo>
              </a:path>
            </a:pathLst>
          </a:custGeom>
          <a:noFill/>
          <a:ln w="22225" cap="flat">
            <a:solidFill>
              <a:srgbClr val="00B6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Freeform 295"/>
          <p:cNvSpPr>
            <a:spLocks noEditPoints="1"/>
          </p:cNvSpPr>
          <p:nvPr/>
        </p:nvSpPr>
        <p:spPr bwMode="auto">
          <a:xfrm rot="-6797624">
            <a:off x="7324725" y="26988"/>
            <a:ext cx="890588" cy="1103312"/>
          </a:xfrm>
          <a:custGeom>
            <a:avLst/>
            <a:gdLst>
              <a:gd name="T0" fmla="*/ 2147483647 w 88"/>
              <a:gd name="T1" fmla="*/ 2147483647 h 109"/>
              <a:gd name="T2" fmla="*/ 2147483647 w 88"/>
              <a:gd name="T3" fmla="*/ 2147483647 h 109"/>
              <a:gd name="T4" fmla="*/ 2147483647 w 88"/>
              <a:gd name="T5" fmla="*/ 2147483647 h 109"/>
              <a:gd name="T6" fmla="*/ 2147483647 w 88"/>
              <a:gd name="T7" fmla="*/ 2147483647 h 109"/>
              <a:gd name="T8" fmla="*/ 2147483647 w 88"/>
              <a:gd name="T9" fmla="*/ 2147483647 h 109"/>
              <a:gd name="T10" fmla="*/ 2147483647 w 88"/>
              <a:gd name="T11" fmla="*/ 2147483647 h 109"/>
              <a:gd name="T12" fmla="*/ 2147483647 w 88"/>
              <a:gd name="T13" fmla="*/ 2147483647 h 109"/>
              <a:gd name="T14" fmla="*/ 2147483647 w 88"/>
              <a:gd name="T15" fmla="*/ 2147483647 h 109"/>
              <a:gd name="T16" fmla="*/ 2147483647 w 88"/>
              <a:gd name="T17" fmla="*/ 2147483647 h 109"/>
              <a:gd name="T18" fmla="*/ 2147483647 w 88"/>
              <a:gd name="T19" fmla="*/ 2147483647 h 109"/>
              <a:gd name="T20" fmla="*/ 2147483647 w 88"/>
              <a:gd name="T21" fmla="*/ 2147483647 h 109"/>
              <a:gd name="T22" fmla="*/ 2147483647 w 88"/>
              <a:gd name="T23" fmla="*/ 2147483647 h 109"/>
              <a:gd name="T24" fmla="*/ 2147483647 w 88"/>
              <a:gd name="T25" fmla="*/ 2147483647 h 109"/>
              <a:gd name="T26" fmla="*/ 2147483647 w 88"/>
              <a:gd name="T27" fmla="*/ 2147483647 h 109"/>
              <a:gd name="T28" fmla="*/ 2147483647 w 88"/>
              <a:gd name="T29" fmla="*/ 2147483647 h 109"/>
              <a:gd name="T30" fmla="*/ 2147483647 w 88"/>
              <a:gd name="T31" fmla="*/ 2147483647 h 109"/>
              <a:gd name="T32" fmla="*/ 2147483647 w 88"/>
              <a:gd name="T33" fmla="*/ 2147483647 h 109"/>
              <a:gd name="T34" fmla="*/ 2147483647 w 88"/>
              <a:gd name="T35" fmla="*/ 2147483647 h 109"/>
              <a:gd name="T36" fmla="*/ 2147483647 w 88"/>
              <a:gd name="T37" fmla="*/ 0 h 109"/>
              <a:gd name="T38" fmla="*/ 2147483647 w 88"/>
              <a:gd name="T39" fmla="*/ 2147483647 h 109"/>
              <a:gd name="T40" fmla="*/ 2147483647 w 88"/>
              <a:gd name="T41" fmla="*/ 2147483647 h 109"/>
              <a:gd name="T42" fmla="*/ 2147483647 w 88"/>
              <a:gd name="T43" fmla="*/ 2147483647 h 109"/>
              <a:gd name="T44" fmla="*/ 2147483647 w 88"/>
              <a:gd name="T45" fmla="*/ 2147483647 h 109"/>
              <a:gd name="T46" fmla="*/ 2147483647 w 88"/>
              <a:gd name="T47" fmla="*/ 2147483647 h 109"/>
              <a:gd name="T48" fmla="*/ 2147483647 w 88"/>
              <a:gd name="T49" fmla="*/ 2147483647 h 109"/>
              <a:gd name="T50" fmla="*/ 2147483647 w 88"/>
              <a:gd name="T51" fmla="*/ 0 h 109"/>
              <a:gd name="T52" fmla="*/ 2147483647 w 88"/>
              <a:gd name="T53" fmla="*/ 0 h 109"/>
              <a:gd name="T54" fmla="*/ 2147483647 w 88"/>
              <a:gd name="T55" fmla="*/ 2147483647 h 109"/>
              <a:gd name="T56" fmla="*/ 2147483647 w 88"/>
              <a:gd name="T57" fmla="*/ 2147483647 h 109"/>
              <a:gd name="T58" fmla="*/ 2147483647 w 88"/>
              <a:gd name="T59" fmla="*/ 2147483647 h 109"/>
              <a:gd name="T60" fmla="*/ 2147483647 w 88"/>
              <a:gd name="T61" fmla="*/ 2147483647 h 109"/>
              <a:gd name="T62" fmla="*/ 2147483647 w 88"/>
              <a:gd name="T63" fmla="*/ 2147483647 h 109"/>
              <a:gd name="T64" fmla="*/ 2147483647 w 88"/>
              <a:gd name="T65" fmla="*/ 2147483647 h 109"/>
              <a:gd name="T66" fmla="*/ 2147483647 w 88"/>
              <a:gd name="T67" fmla="*/ 2147483647 h 109"/>
              <a:gd name="T68" fmla="*/ 2147483647 w 88"/>
              <a:gd name="T69" fmla="*/ 2147483647 h 109"/>
              <a:gd name="T70" fmla="*/ 2147483647 w 88"/>
              <a:gd name="T71" fmla="*/ 2147483647 h 109"/>
              <a:gd name="T72" fmla="*/ 2147483647 w 88"/>
              <a:gd name="T73" fmla="*/ 2147483647 h 109"/>
              <a:gd name="T74" fmla="*/ 2147483647 w 88"/>
              <a:gd name="T75" fmla="*/ 2147483647 h 109"/>
              <a:gd name="T76" fmla="*/ 0 w 88"/>
              <a:gd name="T77" fmla="*/ 2147483647 h 109"/>
              <a:gd name="T78" fmla="*/ 2147483647 w 88"/>
              <a:gd name="T79" fmla="*/ 2147483647 h 109"/>
              <a:gd name="T80" fmla="*/ 2147483647 w 88"/>
              <a:gd name="T81" fmla="*/ 2147483647 h 109"/>
              <a:gd name="T82" fmla="*/ 2147483647 w 88"/>
              <a:gd name="T83" fmla="*/ 2147483647 h 109"/>
              <a:gd name="T84" fmla="*/ 2147483647 w 88"/>
              <a:gd name="T85" fmla="*/ 2147483647 h 109"/>
              <a:gd name="T86" fmla="*/ 2147483647 w 88"/>
              <a:gd name="T87" fmla="*/ 2147483647 h 109"/>
              <a:gd name="T88" fmla="*/ 2147483647 w 88"/>
              <a:gd name="T89" fmla="*/ 2147483647 h 109"/>
              <a:gd name="T90" fmla="*/ 2147483647 w 88"/>
              <a:gd name="T91" fmla="*/ 2147483647 h 109"/>
              <a:gd name="T92" fmla="*/ 2147483647 w 88"/>
              <a:gd name="T93" fmla="*/ 2147483647 h 109"/>
              <a:gd name="T94" fmla="*/ 2147483647 w 88"/>
              <a:gd name="T95" fmla="*/ 2147483647 h 109"/>
              <a:gd name="T96" fmla="*/ 2147483647 w 88"/>
              <a:gd name="T97" fmla="*/ 2147483647 h 109"/>
              <a:gd name="T98" fmla="*/ 2147483647 w 88"/>
              <a:gd name="T99" fmla="*/ 2147483647 h 109"/>
              <a:gd name="T100" fmla="*/ 2147483647 w 88"/>
              <a:gd name="T101" fmla="*/ 2147483647 h 109"/>
              <a:gd name="T102" fmla="*/ 2147483647 w 88"/>
              <a:gd name="T103" fmla="*/ 2147483647 h 109"/>
              <a:gd name="T104" fmla="*/ 2147483647 w 88"/>
              <a:gd name="T105" fmla="*/ 2147483647 h 109"/>
              <a:gd name="T106" fmla="*/ 2147483647 w 88"/>
              <a:gd name="T107" fmla="*/ 2147483647 h 1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8" h="109">
                <a:moveTo>
                  <a:pt x="70" y="9"/>
                </a:moveTo>
                <a:cubicBezTo>
                  <a:pt x="72" y="13"/>
                  <a:pt x="74" y="20"/>
                  <a:pt x="75" y="28"/>
                </a:cubicBezTo>
                <a:cubicBezTo>
                  <a:pt x="73" y="24"/>
                  <a:pt x="70" y="21"/>
                  <a:pt x="66" y="20"/>
                </a:cubicBezTo>
                <a:cubicBezTo>
                  <a:pt x="64" y="19"/>
                  <a:pt x="63" y="19"/>
                  <a:pt x="61" y="19"/>
                </a:cubicBezTo>
                <a:cubicBezTo>
                  <a:pt x="58" y="19"/>
                  <a:pt x="56" y="19"/>
                  <a:pt x="54" y="20"/>
                </a:cubicBezTo>
                <a:cubicBezTo>
                  <a:pt x="60" y="15"/>
                  <a:pt x="66" y="11"/>
                  <a:pt x="70" y="9"/>
                </a:cubicBezTo>
                <a:moveTo>
                  <a:pt x="46" y="30"/>
                </a:moveTo>
                <a:cubicBezTo>
                  <a:pt x="44" y="34"/>
                  <a:pt x="45" y="38"/>
                  <a:pt x="46" y="41"/>
                </a:cubicBezTo>
                <a:cubicBezTo>
                  <a:pt x="48" y="45"/>
                  <a:pt x="51" y="48"/>
                  <a:pt x="55" y="49"/>
                </a:cubicBezTo>
                <a:cubicBezTo>
                  <a:pt x="57" y="50"/>
                  <a:pt x="59" y="50"/>
                  <a:pt x="61" y="50"/>
                </a:cubicBezTo>
                <a:cubicBezTo>
                  <a:pt x="67" y="50"/>
                  <a:pt x="72" y="47"/>
                  <a:pt x="75" y="41"/>
                </a:cubicBezTo>
                <a:cubicBezTo>
                  <a:pt x="74" y="45"/>
                  <a:pt x="74" y="48"/>
                  <a:pt x="73" y="51"/>
                </a:cubicBezTo>
                <a:cubicBezTo>
                  <a:pt x="64" y="74"/>
                  <a:pt x="57" y="83"/>
                  <a:pt x="54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0" y="86"/>
                  <a:pt x="46" y="86"/>
                  <a:pt x="42" y="84"/>
                </a:cubicBezTo>
                <a:cubicBezTo>
                  <a:pt x="38" y="83"/>
                  <a:pt x="34" y="79"/>
                  <a:pt x="32" y="77"/>
                </a:cubicBezTo>
                <a:cubicBezTo>
                  <a:pt x="32" y="73"/>
                  <a:pt x="32" y="61"/>
                  <a:pt x="41" y="38"/>
                </a:cubicBezTo>
                <a:cubicBezTo>
                  <a:pt x="42" y="35"/>
                  <a:pt x="44" y="33"/>
                  <a:pt x="46" y="30"/>
                </a:cubicBezTo>
                <a:moveTo>
                  <a:pt x="73" y="0"/>
                </a:moveTo>
                <a:cubicBezTo>
                  <a:pt x="67" y="0"/>
                  <a:pt x="41" y="15"/>
                  <a:pt x="34" y="36"/>
                </a:cubicBezTo>
                <a:cubicBezTo>
                  <a:pt x="21" y="69"/>
                  <a:pt x="24" y="81"/>
                  <a:pt x="24" y="81"/>
                </a:cubicBezTo>
                <a:cubicBezTo>
                  <a:pt x="24" y="81"/>
                  <a:pt x="30" y="88"/>
                  <a:pt x="39" y="92"/>
                </a:cubicBezTo>
                <a:cubicBezTo>
                  <a:pt x="44" y="93"/>
                  <a:pt x="49" y="94"/>
                  <a:pt x="52" y="94"/>
                </a:cubicBezTo>
                <a:cubicBezTo>
                  <a:pt x="56" y="94"/>
                  <a:pt x="58" y="94"/>
                  <a:pt x="58" y="94"/>
                </a:cubicBezTo>
                <a:cubicBezTo>
                  <a:pt x="58" y="94"/>
                  <a:pt x="67" y="87"/>
                  <a:pt x="80" y="54"/>
                </a:cubicBezTo>
                <a:cubicBezTo>
                  <a:pt x="88" y="32"/>
                  <a:pt x="78" y="2"/>
                  <a:pt x="74" y="0"/>
                </a:cubicBezTo>
                <a:cubicBezTo>
                  <a:pt x="74" y="0"/>
                  <a:pt x="73" y="0"/>
                  <a:pt x="73" y="0"/>
                </a:cubicBezTo>
                <a:close/>
                <a:moveTo>
                  <a:pt x="61" y="42"/>
                </a:moveTo>
                <a:cubicBezTo>
                  <a:pt x="60" y="42"/>
                  <a:pt x="59" y="42"/>
                  <a:pt x="58" y="42"/>
                </a:cubicBezTo>
                <a:cubicBezTo>
                  <a:pt x="54" y="40"/>
                  <a:pt x="52" y="36"/>
                  <a:pt x="53" y="32"/>
                </a:cubicBezTo>
                <a:cubicBezTo>
                  <a:pt x="55" y="29"/>
                  <a:pt x="57" y="27"/>
                  <a:pt x="61" y="27"/>
                </a:cubicBezTo>
                <a:cubicBezTo>
                  <a:pt x="62" y="27"/>
                  <a:pt x="62" y="27"/>
                  <a:pt x="63" y="27"/>
                </a:cubicBezTo>
                <a:cubicBezTo>
                  <a:pt x="67" y="29"/>
                  <a:pt x="69" y="33"/>
                  <a:pt x="68" y="37"/>
                </a:cubicBezTo>
                <a:cubicBezTo>
                  <a:pt x="67" y="40"/>
                  <a:pt x="64" y="42"/>
                  <a:pt x="61" y="42"/>
                </a:cubicBezTo>
                <a:close/>
                <a:moveTo>
                  <a:pt x="28" y="39"/>
                </a:moveTo>
                <a:cubicBezTo>
                  <a:pt x="28" y="39"/>
                  <a:pt x="28" y="39"/>
                  <a:pt x="28" y="39"/>
                </a:cubicBezTo>
                <a:close/>
                <a:moveTo>
                  <a:pt x="28" y="39"/>
                </a:moveTo>
                <a:cubicBezTo>
                  <a:pt x="24" y="40"/>
                  <a:pt x="20" y="41"/>
                  <a:pt x="15" y="45"/>
                </a:cubicBezTo>
                <a:cubicBezTo>
                  <a:pt x="6" y="54"/>
                  <a:pt x="0" y="76"/>
                  <a:pt x="0" y="76"/>
                </a:cubicBezTo>
                <a:cubicBezTo>
                  <a:pt x="0" y="76"/>
                  <a:pt x="11" y="70"/>
                  <a:pt x="18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20" y="69"/>
                  <a:pt x="20" y="70"/>
                </a:cubicBezTo>
                <a:cubicBezTo>
                  <a:pt x="21" y="63"/>
                  <a:pt x="23" y="53"/>
                  <a:pt x="28" y="39"/>
                </a:cubicBezTo>
                <a:close/>
                <a:moveTo>
                  <a:pt x="82" y="60"/>
                </a:moveTo>
                <a:cubicBezTo>
                  <a:pt x="76" y="74"/>
                  <a:pt x="71" y="82"/>
                  <a:pt x="67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73" y="93"/>
                  <a:pt x="76" y="105"/>
                  <a:pt x="76" y="105"/>
                </a:cubicBezTo>
                <a:cubicBezTo>
                  <a:pt x="76" y="105"/>
                  <a:pt x="86" y="85"/>
                  <a:pt x="86" y="72"/>
                </a:cubicBezTo>
                <a:cubicBezTo>
                  <a:pt x="85" y="67"/>
                  <a:pt x="84" y="63"/>
                  <a:pt x="82" y="60"/>
                </a:cubicBezTo>
                <a:close/>
                <a:moveTo>
                  <a:pt x="29" y="90"/>
                </a:moveTo>
                <a:cubicBezTo>
                  <a:pt x="31" y="109"/>
                  <a:pt x="31" y="109"/>
                  <a:pt x="31" y="109"/>
                </a:cubicBezTo>
                <a:cubicBezTo>
                  <a:pt x="45" y="97"/>
                  <a:pt x="45" y="97"/>
                  <a:pt x="45" y="97"/>
                </a:cubicBezTo>
                <a:cubicBezTo>
                  <a:pt x="43" y="97"/>
                  <a:pt x="40" y="96"/>
                  <a:pt x="38" y="95"/>
                </a:cubicBezTo>
                <a:cubicBezTo>
                  <a:pt x="35" y="94"/>
                  <a:pt x="32" y="92"/>
                  <a:pt x="29" y="90"/>
                </a:cubicBezTo>
                <a:close/>
              </a:path>
            </a:pathLst>
          </a:custGeom>
          <a:solidFill>
            <a:srgbClr val="00B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696325" y="6540500"/>
            <a:ext cx="204788" cy="204788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696325" y="385763"/>
            <a:ext cx="204788" cy="204787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743825" y="1257300"/>
            <a:ext cx="1362075" cy="1519238"/>
          </a:xfrm>
          <a:custGeom>
            <a:avLst/>
            <a:gdLst>
              <a:gd name="connsiteX0" fmla="*/ 0 w 1052402"/>
              <a:gd name="connsiteY0" fmla="*/ 1446431 h 1446431"/>
              <a:gd name="connsiteX1" fmla="*/ 526201 w 1052402"/>
              <a:gd name="connsiteY1" fmla="*/ 0 h 1446431"/>
              <a:gd name="connsiteX2" fmla="*/ 526201 w 1052402"/>
              <a:gd name="connsiteY2" fmla="*/ 0 h 1446431"/>
              <a:gd name="connsiteX3" fmla="*/ 1052402 w 1052402"/>
              <a:gd name="connsiteY3" fmla="*/ 1446431 h 1446431"/>
              <a:gd name="connsiteX4" fmla="*/ 0 w 1052402"/>
              <a:gd name="connsiteY4" fmla="*/ 1446431 h 14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2402" h="1446431">
                <a:moveTo>
                  <a:pt x="0" y="1446431"/>
                </a:moveTo>
                <a:lnTo>
                  <a:pt x="526201" y="0"/>
                </a:lnTo>
                <a:lnTo>
                  <a:pt x="526201" y="0"/>
                </a:lnTo>
                <a:lnTo>
                  <a:pt x="1052402" y="1446431"/>
                </a:lnTo>
                <a:lnTo>
                  <a:pt x="0" y="1446431"/>
                </a:lnTo>
                <a:close/>
              </a:path>
            </a:pathLst>
          </a:custGeom>
          <a:solidFill>
            <a:srgbClr val="00B6DD"/>
          </a:solidFill>
          <a:ln>
            <a:solidFill>
              <a:schemeClr val="bg1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1910" tIns="41910" rIns="41910" bIns="41910" spcCol="1270" anchor="ctr"/>
          <a:lstStyle/>
          <a:p>
            <a:pPr algn="ctr" defTabSz="14668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300"/>
          </a:p>
        </p:txBody>
      </p:sp>
      <p:sp>
        <p:nvSpPr>
          <p:cNvPr id="55" name="任意多边形 54"/>
          <p:cNvSpPr/>
          <p:nvPr/>
        </p:nvSpPr>
        <p:spPr>
          <a:xfrm>
            <a:off x="7062788" y="2776538"/>
            <a:ext cx="2724150" cy="1519237"/>
          </a:xfrm>
          <a:custGeom>
            <a:avLst/>
            <a:gdLst>
              <a:gd name="connsiteX0" fmla="*/ 0 w 2104804"/>
              <a:gd name="connsiteY0" fmla="*/ 1446431 h 1446431"/>
              <a:gd name="connsiteX1" fmla="*/ 526197 w 2104804"/>
              <a:gd name="connsiteY1" fmla="*/ 0 h 1446431"/>
              <a:gd name="connsiteX2" fmla="*/ 1578607 w 2104804"/>
              <a:gd name="connsiteY2" fmla="*/ 0 h 1446431"/>
              <a:gd name="connsiteX3" fmla="*/ 2104804 w 2104804"/>
              <a:gd name="connsiteY3" fmla="*/ 1446431 h 1446431"/>
              <a:gd name="connsiteX4" fmla="*/ 0 w 2104804"/>
              <a:gd name="connsiteY4" fmla="*/ 1446431 h 14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4804" h="1446431">
                <a:moveTo>
                  <a:pt x="0" y="1446431"/>
                </a:moveTo>
                <a:lnTo>
                  <a:pt x="526197" y="0"/>
                </a:lnTo>
                <a:lnTo>
                  <a:pt x="1578607" y="0"/>
                </a:lnTo>
                <a:lnTo>
                  <a:pt x="2104804" y="1446431"/>
                </a:lnTo>
                <a:lnTo>
                  <a:pt x="0" y="1446431"/>
                </a:lnTo>
                <a:close/>
              </a:path>
            </a:pathLst>
          </a:custGeom>
          <a:solidFill>
            <a:srgbClr val="00B6DD"/>
          </a:solidFill>
          <a:ln>
            <a:solidFill>
              <a:schemeClr val="bg1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21680" tIns="53340" rIns="421681" bIns="53340" spcCol="1270" anchor="ctr"/>
          <a:lstStyle/>
          <a:p>
            <a:pPr algn="ctr" defTabSz="18669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4200"/>
          </a:p>
        </p:txBody>
      </p:sp>
      <p:sp>
        <p:nvSpPr>
          <p:cNvPr id="56" name="任意多边形 55"/>
          <p:cNvSpPr/>
          <p:nvPr/>
        </p:nvSpPr>
        <p:spPr>
          <a:xfrm>
            <a:off x="6381750" y="4295775"/>
            <a:ext cx="4086225" cy="1519238"/>
          </a:xfrm>
          <a:custGeom>
            <a:avLst/>
            <a:gdLst>
              <a:gd name="connsiteX0" fmla="*/ 0 w 3157207"/>
              <a:gd name="connsiteY0" fmla="*/ 1446431 h 1446431"/>
              <a:gd name="connsiteX1" fmla="*/ 526197 w 3157207"/>
              <a:gd name="connsiteY1" fmla="*/ 0 h 1446431"/>
              <a:gd name="connsiteX2" fmla="*/ 2631010 w 3157207"/>
              <a:gd name="connsiteY2" fmla="*/ 0 h 1446431"/>
              <a:gd name="connsiteX3" fmla="*/ 3157207 w 3157207"/>
              <a:gd name="connsiteY3" fmla="*/ 1446431 h 1446431"/>
              <a:gd name="connsiteX4" fmla="*/ 0 w 3157207"/>
              <a:gd name="connsiteY4" fmla="*/ 1446431 h 14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7207" h="1446431">
                <a:moveTo>
                  <a:pt x="0" y="1446431"/>
                </a:moveTo>
                <a:lnTo>
                  <a:pt x="526197" y="0"/>
                </a:lnTo>
                <a:lnTo>
                  <a:pt x="2631010" y="0"/>
                </a:lnTo>
                <a:lnTo>
                  <a:pt x="3157207" y="1446431"/>
                </a:lnTo>
                <a:lnTo>
                  <a:pt x="0" y="1446431"/>
                </a:lnTo>
                <a:close/>
              </a:path>
            </a:pathLst>
          </a:custGeom>
          <a:solidFill>
            <a:srgbClr val="00B6DD"/>
          </a:solidFill>
          <a:ln>
            <a:solidFill>
              <a:schemeClr val="bg1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3791" tIns="81280" rIns="633792" bIns="81280" spcCol="1270" anchor="ctr"/>
          <a:lstStyle/>
          <a:p>
            <a:pPr algn="ctr" defTabSz="2844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400" dirty="0"/>
          </a:p>
        </p:txBody>
      </p:sp>
      <p:sp>
        <p:nvSpPr>
          <p:cNvPr id="57" name="椭圆 56"/>
          <p:cNvSpPr/>
          <p:nvPr/>
        </p:nvSpPr>
        <p:spPr>
          <a:xfrm>
            <a:off x="11704638" y="3462338"/>
            <a:ext cx="204787" cy="204787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7" name="文本框 58"/>
          <p:cNvSpPr txBox="1">
            <a:spLocks noChangeArrowheads="1"/>
          </p:cNvSpPr>
          <p:nvPr/>
        </p:nvSpPr>
        <p:spPr bwMode="auto">
          <a:xfrm>
            <a:off x="8245475" y="6057900"/>
            <a:ext cx="104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6277"/>
                </a:solidFill>
              </a:rPr>
              <a:t>2014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9468" name="文本框 59"/>
          <p:cNvSpPr txBox="1">
            <a:spLocks noChangeArrowheads="1"/>
          </p:cNvSpPr>
          <p:nvPr/>
        </p:nvSpPr>
        <p:spPr bwMode="auto">
          <a:xfrm>
            <a:off x="10585450" y="3333750"/>
            <a:ext cx="104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 b="1">
                <a:solidFill>
                  <a:srgbClr val="006277"/>
                </a:solidFill>
              </a:rPr>
              <a:t>2015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9469" name="文本框 91"/>
          <p:cNvSpPr txBox="1">
            <a:spLocks noChangeArrowheads="1"/>
          </p:cNvSpPr>
          <p:nvPr/>
        </p:nvSpPr>
        <p:spPr bwMode="auto">
          <a:xfrm>
            <a:off x="7534275" y="4926013"/>
            <a:ext cx="1781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Your Text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470" name="文本框 92"/>
          <p:cNvSpPr txBox="1">
            <a:spLocks noChangeArrowheads="1"/>
          </p:cNvSpPr>
          <p:nvPr/>
        </p:nvSpPr>
        <p:spPr bwMode="auto">
          <a:xfrm>
            <a:off x="7534275" y="3663950"/>
            <a:ext cx="1781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Your Text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471" name="文本框 93"/>
          <p:cNvSpPr txBox="1">
            <a:spLocks noChangeArrowheads="1"/>
          </p:cNvSpPr>
          <p:nvPr/>
        </p:nvSpPr>
        <p:spPr bwMode="auto">
          <a:xfrm>
            <a:off x="7534275" y="2249488"/>
            <a:ext cx="1781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Text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472" name="Freeform 229"/>
          <p:cNvSpPr>
            <a:spLocks noEditPoints="1"/>
          </p:cNvSpPr>
          <p:nvPr/>
        </p:nvSpPr>
        <p:spPr bwMode="auto">
          <a:xfrm>
            <a:off x="8039100" y="4683125"/>
            <a:ext cx="771525" cy="263525"/>
          </a:xfrm>
          <a:custGeom>
            <a:avLst/>
            <a:gdLst>
              <a:gd name="T0" fmla="*/ 2147483647 w 192"/>
              <a:gd name="T1" fmla="*/ 2147483647 h 66"/>
              <a:gd name="T2" fmla="*/ 2147483647 w 192"/>
              <a:gd name="T3" fmla="*/ 2147483647 h 66"/>
              <a:gd name="T4" fmla="*/ 2147483647 w 192"/>
              <a:gd name="T5" fmla="*/ 0 h 66"/>
              <a:gd name="T6" fmla="*/ 2147483647 w 192"/>
              <a:gd name="T7" fmla="*/ 2147483647 h 66"/>
              <a:gd name="T8" fmla="*/ 2147483647 w 192"/>
              <a:gd name="T9" fmla="*/ 2147483647 h 66"/>
              <a:gd name="T10" fmla="*/ 2147483647 w 192"/>
              <a:gd name="T11" fmla="*/ 2147483647 h 66"/>
              <a:gd name="T12" fmla="*/ 2147483647 w 192"/>
              <a:gd name="T13" fmla="*/ 0 h 66"/>
              <a:gd name="T14" fmla="*/ 2147483647 w 192"/>
              <a:gd name="T15" fmla="*/ 2147483647 h 66"/>
              <a:gd name="T16" fmla="*/ 0 w 192"/>
              <a:gd name="T17" fmla="*/ 2147483647 h 66"/>
              <a:gd name="T18" fmla="*/ 0 w 192"/>
              <a:gd name="T19" fmla="*/ 2147483647 h 66"/>
              <a:gd name="T20" fmla="*/ 2147483647 w 192"/>
              <a:gd name="T21" fmla="*/ 2147483647 h 66"/>
              <a:gd name="T22" fmla="*/ 2147483647 w 192"/>
              <a:gd name="T23" fmla="*/ 2147483647 h 66"/>
              <a:gd name="T24" fmla="*/ 2147483647 w 192"/>
              <a:gd name="T25" fmla="*/ 2147483647 h 66"/>
              <a:gd name="T26" fmla="*/ 2147483647 w 192"/>
              <a:gd name="T27" fmla="*/ 2147483647 h 66"/>
              <a:gd name="T28" fmla="*/ 2147483647 w 192"/>
              <a:gd name="T29" fmla="*/ 2147483647 h 66"/>
              <a:gd name="T30" fmla="*/ 2147483647 w 192"/>
              <a:gd name="T31" fmla="*/ 2147483647 h 66"/>
              <a:gd name="T32" fmla="*/ 2147483647 w 192"/>
              <a:gd name="T33" fmla="*/ 2147483647 h 66"/>
              <a:gd name="T34" fmla="*/ 2147483647 w 192"/>
              <a:gd name="T35" fmla="*/ 2147483647 h 66"/>
              <a:gd name="T36" fmla="*/ 2147483647 w 192"/>
              <a:gd name="T37" fmla="*/ 2147483647 h 66"/>
              <a:gd name="T38" fmla="*/ 2147483647 w 192"/>
              <a:gd name="T39" fmla="*/ 2147483647 h 66"/>
              <a:gd name="T40" fmla="*/ 2147483647 w 192"/>
              <a:gd name="T41" fmla="*/ 2147483647 h 66"/>
              <a:gd name="T42" fmla="*/ 2147483647 w 192"/>
              <a:gd name="T43" fmla="*/ 2147483647 h 66"/>
              <a:gd name="T44" fmla="*/ 2147483647 w 192"/>
              <a:gd name="T45" fmla="*/ 2147483647 h 66"/>
              <a:gd name="T46" fmla="*/ 2147483647 w 192"/>
              <a:gd name="T47" fmla="*/ 2147483647 h 66"/>
              <a:gd name="T48" fmla="*/ 2147483647 w 192"/>
              <a:gd name="T49" fmla="*/ 2147483647 h 66"/>
              <a:gd name="T50" fmla="*/ 2147483647 w 192"/>
              <a:gd name="T51" fmla="*/ 2147483647 h 66"/>
              <a:gd name="T52" fmla="*/ 2147483647 w 192"/>
              <a:gd name="T53" fmla="*/ 2147483647 h 66"/>
              <a:gd name="T54" fmla="*/ 2147483647 w 192"/>
              <a:gd name="T55" fmla="*/ 2147483647 h 66"/>
              <a:gd name="T56" fmla="*/ 2147483647 w 192"/>
              <a:gd name="T57" fmla="*/ 2147483647 h 66"/>
              <a:gd name="T58" fmla="*/ 2147483647 w 192"/>
              <a:gd name="T59" fmla="*/ 2147483647 h 66"/>
              <a:gd name="T60" fmla="*/ 2147483647 w 192"/>
              <a:gd name="T61" fmla="*/ 2147483647 h 6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2" h="66">
                <a:moveTo>
                  <a:pt x="192" y="30"/>
                </a:moveTo>
                <a:cubicBezTo>
                  <a:pt x="185" y="30"/>
                  <a:pt x="185" y="30"/>
                  <a:pt x="185" y="30"/>
                </a:cubicBezTo>
                <a:cubicBezTo>
                  <a:pt x="184" y="13"/>
                  <a:pt x="167" y="0"/>
                  <a:pt x="147" y="0"/>
                </a:cubicBezTo>
                <a:cubicBezTo>
                  <a:pt x="131" y="0"/>
                  <a:pt x="117" y="9"/>
                  <a:pt x="111" y="22"/>
                </a:cubicBezTo>
                <a:cubicBezTo>
                  <a:pt x="108" y="18"/>
                  <a:pt x="102" y="15"/>
                  <a:pt x="96" y="15"/>
                </a:cubicBezTo>
                <a:cubicBezTo>
                  <a:pt x="90" y="15"/>
                  <a:pt x="84" y="18"/>
                  <a:pt x="81" y="22"/>
                </a:cubicBezTo>
                <a:cubicBezTo>
                  <a:pt x="75" y="9"/>
                  <a:pt x="61" y="0"/>
                  <a:pt x="45" y="0"/>
                </a:cubicBezTo>
                <a:cubicBezTo>
                  <a:pt x="25" y="0"/>
                  <a:pt x="8" y="13"/>
                  <a:pt x="7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52"/>
                  <a:pt x="25" y="66"/>
                  <a:pt x="45" y="66"/>
                </a:cubicBezTo>
                <a:cubicBezTo>
                  <a:pt x="66" y="66"/>
                  <a:pt x="83" y="51"/>
                  <a:pt x="83" y="33"/>
                </a:cubicBezTo>
                <a:cubicBezTo>
                  <a:pt x="83" y="33"/>
                  <a:pt x="83" y="33"/>
                  <a:pt x="83" y="33"/>
                </a:cubicBezTo>
                <a:cubicBezTo>
                  <a:pt x="83" y="26"/>
                  <a:pt x="89" y="21"/>
                  <a:pt x="96" y="21"/>
                </a:cubicBezTo>
                <a:cubicBezTo>
                  <a:pt x="103" y="21"/>
                  <a:pt x="109" y="26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9" y="51"/>
                  <a:pt x="126" y="66"/>
                  <a:pt x="147" y="66"/>
                </a:cubicBezTo>
                <a:cubicBezTo>
                  <a:pt x="167" y="66"/>
                  <a:pt x="184" y="52"/>
                  <a:pt x="185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30"/>
                </a:lnTo>
                <a:close/>
                <a:moveTo>
                  <a:pt x="45" y="60"/>
                </a:moveTo>
                <a:cubicBezTo>
                  <a:pt x="27" y="60"/>
                  <a:pt x="13" y="48"/>
                  <a:pt x="13" y="33"/>
                </a:cubicBezTo>
                <a:cubicBezTo>
                  <a:pt x="13" y="17"/>
                  <a:pt x="27" y="5"/>
                  <a:pt x="45" y="5"/>
                </a:cubicBezTo>
                <a:cubicBezTo>
                  <a:pt x="62" y="5"/>
                  <a:pt x="76" y="17"/>
                  <a:pt x="76" y="33"/>
                </a:cubicBezTo>
                <a:cubicBezTo>
                  <a:pt x="76" y="48"/>
                  <a:pt x="62" y="60"/>
                  <a:pt x="45" y="60"/>
                </a:cubicBezTo>
                <a:close/>
                <a:moveTo>
                  <a:pt x="147" y="60"/>
                </a:moveTo>
                <a:cubicBezTo>
                  <a:pt x="130" y="60"/>
                  <a:pt x="116" y="48"/>
                  <a:pt x="116" y="33"/>
                </a:cubicBezTo>
                <a:cubicBezTo>
                  <a:pt x="116" y="17"/>
                  <a:pt x="130" y="5"/>
                  <a:pt x="147" y="5"/>
                </a:cubicBezTo>
                <a:cubicBezTo>
                  <a:pt x="165" y="5"/>
                  <a:pt x="179" y="17"/>
                  <a:pt x="179" y="33"/>
                </a:cubicBezTo>
                <a:cubicBezTo>
                  <a:pt x="179" y="48"/>
                  <a:pt x="165" y="60"/>
                  <a:pt x="147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410"/>
          <p:cNvSpPr>
            <a:spLocks/>
          </p:cNvSpPr>
          <p:nvPr/>
        </p:nvSpPr>
        <p:spPr bwMode="auto">
          <a:xfrm>
            <a:off x="8320088" y="2062163"/>
            <a:ext cx="209550" cy="209550"/>
          </a:xfrm>
          <a:custGeom>
            <a:avLst/>
            <a:gdLst>
              <a:gd name="T0" fmla="*/ 2147483647 w 75"/>
              <a:gd name="T1" fmla="*/ 2147483647 h 75"/>
              <a:gd name="T2" fmla="*/ 2147483647 w 75"/>
              <a:gd name="T3" fmla="*/ 2147483647 h 75"/>
              <a:gd name="T4" fmla="*/ 2147483647 w 75"/>
              <a:gd name="T5" fmla="*/ 2147483647 h 75"/>
              <a:gd name="T6" fmla="*/ 2147483647 w 75"/>
              <a:gd name="T7" fmla="*/ 2147483647 h 75"/>
              <a:gd name="T8" fmla="*/ 2147483647 w 75"/>
              <a:gd name="T9" fmla="*/ 2147483647 h 75"/>
              <a:gd name="T10" fmla="*/ 2147483647 w 75"/>
              <a:gd name="T11" fmla="*/ 2147483647 h 75"/>
              <a:gd name="T12" fmla="*/ 2147483647 w 75"/>
              <a:gd name="T13" fmla="*/ 2147483647 h 75"/>
              <a:gd name="T14" fmla="*/ 2147483647 w 75"/>
              <a:gd name="T15" fmla="*/ 2147483647 h 75"/>
              <a:gd name="T16" fmla="*/ 2147483647 w 75"/>
              <a:gd name="T17" fmla="*/ 0 h 75"/>
              <a:gd name="T18" fmla="*/ 2147483647 w 75"/>
              <a:gd name="T19" fmla="*/ 2147483647 h 75"/>
              <a:gd name="T20" fmla="*/ 2147483647 w 75"/>
              <a:gd name="T21" fmla="*/ 2147483647 h 75"/>
              <a:gd name="T22" fmla="*/ 2147483647 w 75"/>
              <a:gd name="T23" fmla="*/ 2147483647 h 75"/>
              <a:gd name="T24" fmla="*/ 2147483647 w 75"/>
              <a:gd name="T25" fmla="*/ 2147483647 h 75"/>
              <a:gd name="T26" fmla="*/ 2147483647 w 75"/>
              <a:gd name="T27" fmla="*/ 2147483647 h 75"/>
              <a:gd name="T28" fmla="*/ 2147483647 w 75"/>
              <a:gd name="T29" fmla="*/ 2147483647 h 75"/>
              <a:gd name="T30" fmla="*/ 2147483647 w 75"/>
              <a:gd name="T31" fmla="*/ 2147483647 h 75"/>
              <a:gd name="T32" fmla="*/ 2147483647 w 75"/>
              <a:gd name="T33" fmla="*/ 2147483647 h 75"/>
              <a:gd name="T34" fmla="*/ 2147483647 w 75"/>
              <a:gd name="T35" fmla="*/ 2147483647 h 75"/>
              <a:gd name="T36" fmla="*/ 2147483647 w 75"/>
              <a:gd name="T37" fmla="*/ 2147483647 h 75"/>
              <a:gd name="T38" fmla="*/ 2147483647 w 75"/>
              <a:gd name="T39" fmla="*/ 2147483647 h 75"/>
              <a:gd name="T40" fmla="*/ 2147483647 w 75"/>
              <a:gd name="T41" fmla="*/ 2147483647 h 7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5" h="75">
                <a:moveTo>
                  <a:pt x="73" y="57"/>
                </a:moveTo>
                <a:cubicBezTo>
                  <a:pt x="70" y="54"/>
                  <a:pt x="63" y="52"/>
                  <a:pt x="56" y="48"/>
                </a:cubicBezTo>
                <a:cubicBezTo>
                  <a:pt x="48" y="45"/>
                  <a:pt x="47" y="44"/>
                  <a:pt x="47" y="44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9" y="35"/>
                  <a:pt x="50" y="29"/>
                </a:cubicBezTo>
                <a:cubicBezTo>
                  <a:pt x="52" y="29"/>
                  <a:pt x="54" y="26"/>
                  <a:pt x="54" y="25"/>
                </a:cubicBezTo>
                <a:cubicBezTo>
                  <a:pt x="54" y="23"/>
                  <a:pt x="54" y="19"/>
                  <a:pt x="51" y="19"/>
                </a:cubicBezTo>
                <a:cubicBezTo>
                  <a:pt x="52" y="16"/>
                  <a:pt x="52" y="13"/>
                  <a:pt x="52" y="11"/>
                </a:cubicBezTo>
                <a:cubicBezTo>
                  <a:pt x="52" y="6"/>
                  <a:pt x="46" y="0"/>
                  <a:pt x="37" y="0"/>
                </a:cubicBezTo>
                <a:cubicBezTo>
                  <a:pt x="29" y="0"/>
                  <a:pt x="23" y="6"/>
                  <a:pt x="23" y="11"/>
                </a:cubicBezTo>
                <a:cubicBezTo>
                  <a:pt x="23" y="13"/>
                  <a:pt x="23" y="16"/>
                  <a:pt x="23" y="19"/>
                </a:cubicBezTo>
                <a:cubicBezTo>
                  <a:pt x="21" y="19"/>
                  <a:pt x="21" y="23"/>
                  <a:pt x="21" y="25"/>
                </a:cubicBezTo>
                <a:cubicBezTo>
                  <a:pt x="21" y="26"/>
                  <a:pt x="23" y="29"/>
                  <a:pt x="25" y="29"/>
                </a:cubicBezTo>
                <a:cubicBezTo>
                  <a:pt x="26" y="35"/>
                  <a:pt x="28" y="37"/>
                  <a:pt x="28" y="37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7" y="45"/>
                  <a:pt x="19" y="48"/>
                </a:cubicBezTo>
                <a:cubicBezTo>
                  <a:pt x="12" y="52"/>
                  <a:pt x="5" y="54"/>
                  <a:pt x="2" y="57"/>
                </a:cubicBezTo>
                <a:cubicBezTo>
                  <a:pt x="0" y="60"/>
                  <a:pt x="1" y="75"/>
                  <a:pt x="1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5" y="60"/>
                  <a:pt x="73" y="57"/>
                </a:cubicBezTo>
                <a:close/>
              </a:path>
            </a:pathLst>
          </a:custGeom>
          <a:noFill/>
          <a:ln w="222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247"/>
          <p:cNvSpPr>
            <a:spLocks noEditPoints="1"/>
          </p:cNvSpPr>
          <p:nvPr/>
        </p:nvSpPr>
        <p:spPr bwMode="auto">
          <a:xfrm>
            <a:off x="8154988" y="3165475"/>
            <a:ext cx="541337" cy="544513"/>
          </a:xfrm>
          <a:custGeom>
            <a:avLst/>
            <a:gdLst>
              <a:gd name="T0" fmla="*/ 2147483647 w 223"/>
              <a:gd name="T1" fmla="*/ 2147483647 h 224"/>
              <a:gd name="T2" fmla="*/ 2147483647 w 223"/>
              <a:gd name="T3" fmla="*/ 2147483647 h 224"/>
              <a:gd name="T4" fmla="*/ 2147483647 w 223"/>
              <a:gd name="T5" fmla="*/ 2147483647 h 224"/>
              <a:gd name="T6" fmla="*/ 2147483647 w 223"/>
              <a:gd name="T7" fmla="*/ 2147483647 h 224"/>
              <a:gd name="T8" fmla="*/ 2147483647 w 223"/>
              <a:gd name="T9" fmla="*/ 2147483647 h 224"/>
              <a:gd name="T10" fmla="*/ 2147483647 w 223"/>
              <a:gd name="T11" fmla="*/ 2147483647 h 224"/>
              <a:gd name="T12" fmla="*/ 2147483647 w 223"/>
              <a:gd name="T13" fmla="*/ 2147483647 h 224"/>
              <a:gd name="T14" fmla="*/ 2147483647 w 223"/>
              <a:gd name="T15" fmla="*/ 2147483647 h 224"/>
              <a:gd name="T16" fmla="*/ 2147483647 w 223"/>
              <a:gd name="T17" fmla="*/ 2147483647 h 224"/>
              <a:gd name="T18" fmla="*/ 2147483647 w 223"/>
              <a:gd name="T19" fmla="*/ 2147483647 h 224"/>
              <a:gd name="T20" fmla="*/ 2147483647 w 223"/>
              <a:gd name="T21" fmla="*/ 2147483647 h 224"/>
              <a:gd name="T22" fmla="*/ 2147483647 w 223"/>
              <a:gd name="T23" fmla="*/ 2147483647 h 224"/>
              <a:gd name="T24" fmla="*/ 2147483647 w 223"/>
              <a:gd name="T25" fmla="*/ 2147483647 h 224"/>
              <a:gd name="T26" fmla="*/ 2147483647 w 223"/>
              <a:gd name="T27" fmla="*/ 2147483647 h 224"/>
              <a:gd name="T28" fmla="*/ 2147483647 w 223"/>
              <a:gd name="T29" fmla="*/ 2147483647 h 224"/>
              <a:gd name="T30" fmla="*/ 2147483647 w 223"/>
              <a:gd name="T31" fmla="*/ 2147483647 h 224"/>
              <a:gd name="T32" fmla="*/ 2147483647 w 223"/>
              <a:gd name="T33" fmla="*/ 2147483647 h 224"/>
              <a:gd name="T34" fmla="*/ 2147483647 w 223"/>
              <a:gd name="T35" fmla="*/ 2147483647 h 224"/>
              <a:gd name="T36" fmla="*/ 2147483647 w 223"/>
              <a:gd name="T37" fmla="*/ 2147483647 h 224"/>
              <a:gd name="T38" fmla="*/ 2147483647 w 223"/>
              <a:gd name="T39" fmla="*/ 2147483647 h 224"/>
              <a:gd name="T40" fmla="*/ 2147483647 w 223"/>
              <a:gd name="T41" fmla="*/ 2147483647 h 224"/>
              <a:gd name="T42" fmla="*/ 2147483647 w 223"/>
              <a:gd name="T43" fmla="*/ 2147483647 h 224"/>
              <a:gd name="T44" fmla="*/ 2147483647 w 223"/>
              <a:gd name="T45" fmla="*/ 2147483647 h 224"/>
              <a:gd name="T46" fmla="*/ 2147483647 w 223"/>
              <a:gd name="T47" fmla="*/ 2147483647 h 224"/>
              <a:gd name="T48" fmla="*/ 2147483647 w 223"/>
              <a:gd name="T49" fmla="*/ 2147483647 h 224"/>
              <a:gd name="T50" fmla="*/ 2147483647 w 223"/>
              <a:gd name="T51" fmla="*/ 2147483647 h 224"/>
              <a:gd name="T52" fmla="*/ 2147483647 w 223"/>
              <a:gd name="T53" fmla="*/ 2147483647 h 224"/>
              <a:gd name="T54" fmla="*/ 2147483647 w 223"/>
              <a:gd name="T55" fmla="*/ 2147483647 h 224"/>
              <a:gd name="T56" fmla="*/ 2147483647 w 223"/>
              <a:gd name="T57" fmla="*/ 2147483647 h 224"/>
              <a:gd name="T58" fmla="*/ 2147483647 w 223"/>
              <a:gd name="T59" fmla="*/ 2147483647 h 224"/>
              <a:gd name="T60" fmla="*/ 2147483647 w 223"/>
              <a:gd name="T61" fmla="*/ 2147483647 h 224"/>
              <a:gd name="T62" fmla="*/ 2147483647 w 223"/>
              <a:gd name="T63" fmla="*/ 2147483647 h 224"/>
              <a:gd name="T64" fmla="*/ 2147483647 w 223"/>
              <a:gd name="T65" fmla="*/ 2147483647 h 224"/>
              <a:gd name="T66" fmla="*/ 2147483647 w 223"/>
              <a:gd name="T67" fmla="*/ 2147483647 h 224"/>
              <a:gd name="T68" fmla="*/ 2147483647 w 223"/>
              <a:gd name="T69" fmla="*/ 2147483647 h 224"/>
              <a:gd name="T70" fmla="*/ 2147483647 w 223"/>
              <a:gd name="T71" fmla="*/ 2147483647 h 224"/>
              <a:gd name="T72" fmla="*/ 2147483647 w 223"/>
              <a:gd name="T73" fmla="*/ 2147483647 h 224"/>
              <a:gd name="T74" fmla="*/ 2147483647 w 223"/>
              <a:gd name="T75" fmla="*/ 2147483647 h 224"/>
              <a:gd name="T76" fmla="*/ 2147483647 w 223"/>
              <a:gd name="T77" fmla="*/ 2147483647 h 224"/>
              <a:gd name="T78" fmla="*/ 2147483647 w 223"/>
              <a:gd name="T79" fmla="*/ 2147483647 h 224"/>
              <a:gd name="T80" fmla="*/ 2147483647 w 223"/>
              <a:gd name="T81" fmla="*/ 2147483647 h 224"/>
              <a:gd name="T82" fmla="*/ 2147483647 w 223"/>
              <a:gd name="T83" fmla="*/ 2147483647 h 2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3" h="224">
                <a:moveTo>
                  <a:pt x="222" y="111"/>
                </a:move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2" y="80"/>
                  <a:pt x="181" y="80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44" y="42"/>
                  <a:pt x="144" y="42"/>
                  <a:pt x="144" y="42"/>
                </a:cubicBezTo>
                <a:cubicBezTo>
                  <a:pt x="144" y="42"/>
                  <a:pt x="144" y="41"/>
                  <a:pt x="144" y="40"/>
                </a:cubicBezTo>
                <a:cubicBezTo>
                  <a:pt x="113" y="1"/>
                  <a:pt x="113" y="1"/>
                  <a:pt x="113" y="1"/>
                </a:cubicBezTo>
                <a:cubicBezTo>
                  <a:pt x="112" y="0"/>
                  <a:pt x="111" y="0"/>
                  <a:pt x="110" y="1"/>
                </a:cubicBezTo>
                <a:cubicBezTo>
                  <a:pt x="80" y="40"/>
                  <a:pt x="80" y="40"/>
                  <a:pt x="80" y="40"/>
                </a:cubicBezTo>
                <a:cubicBezTo>
                  <a:pt x="79" y="41"/>
                  <a:pt x="79" y="42"/>
                  <a:pt x="79" y="42"/>
                </a:cubicBezTo>
                <a:cubicBezTo>
                  <a:pt x="96" y="42"/>
                  <a:pt x="96" y="42"/>
                  <a:pt x="96" y="42"/>
                </a:cubicBezTo>
                <a:cubicBezTo>
                  <a:pt x="96" y="96"/>
                  <a:pt x="96" y="96"/>
                  <a:pt x="9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80"/>
                  <a:pt x="42" y="80"/>
                  <a:pt x="42" y="80"/>
                </a:cubicBezTo>
                <a:cubicBezTo>
                  <a:pt x="41" y="80"/>
                  <a:pt x="40" y="80"/>
                  <a:pt x="40" y="80"/>
                </a:cubicBezTo>
                <a:cubicBezTo>
                  <a:pt x="1" y="111"/>
                  <a:pt x="1" y="111"/>
                  <a:pt x="1" y="111"/>
                </a:cubicBezTo>
                <a:cubicBezTo>
                  <a:pt x="0" y="112"/>
                  <a:pt x="0" y="113"/>
                  <a:pt x="1" y="11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45"/>
                  <a:pt x="41" y="145"/>
                  <a:pt x="42" y="145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83"/>
                  <a:pt x="79" y="183"/>
                  <a:pt x="80" y="184"/>
                </a:cubicBezTo>
                <a:cubicBezTo>
                  <a:pt x="110" y="223"/>
                  <a:pt x="110" y="223"/>
                  <a:pt x="110" y="223"/>
                </a:cubicBezTo>
                <a:cubicBezTo>
                  <a:pt x="111" y="224"/>
                  <a:pt x="112" y="224"/>
                  <a:pt x="113" y="223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3"/>
                  <a:pt x="144" y="183"/>
                  <a:pt x="144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2" y="145"/>
                  <a:pt x="183" y="145"/>
                  <a:pt x="183" y="144"/>
                </a:cubicBezTo>
                <a:cubicBezTo>
                  <a:pt x="222" y="114"/>
                  <a:pt x="222" y="114"/>
                  <a:pt x="222" y="114"/>
                </a:cubicBezTo>
                <a:cubicBezTo>
                  <a:pt x="223" y="113"/>
                  <a:pt x="223" y="112"/>
                  <a:pt x="222" y="111"/>
                </a:cubicBezTo>
                <a:close/>
                <a:moveTo>
                  <a:pt x="122" y="122"/>
                </a:moveTo>
                <a:cubicBezTo>
                  <a:pt x="102" y="122"/>
                  <a:pt x="102" y="122"/>
                  <a:pt x="102" y="12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22" y="102"/>
                  <a:pt x="122" y="102"/>
                  <a:pt x="122" y="102"/>
                </a:cubicBezTo>
                <a:lnTo>
                  <a:pt x="122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文本框 98"/>
          <p:cNvSpPr txBox="1">
            <a:spLocks noChangeArrowheads="1"/>
          </p:cNvSpPr>
          <p:nvPr/>
        </p:nvSpPr>
        <p:spPr bwMode="auto">
          <a:xfrm>
            <a:off x="661988" y="635000"/>
            <a:ext cx="34401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006277"/>
                </a:solidFill>
              </a:rPr>
              <a:t>Work Experience #2</a:t>
            </a:r>
            <a:endParaRPr lang="zh-CN" altLang="en-US" sz="2800" b="1">
              <a:solidFill>
                <a:srgbClr val="006277"/>
              </a:solidFill>
            </a:endParaRPr>
          </a:p>
        </p:txBody>
      </p:sp>
      <p:grpSp>
        <p:nvGrpSpPr>
          <p:cNvPr id="19476" name="组合 114"/>
          <p:cNvGrpSpPr>
            <a:grpSpLocks/>
          </p:cNvGrpSpPr>
          <p:nvPr/>
        </p:nvGrpSpPr>
        <p:grpSpPr bwMode="auto">
          <a:xfrm>
            <a:off x="684213" y="1782763"/>
            <a:ext cx="4040187" cy="1154112"/>
            <a:chOff x="780021" y="1911761"/>
            <a:chExt cx="4039947" cy="1154380"/>
          </a:xfrm>
        </p:grpSpPr>
        <p:grpSp>
          <p:nvGrpSpPr>
            <p:cNvPr id="63" name="组合 62"/>
            <p:cNvGrpSpPr/>
            <p:nvPr/>
          </p:nvGrpSpPr>
          <p:grpSpPr>
            <a:xfrm rot="16200000">
              <a:off x="621212" y="2115703"/>
              <a:ext cx="539115" cy="221498"/>
              <a:chOff x="5391810" y="2093754"/>
              <a:chExt cx="539115" cy="221498"/>
            </a:xfrm>
            <a:solidFill>
              <a:schemeClr val="bg1"/>
            </a:solidFill>
          </p:grpSpPr>
          <p:sp>
            <p:nvSpPr>
              <p:cNvPr id="64" name="Freeform 140"/>
              <p:cNvSpPr>
                <a:spLocks noEditPoints="1"/>
              </p:cNvSpPr>
              <p:nvPr/>
            </p:nvSpPr>
            <p:spPr bwMode="auto">
              <a:xfrm>
                <a:off x="5391810" y="2093754"/>
                <a:ext cx="539115" cy="221498"/>
              </a:xfrm>
              <a:custGeom>
                <a:avLst/>
                <a:gdLst>
                  <a:gd name="T0" fmla="*/ 201 w 215"/>
                  <a:gd name="T1" fmla="*/ 13 h 88"/>
                  <a:gd name="T2" fmla="*/ 190 w 215"/>
                  <a:gd name="T3" fmla="*/ 13 h 88"/>
                  <a:gd name="T4" fmla="*/ 174 w 215"/>
                  <a:gd name="T5" fmla="*/ 0 h 88"/>
                  <a:gd name="T6" fmla="*/ 16 w 215"/>
                  <a:gd name="T7" fmla="*/ 0 h 88"/>
                  <a:gd name="T8" fmla="*/ 0 w 215"/>
                  <a:gd name="T9" fmla="*/ 16 h 88"/>
                  <a:gd name="T10" fmla="*/ 0 w 215"/>
                  <a:gd name="T11" fmla="*/ 72 h 88"/>
                  <a:gd name="T12" fmla="*/ 16 w 215"/>
                  <a:gd name="T13" fmla="*/ 88 h 88"/>
                  <a:gd name="T14" fmla="*/ 174 w 215"/>
                  <a:gd name="T15" fmla="*/ 88 h 88"/>
                  <a:gd name="T16" fmla="*/ 190 w 215"/>
                  <a:gd name="T17" fmla="*/ 75 h 88"/>
                  <a:gd name="T18" fmla="*/ 201 w 215"/>
                  <a:gd name="T19" fmla="*/ 75 h 88"/>
                  <a:gd name="T20" fmla="*/ 215 w 215"/>
                  <a:gd name="T21" fmla="*/ 61 h 88"/>
                  <a:gd name="T22" fmla="*/ 215 w 215"/>
                  <a:gd name="T23" fmla="*/ 27 h 88"/>
                  <a:gd name="T24" fmla="*/ 201 w 215"/>
                  <a:gd name="T25" fmla="*/ 13 h 88"/>
                  <a:gd name="T26" fmla="*/ 16 w 215"/>
                  <a:gd name="T27" fmla="*/ 72 h 88"/>
                  <a:gd name="T28" fmla="*/ 16 w 215"/>
                  <a:gd name="T29" fmla="*/ 16 h 88"/>
                  <a:gd name="T30" fmla="*/ 174 w 215"/>
                  <a:gd name="T31" fmla="*/ 16 h 88"/>
                  <a:gd name="T32" fmla="*/ 174 w 215"/>
                  <a:gd name="T33" fmla="*/ 72 h 88"/>
                  <a:gd name="T34" fmla="*/ 16 w 215"/>
                  <a:gd name="T35" fmla="*/ 72 h 88"/>
                  <a:gd name="T36" fmla="*/ 203 w 215"/>
                  <a:gd name="T37" fmla="*/ 61 h 88"/>
                  <a:gd name="T38" fmla="*/ 201 w 215"/>
                  <a:gd name="T39" fmla="*/ 63 h 88"/>
                  <a:gd name="T40" fmla="*/ 190 w 215"/>
                  <a:gd name="T41" fmla="*/ 63 h 88"/>
                  <a:gd name="T42" fmla="*/ 190 w 215"/>
                  <a:gd name="T43" fmla="*/ 25 h 88"/>
                  <a:gd name="T44" fmla="*/ 201 w 215"/>
                  <a:gd name="T45" fmla="*/ 25 h 88"/>
                  <a:gd name="T46" fmla="*/ 203 w 215"/>
                  <a:gd name="T47" fmla="*/ 27 h 88"/>
                  <a:gd name="T48" fmla="*/ 203 w 215"/>
                  <a:gd name="T49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88">
                    <a:moveTo>
                      <a:pt x="201" y="13"/>
                    </a:moveTo>
                    <a:cubicBezTo>
                      <a:pt x="190" y="13"/>
                      <a:pt x="190" y="13"/>
                      <a:pt x="190" y="13"/>
                    </a:cubicBezTo>
                    <a:cubicBezTo>
                      <a:pt x="188" y="6"/>
                      <a:pt x="182" y="0"/>
                      <a:pt x="17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1"/>
                      <a:pt x="7" y="88"/>
                      <a:pt x="16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82" y="88"/>
                      <a:pt x="188" y="83"/>
                      <a:pt x="190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9" y="75"/>
                      <a:pt x="215" y="69"/>
                      <a:pt x="215" y="61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15" y="19"/>
                      <a:pt x="209" y="13"/>
                      <a:pt x="201" y="13"/>
                    </a:cubicBezTo>
                    <a:close/>
                    <a:moveTo>
                      <a:pt x="16" y="72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16" y="72"/>
                    </a:lnTo>
                    <a:close/>
                    <a:moveTo>
                      <a:pt x="203" y="61"/>
                    </a:moveTo>
                    <a:cubicBezTo>
                      <a:pt x="203" y="63"/>
                      <a:pt x="202" y="63"/>
                      <a:pt x="201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202" y="25"/>
                      <a:pt x="203" y="26"/>
                      <a:pt x="203" y="27"/>
                    </a:cubicBezTo>
                    <a:lnTo>
                      <a:pt x="20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" name="Rectangle 141"/>
              <p:cNvSpPr>
                <a:spLocks noChangeArrowheads="1"/>
              </p:cNvSpPr>
              <p:nvPr/>
            </p:nvSpPr>
            <p:spPr bwMode="auto">
              <a:xfrm>
                <a:off x="5446138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" name="Rectangle 142"/>
              <p:cNvSpPr>
                <a:spLocks noChangeArrowheads="1"/>
              </p:cNvSpPr>
              <p:nvPr/>
            </p:nvSpPr>
            <p:spPr bwMode="auto">
              <a:xfrm>
                <a:off x="5446138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91" name="组合 103"/>
            <p:cNvGrpSpPr>
              <a:grpSpLocks/>
            </p:cNvGrpSpPr>
            <p:nvPr/>
          </p:nvGrpSpPr>
          <p:grpSpPr bwMode="auto">
            <a:xfrm>
              <a:off x="967238" y="1911761"/>
              <a:ext cx="2537961" cy="681908"/>
              <a:chOff x="967238" y="1911761"/>
              <a:chExt cx="2537961" cy="681908"/>
            </a:xfrm>
          </p:grpSpPr>
          <p:sp>
            <p:nvSpPr>
              <p:cNvPr id="19493" name="文本框 60"/>
              <p:cNvSpPr txBox="1">
                <a:spLocks noChangeArrowheads="1"/>
              </p:cNvSpPr>
              <p:nvPr/>
            </p:nvSpPr>
            <p:spPr bwMode="auto">
              <a:xfrm>
                <a:off x="967239" y="1911761"/>
                <a:ext cx="10477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2014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494" name="文本框 100"/>
              <p:cNvSpPr txBox="1">
                <a:spLocks noChangeArrowheads="1"/>
              </p:cNvSpPr>
              <p:nvPr/>
            </p:nvSpPr>
            <p:spPr bwMode="auto">
              <a:xfrm>
                <a:off x="967238" y="2132004"/>
                <a:ext cx="253796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My Experience1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92" name="矩形 102"/>
            <p:cNvSpPr>
              <a:spLocks noChangeArrowheads="1"/>
            </p:cNvSpPr>
            <p:nvPr/>
          </p:nvSpPr>
          <p:spPr bwMode="auto">
            <a:xfrm>
              <a:off x="965870" y="2419810"/>
              <a:ext cx="38540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bg1"/>
                  </a:solidFill>
                </a:rPr>
                <a:t>As an assistant of branch, report area financial supervisor directly.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477" name="组合 111"/>
          <p:cNvGrpSpPr>
            <a:grpSpLocks/>
          </p:cNvGrpSpPr>
          <p:nvPr/>
        </p:nvGrpSpPr>
        <p:grpSpPr bwMode="auto">
          <a:xfrm>
            <a:off x="684213" y="3576638"/>
            <a:ext cx="4040187" cy="1174750"/>
            <a:chOff x="780021" y="3893540"/>
            <a:chExt cx="4039947" cy="1174445"/>
          </a:xfrm>
        </p:grpSpPr>
        <p:grpSp>
          <p:nvGrpSpPr>
            <p:cNvPr id="76" name="组合 75"/>
            <p:cNvGrpSpPr/>
            <p:nvPr/>
          </p:nvGrpSpPr>
          <p:grpSpPr>
            <a:xfrm rot="16200000">
              <a:off x="621212" y="4100885"/>
              <a:ext cx="539115" cy="221498"/>
              <a:chOff x="4246715" y="2093754"/>
              <a:chExt cx="539115" cy="221498"/>
            </a:xfrm>
            <a:solidFill>
              <a:schemeClr val="bg1"/>
            </a:solidFill>
          </p:grpSpPr>
          <p:sp>
            <p:nvSpPr>
              <p:cNvPr id="77" name="Freeform 136"/>
              <p:cNvSpPr>
                <a:spLocks noEditPoints="1"/>
              </p:cNvSpPr>
              <p:nvPr/>
            </p:nvSpPr>
            <p:spPr bwMode="auto">
              <a:xfrm>
                <a:off x="4246715" y="2093754"/>
                <a:ext cx="539115" cy="221498"/>
              </a:xfrm>
              <a:custGeom>
                <a:avLst/>
                <a:gdLst>
                  <a:gd name="T0" fmla="*/ 201 w 215"/>
                  <a:gd name="T1" fmla="*/ 13 h 88"/>
                  <a:gd name="T2" fmla="*/ 190 w 215"/>
                  <a:gd name="T3" fmla="*/ 13 h 88"/>
                  <a:gd name="T4" fmla="*/ 174 w 215"/>
                  <a:gd name="T5" fmla="*/ 0 h 88"/>
                  <a:gd name="T6" fmla="*/ 16 w 215"/>
                  <a:gd name="T7" fmla="*/ 0 h 88"/>
                  <a:gd name="T8" fmla="*/ 0 w 215"/>
                  <a:gd name="T9" fmla="*/ 16 h 88"/>
                  <a:gd name="T10" fmla="*/ 0 w 215"/>
                  <a:gd name="T11" fmla="*/ 72 h 88"/>
                  <a:gd name="T12" fmla="*/ 16 w 215"/>
                  <a:gd name="T13" fmla="*/ 88 h 88"/>
                  <a:gd name="T14" fmla="*/ 174 w 215"/>
                  <a:gd name="T15" fmla="*/ 88 h 88"/>
                  <a:gd name="T16" fmla="*/ 190 w 215"/>
                  <a:gd name="T17" fmla="*/ 75 h 88"/>
                  <a:gd name="T18" fmla="*/ 201 w 215"/>
                  <a:gd name="T19" fmla="*/ 75 h 88"/>
                  <a:gd name="T20" fmla="*/ 215 w 215"/>
                  <a:gd name="T21" fmla="*/ 61 h 88"/>
                  <a:gd name="T22" fmla="*/ 215 w 215"/>
                  <a:gd name="T23" fmla="*/ 27 h 88"/>
                  <a:gd name="T24" fmla="*/ 201 w 215"/>
                  <a:gd name="T25" fmla="*/ 13 h 88"/>
                  <a:gd name="T26" fmla="*/ 16 w 215"/>
                  <a:gd name="T27" fmla="*/ 72 h 88"/>
                  <a:gd name="T28" fmla="*/ 16 w 215"/>
                  <a:gd name="T29" fmla="*/ 16 h 88"/>
                  <a:gd name="T30" fmla="*/ 174 w 215"/>
                  <a:gd name="T31" fmla="*/ 16 h 88"/>
                  <a:gd name="T32" fmla="*/ 174 w 215"/>
                  <a:gd name="T33" fmla="*/ 72 h 88"/>
                  <a:gd name="T34" fmla="*/ 16 w 215"/>
                  <a:gd name="T35" fmla="*/ 72 h 88"/>
                  <a:gd name="T36" fmla="*/ 203 w 215"/>
                  <a:gd name="T37" fmla="*/ 61 h 88"/>
                  <a:gd name="T38" fmla="*/ 201 w 215"/>
                  <a:gd name="T39" fmla="*/ 63 h 88"/>
                  <a:gd name="T40" fmla="*/ 190 w 215"/>
                  <a:gd name="T41" fmla="*/ 63 h 88"/>
                  <a:gd name="T42" fmla="*/ 190 w 215"/>
                  <a:gd name="T43" fmla="*/ 25 h 88"/>
                  <a:gd name="T44" fmla="*/ 201 w 215"/>
                  <a:gd name="T45" fmla="*/ 25 h 88"/>
                  <a:gd name="T46" fmla="*/ 203 w 215"/>
                  <a:gd name="T47" fmla="*/ 27 h 88"/>
                  <a:gd name="T48" fmla="*/ 203 w 215"/>
                  <a:gd name="T49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88">
                    <a:moveTo>
                      <a:pt x="201" y="13"/>
                    </a:moveTo>
                    <a:cubicBezTo>
                      <a:pt x="190" y="13"/>
                      <a:pt x="190" y="13"/>
                      <a:pt x="190" y="13"/>
                    </a:cubicBezTo>
                    <a:cubicBezTo>
                      <a:pt x="188" y="6"/>
                      <a:pt x="182" y="0"/>
                      <a:pt x="17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8"/>
                      <a:pt x="0" y="1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1"/>
                      <a:pt x="8" y="88"/>
                      <a:pt x="16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82" y="88"/>
                      <a:pt x="188" y="83"/>
                      <a:pt x="190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9" y="75"/>
                      <a:pt x="215" y="69"/>
                      <a:pt x="215" y="61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15" y="19"/>
                      <a:pt x="209" y="13"/>
                      <a:pt x="201" y="13"/>
                    </a:cubicBezTo>
                    <a:close/>
                    <a:moveTo>
                      <a:pt x="16" y="72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16" y="72"/>
                    </a:lnTo>
                    <a:close/>
                    <a:moveTo>
                      <a:pt x="203" y="61"/>
                    </a:moveTo>
                    <a:cubicBezTo>
                      <a:pt x="203" y="63"/>
                      <a:pt x="203" y="63"/>
                      <a:pt x="201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203" y="25"/>
                      <a:pt x="203" y="26"/>
                      <a:pt x="203" y="27"/>
                    </a:cubicBezTo>
                    <a:lnTo>
                      <a:pt x="20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" name="Rectangle 137"/>
              <p:cNvSpPr>
                <a:spLocks noChangeArrowheads="1"/>
              </p:cNvSpPr>
              <p:nvPr/>
            </p:nvSpPr>
            <p:spPr bwMode="auto">
              <a:xfrm>
                <a:off x="4301043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Rectangle 138"/>
              <p:cNvSpPr>
                <a:spLocks noChangeArrowheads="1"/>
              </p:cNvSpPr>
              <p:nvPr/>
            </p:nvSpPr>
            <p:spPr bwMode="auto">
              <a:xfrm>
                <a:off x="4355374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" name="Rectangle 139"/>
              <p:cNvSpPr>
                <a:spLocks noChangeArrowheads="1"/>
              </p:cNvSpPr>
              <p:nvPr/>
            </p:nvSpPr>
            <p:spPr bwMode="auto">
              <a:xfrm>
                <a:off x="4409702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86" name="组合 104"/>
            <p:cNvGrpSpPr>
              <a:grpSpLocks/>
            </p:cNvGrpSpPr>
            <p:nvPr/>
          </p:nvGrpSpPr>
          <p:grpSpPr bwMode="auto">
            <a:xfrm>
              <a:off x="967238" y="3893540"/>
              <a:ext cx="2537961" cy="681908"/>
              <a:chOff x="967238" y="1911761"/>
              <a:chExt cx="2537961" cy="681908"/>
            </a:xfrm>
          </p:grpSpPr>
          <p:sp>
            <p:nvSpPr>
              <p:cNvPr id="19488" name="文本框 105"/>
              <p:cNvSpPr txBox="1">
                <a:spLocks noChangeArrowheads="1"/>
              </p:cNvSpPr>
              <p:nvPr/>
            </p:nvSpPr>
            <p:spPr bwMode="auto">
              <a:xfrm>
                <a:off x="967239" y="1911761"/>
                <a:ext cx="10477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2015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489" name="文本框 106"/>
              <p:cNvSpPr txBox="1">
                <a:spLocks noChangeArrowheads="1"/>
              </p:cNvSpPr>
              <p:nvPr/>
            </p:nvSpPr>
            <p:spPr bwMode="auto">
              <a:xfrm>
                <a:off x="967238" y="2132004"/>
                <a:ext cx="253796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My Experience2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87" name="矩形 110"/>
            <p:cNvSpPr>
              <a:spLocks noChangeArrowheads="1"/>
            </p:cNvSpPr>
            <p:nvPr/>
          </p:nvSpPr>
          <p:spPr bwMode="auto">
            <a:xfrm>
              <a:off x="965870" y="4421654"/>
              <a:ext cx="38540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bg1"/>
                  </a:solidFill>
                </a:rPr>
                <a:t>You should be conscientious and have a sense of responsibility.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478" name="组合 113"/>
          <p:cNvGrpSpPr>
            <a:grpSpLocks/>
          </p:cNvGrpSpPr>
          <p:nvPr/>
        </p:nvGrpSpPr>
        <p:grpSpPr bwMode="auto">
          <a:xfrm>
            <a:off x="684213" y="5353050"/>
            <a:ext cx="4017962" cy="1165225"/>
            <a:chOff x="780021" y="5444516"/>
            <a:chExt cx="4017031" cy="1165084"/>
          </a:xfrm>
        </p:grpSpPr>
        <p:grpSp>
          <p:nvGrpSpPr>
            <p:cNvPr id="67" name="组合 66"/>
            <p:cNvGrpSpPr/>
            <p:nvPr/>
          </p:nvGrpSpPr>
          <p:grpSpPr>
            <a:xfrm rot="16200000">
              <a:off x="621212" y="5642802"/>
              <a:ext cx="539115" cy="221498"/>
              <a:chOff x="2817436" y="2093754"/>
              <a:chExt cx="539115" cy="221498"/>
            </a:xfrm>
            <a:solidFill>
              <a:schemeClr val="bg1"/>
            </a:solidFill>
          </p:grpSpPr>
          <p:sp>
            <p:nvSpPr>
              <p:cNvPr id="68" name="Freeform 128"/>
              <p:cNvSpPr>
                <a:spLocks noEditPoints="1"/>
              </p:cNvSpPr>
              <p:nvPr/>
            </p:nvSpPr>
            <p:spPr bwMode="auto">
              <a:xfrm>
                <a:off x="2817436" y="2093754"/>
                <a:ext cx="539115" cy="221498"/>
              </a:xfrm>
              <a:custGeom>
                <a:avLst/>
                <a:gdLst>
                  <a:gd name="T0" fmla="*/ 201 w 215"/>
                  <a:gd name="T1" fmla="*/ 13 h 88"/>
                  <a:gd name="T2" fmla="*/ 189 w 215"/>
                  <a:gd name="T3" fmla="*/ 13 h 88"/>
                  <a:gd name="T4" fmla="*/ 174 w 215"/>
                  <a:gd name="T5" fmla="*/ 0 h 88"/>
                  <a:gd name="T6" fmla="*/ 16 w 215"/>
                  <a:gd name="T7" fmla="*/ 0 h 88"/>
                  <a:gd name="T8" fmla="*/ 0 w 215"/>
                  <a:gd name="T9" fmla="*/ 16 h 88"/>
                  <a:gd name="T10" fmla="*/ 0 w 215"/>
                  <a:gd name="T11" fmla="*/ 72 h 88"/>
                  <a:gd name="T12" fmla="*/ 16 w 215"/>
                  <a:gd name="T13" fmla="*/ 88 h 88"/>
                  <a:gd name="T14" fmla="*/ 174 w 215"/>
                  <a:gd name="T15" fmla="*/ 88 h 88"/>
                  <a:gd name="T16" fmla="*/ 189 w 215"/>
                  <a:gd name="T17" fmla="*/ 75 h 88"/>
                  <a:gd name="T18" fmla="*/ 201 w 215"/>
                  <a:gd name="T19" fmla="*/ 75 h 88"/>
                  <a:gd name="T20" fmla="*/ 215 w 215"/>
                  <a:gd name="T21" fmla="*/ 61 h 88"/>
                  <a:gd name="T22" fmla="*/ 215 w 215"/>
                  <a:gd name="T23" fmla="*/ 27 h 88"/>
                  <a:gd name="T24" fmla="*/ 201 w 215"/>
                  <a:gd name="T25" fmla="*/ 13 h 88"/>
                  <a:gd name="T26" fmla="*/ 16 w 215"/>
                  <a:gd name="T27" fmla="*/ 72 h 88"/>
                  <a:gd name="T28" fmla="*/ 16 w 215"/>
                  <a:gd name="T29" fmla="*/ 16 h 88"/>
                  <a:gd name="T30" fmla="*/ 174 w 215"/>
                  <a:gd name="T31" fmla="*/ 16 h 88"/>
                  <a:gd name="T32" fmla="*/ 174 w 215"/>
                  <a:gd name="T33" fmla="*/ 72 h 88"/>
                  <a:gd name="T34" fmla="*/ 16 w 215"/>
                  <a:gd name="T35" fmla="*/ 72 h 88"/>
                  <a:gd name="T36" fmla="*/ 203 w 215"/>
                  <a:gd name="T37" fmla="*/ 61 h 88"/>
                  <a:gd name="T38" fmla="*/ 201 w 215"/>
                  <a:gd name="T39" fmla="*/ 63 h 88"/>
                  <a:gd name="T40" fmla="*/ 190 w 215"/>
                  <a:gd name="T41" fmla="*/ 63 h 88"/>
                  <a:gd name="T42" fmla="*/ 190 w 215"/>
                  <a:gd name="T43" fmla="*/ 25 h 88"/>
                  <a:gd name="T44" fmla="*/ 201 w 215"/>
                  <a:gd name="T45" fmla="*/ 25 h 88"/>
                  <a:gd name="T46" fmla="*/ 203 w 215"/>
                  <a:gd name="T47" fmla="*/ 27 h 88"/>
                  <a:gd name="T48" fmla="*/ 203 w 215"/>
                  <a:gd name="T49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88">
                    <a:moveTo>
                      <a:pt x="201" y="13"/>
                    </a:moveTo>
                    <a:cubicBezTo>
                      <a:pt x="189" y="13"/>
                      <a:pt x="189" y="13"/>
                      <a:pt x="189" y="13"/>
                    </a:cubicBezTo>
                    <a:cubicBezTo>
                      <a:pt x="187" y="6"/>
                      <a:pt x="181" y="0"/>
                      <a:pt x="17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1"/>
                      <a:pt x="7" y="88"/>
                      <a:pt x="16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81" y="88"/>
                      <a:pt x="187" y="83"/>
                      <a:pt x="189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8" y="75"/>
                      <a:pt x="215" y="69"/>
                      <a:pt x="215" y="61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15" y="19"/>
                      <a:pt x="208" y="13"/>
                      <a:pt x="201" y="13"/>
                    </a:cubicBezTo>
                    <a:close/>
                    <a:moveTo>
                      <a:pt x="16" y="72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16" y="72"/>
                    </a:lnTo>
                    <a:close/>
                    <a:moveTo>
                      <a:pt x="203" y="61"/>
                    </a:moveTo>
                    <a:cubicBezTo>
                      <a:pt x="203" y="63"/>
                      <a:pt x="202" y="63"/>
                      <a:pt x="201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202" y="25"/>
                      <a:pt x="203" y="26"/>
                      <a:pt x="203" y="27"/>
                    </a:cubicBezTo>
                    <a:lnTo>
                      <a:pt x="20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" name="Rectangle 129"/>
              <p:cNvSpPr>
                <a:spLocks noChangeArrowheads="1"/>
              </p:cNvSpPr>
              <p:nvPr/>
            </p:nvSpPr>
            <p:spPr bwMode="auto">
              <a:xfrm>
                <a:off x="2871764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" name="Rectangle 130"/>
              <p:cNvSpPr>
                <a:spLocks noChangeArrowheads="1"/>
              </p:cNvSpPr>
              <p:nvPr/>
            </p:nvSpPr>
            <p:spPr bwMode="auto">
              <a:xfrm>
                <a:off x="2930272" y="2152262"/>
                <a:ext cx="37614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" name="Rectangle 131"/>
              <p:cNvSpPr>
                <a:spLocks noChangeArrowheads="1"/>
              </p:cNvSpPr>
              <p:nvPr/>
            </p:nvSpPr>
            <p:spPr bwMode="auto">
              <a:xfrm>
                <a:off x="2980422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" name="Rectangle 132"/>
              <p:cNvSpPr>
                <a:spLocks noChangeArrowheads="1"/>
              </p:cNvSpPr>
              <p:nvPr/>
            </p:nvSpPr>
            <p:spPr bwMode="auto">
              <a:xfrm>
                <a:off x="3034753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" name="Rectangle 133"/>
              <p:cNvSpPr>
                <a:spLocks noChangeArrowheads="1"/>
              </p:cNvSpPr>
              <p:nvPr/>
            </p:nvSpPr>
            <p:spPr bwMode="auto">
              <a:xfrm>
                <a:off x="3093262" y="2152262"/>
                <a:ext cx="37614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" name="Rectangle 134"/>
              <p:cNvSpPr>
                <a:spLocks noChangeArrowheads="1"/>
              </p:cNvSpPr>
              <p:nvPr/>
            </p:nvSpPr>
            <p:spPr bwMode="auto">
              <a:xfrm>
                <a:off x="3147590" y="2152262"/>
                <a:ext cx="37614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81" name="组合 107"/>
            <p:cNvGrpSpPr>
              <a:grpSpLocks/>
            </p:cNvGrpSpPr>
            <p:nvPr/>
          </p:nvGrpSpPr>
          <p:grpSpPr bwMode="auto">
            <a:xfrm>
              <a:off x="967238" y="5444516"/>
              <a:ext cx="2537961" cy="681908"/>
              <a:chOff x="967238" y="1911761"/>
              <a:chExt cx="2537961" cy="681908"/>
            </a:xfrm>
          </p:grpSpPr>
          <p:sp>
            <p:nvSpPr>
              <p:cNvPr id="19483" name="文本框 108"/>
              <p:cNvSpPr txBox="1">
                <a:spLocks noChangeArrowheads="1"/>
              </p:cNvSpPr>
              <p:nvPr/>
            </p:nvSpPr>
            <p:spPr bwMode="auto">
              <a:xfrm>
                <a:off x="967239" y="1911761"/>
                <a:ext cx="10477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2016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484" name="文本框 109"/>
              <p:cNvSpPr txBox="1">
                <a:spLocks noChangeArrowheads="1"/>
              </p:cNvSpPr>
              <p:nvPr/>
            </p:nvSpPr>
            <p:spPr bwMode="auto">
              <a:xfrm>
                <a:off x="967238" y="2132004"/>
                <a:ext cx="253796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My Experience3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82" name="矩形 112"/>
            <p:cNvSpPr>
              <a:spLocks noChangeArrowheads="1"/>
            </p:cNvSpPr>
            <p:nvPr/>
          </p:nvSpPr>
          <p:spPr bwMode="auto">
            <a:xfrm>
              <a:off x="942954" y="5963269"/>
              <a:ext cx="38540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bg1"/>
                  </a:solidFill>
                </a:rPr>
                <a:t>Each corporation worker is accountable for his own work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479" name="文本框 61"/>
          <p:cNvSpPr txBox="1">
            <a:spLocks noChangeArrowheads="1"/>
          </p:cNvSpPr>
          <p:nvPr/>
        </p:nvSpPr>
        <p:spPr bwMode="auto">
          <a:xfrm>
            <a:off x="8274050" y="601663"/>
            <a:ext cx="104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6277"/>
                </a:solidFill>
              </a:rPr>
              <a:t>2016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1647825" y="1311275"/>
            <a:ext cx="8896350" cy="4562475"/>
            <a:chOff x="4142468" y="1146627"/>
            <a:chExt cx="7971063" cy="4088313"/>
          </a:xfrm>
        </p:grpSpPr>
        <p:sp>
          <p:nvSpPr>
            <p:cNvPr id="5" name="任意多边形 4"/>
            <p:cNvSpPr/>
            <p:nvPr/>
          </p:nvSpPr>
          <p:spPr>
            <a:xfrm>
              <a:off x="5224906" y="1146627"/>
              <a:ext cx="5806188" cy="3977357"/>
            </a:xfrm>
            <a:custGeom>
              <a:avLst/>
              <a:gdLst>
                <a:gd name="connsiteX0" fmla="*/ 212884 w 5805714"/>
                <a:gd name="connsiteY0" fmla="*/ 0 h 3976915"/>
                <a:gd name="connsiteX1" fmla="*/ 5592830 w 5805714"/>
                <a:gd name="connsiteY1" fmla="*/ 0 h 3976915"/>
                <a:gd name="connsiteX2" fmla="*/ 5805714 w 5805714"/>
                <a:gd name="connsiteY2" fmla="*/ 212884 h 3976915"/>
                <a:gd name="connsiteX3" fmla="*/ 5805714 w 5805714"/>
                <a:gd name="connsiteY3" fmla="*/ 2562499 h 3976915"/>
                <a:gd name="connsiteX4" fmla="*/ 5805714 w 5805714"/>
                <a:gd name="connsiteY4" fmla="*/ 3764031 h 3976915"/>
                <a:gd name="connsiteX5" fmla="*/ 5805714 w 5805714"/>
                <a:gd name="connsiteY5" fmla="*/ 3976915 h 3976915"/>
                <a:gd name="connsiteX6" fmla="*/ 5592830 w 5805714"/>
                <a:gd name="connsiteY6" fmla="*/ 3976915 h 3976915"/>
                <a:gd name="connsiteX7" fmla="*/ 212884 w 5805714"/>
                <a:gd name="connsiteY7" fmla="*/ 3976915 h 3976915"/>
                <a:gd name="connsiteX8" fmla="*/ 0 w 5805714"/>
                <a:gd name="connsiteY8" fmla="*/ 3976915 h 3976915"/>
                <a:gd name="connsiteX9" fmla="*/ 0 w 5805714"/>
                <a:gd name="connsiteY9" fmla="*/ 3764031 h 3976915"/>
                <a:gd name="connsiteX10" fmla="*/ 0 w 5805714"/>
                <a:gd name="connsiteY10" fmla="*/ 2562499 h 3976915"/>
                <a:gd name="connsiteX11" fmla="*/ 0 w 5805714"/>
                <a:gd name="connsiteY11" fmla="*/ 212884 h 3976915"/>
                <a:gd name="connsiteX12" fmla="*/ 212884 w 5805714"/>
                <a:gd name="connsiteY12" fmla="*/ 0 h 397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5714" h="3976915">
                  <a:moveTo>
                    <a:pt x="212884" y="0"/>
                  </a:moveTo>
                  <a:lnTo>
                    <a:pt x="5592830" y="0"/>
                  </a:lnTo>
                  <a:cubicBezTo>
                    <a:pt x="5710403" y="0"/>
                    <a:pt x="5805714" y="95311"/>
                    <a:pt x="5805714" y="212884"/>
                  </a:cubicBezTo>
                  <a:lnTo>
                    <a:pt x="5805714" y="2562499"/>
                  </a:lnTo>
                  <a:lnTo>
                    <a:pt x="5805714" y="3764031"/>
                  </a:lnTo>
                  <a:lnTo>
                    <a:pt x="5805714" y="3976915"/>
                  </a:lnTo>
                  <a:lnTo>
                    <a:pt x="5592830" y="3976915"/>
                  </a:lnTo>
                  <a:lnTo>
                    <a:pt x="212884" y="3976915"/>
                  </a:lnTo>
                  <a:lnTo>
                    <a:pt x="0" y="3976915"/>
                  </a:lnTo>
                  <a:lnTo>
                    <a:pt x="0" y="3764031"/>
                  </a:lnTo>
                  <a:lnTo>
                    <a:pt x="0" y="2562499"/>
                  </a:lnTo>
                  <a:lnTo>
                    <a:pt x="0" y="212884"/>
                  </a:lnTo>
                  <a:cubicBezTo>
                    <a:pt x="0" y="95311"/>
                    <a:pt x="95311" y="0"/>
                    <a:pt x="2128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4142468" y="5065661"/>
              <a:ext cx="7971063" cy="169279"/>
            </a:xfrm>
            <a:custGeom>
              <a:avLst/>
              <a:gdLst>
                <a:gd name="connsiteX0" fmla="*/ 7937196 w 7971063"/>
                <a:gd name="connsiteY0" fmla="*/ 0 h 202306"/>
                <a:gd name="connsiteX1" fmla="*/ 3995963 w 7971063"/>
                <a:gd name="connsiteY1" fmla="*/ 0 h 202306"/>
                <a:gd name="connsiteX2" fmla="*/ 3975100 w 7971063"/>
                <a:gd name="connsiteY2" fmla="*/ 0 h 202306"/>
                <a:gd name="connsiteX3" fmla="*/ 33867 w 7971063"/>
                <a:gd name="connsiteY3" fmla="*/ 0 h 202306"/>
                <a:gd name="connsiteX4" fmla="*/ 0 w 7971063"/>
                <a:gd name="connsiteY4" fmla="*/ 33867 h 202306"/>
                <a:gd name="connsiteX5" fmla="*/ 945092 w 7971063"/>
                <a:gd name="connsiteY5" fmla="*/ 201612 h 202306"/>
                <a:gd name="connsiteX6" fmla="*/ 3975100 w 7971063"/>
                <a:gd name="connsiteY6" fmla="*/ 202302 h 202306"/>
                <a:gd name="connsiteX7" fmla="*/ 3975100 w 7971063"/>
                <a:gd name="connsiteY7" fmla="*/ 202306 h 202306"/>
                <a:gd name="connsiteX8" fmla="*/ 3985532 w 7971063"/>
                <a:gd name="connsiteY8" fmla="*/ 202304 h 202306"/>
                <a:gd name="connsiteX9" fmla="*/ 3995963 w 7971063"/>
                <a:gd name="connsiteY9" fmla="*/ 202306 h 202306"/>
                <a:gd name="connsiteX10" fmla="*/ 3995963 w 7971063"/>
                <a:gd name="connsiteY10" fmla="*/ 202302 h 202306"/>
                <a:gd name="connsiteX11" fmla="*/ 7025971 w 7971063"/>
                <a:gd name="connsiteY11" fmla="*/ 201612 h 202306"/>
                <a:gd name="connsiteX12" fmla="*/ 7971063 w 7971063"/>
                <a:gd name="connsiteY12" fmla="*/ 33867 h 202306"/>
                <a:gd name="connsiteX13" fmla="*/ 7937196 w 7971063"/>
                <a:gd name="connsiteY13" fmla="*/ 0 h 20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71063" h="202306">
                  <a:moveTo>
                    <a:pt x="7937196" y="0"/>
                  </a:moveTo>
                  <a:lnTo>
                    <a:pt x="3995963" y="0"/>
                  </a:lnTo>
                  <a:lnTo>
                    <a:pt x="3975100" y="0"/>
                  </a:lnTo>
                  <a:lnTo>
                    <a:pt x="33867" y="0"/>
                  </a:lnTo>
                  <a:cubicBezTo>
                    <a:pt x="15163" y="0"/>
                    <a:pt x="0" y="15163"/>
                    <a:pt x="0" y="33867"/>
                  </a:cubicBezTo>
                  <a:cubicBezTo>
                    <a:pt x="6350" y="112184"/>
                    <a:pt x="595137" y="173390"/>
                    <a:pt x="945092" y="201612"/>
                  </a:cubicBezTo>
                  <a:lnTo>
                    <a:pt x="3975100" y="202302"/>
                  </a:lnTo>
                  <a:lnTo>
                    <a:pt x="3975100" y="202306"/>
                  </a:lnTo>
                  <a:lnTo>
                    <a:pt x="3985532" y="202304"/>
                  </a:lnTo>
                  <a:lnTo>
                    <a:pt x="3995963" y="202306"/>
                  </a:lnTo>
                  <a:lnTo>
                    <a:pt x="3995963" y="202302"/>
                  </a:lnTo>
                  <a:lnTo>
                    <a:pt x="7025971" y="201612"/>
                  </a:lnTo>
                  <a:cubicBezTo>
                    <a:pt x="7375926" y="173390"/>
                    <a:pt x="7964713" y="112184"/>
                    <a:pt x="7971063" y="33867"/>
                  </a:cubicBezTo>
                  <a:cubicBezTo>
                    <a:pt x="7971063" y="15163"/>
                    <a:pt x="7955900" y="0"/>
                    <a:pt x="79371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7569001" y="5075618"/>
              <a:ext cx="1117997" cy="48366"/>
            </a:xfrm>
            <a:custGeom>
              <a:avLst/>
              <a:gdLst>
                <a:gd name="connsiteX0" fmla="*/ 7937196 w 7971063"/>
                <a:gd name="connsiteY0" fmla="*/ 0 h 202306"/>
                <a:gd name="connsiteX1" fmla="*/ 3995963 w 7971063"/>
                <a:gd name="connsiteY1" fmla="*/ 0 h 202306"/>
                <a:gd name="connsiteX2" fmla="*/ 3975100 w 7971063"/>
                <a:gd name="connsiteY2" fmla="*/ 0 h 202306"/>
                <a:gd name="connsiteX3" fmla="*/ 33867 w 7971063"/>
                <a:gd name="connsiteY3" fmla="*/ 0 h 202306"/>
                <a:gd name="connsiteX4" fmla="*/ 0 w 7971063"/>
                <a:gd name="connsiteY4" fmla="*/ 33867 h 202306"/>
                <a:gd name="connsiteX5" fmla="*/ 945092 w 7971063"/>
                <a:gd name="connsiteY5" fmla="*/ 201612 h 202306"/>
                <a:gd name="connsiteX6" fmla="*/ 3975100 w 7971063"/>
                <a:gd name="connsiteY6" fmla="*/ 202302 h 202306"/>
                <a:gd name="connsiteX7" fmla="*/ 3975100 w 7971063"/>
                <a:gd name="connsiteY7" fmla="*/ 202306 h 202306"/>
                <a:gd name="connsiteX8" fmla="*/ 3985532 w 7971063"/>
                <a:gd name="connsiteY8" fmla="*/ 202304 h 202306"/>
                <a:gd name="connsiteX9" fmla="*/ 3995963 w 7971063"/>
                <a:gd name="connsiteY9" fmla="*/ 202306 h 202306"/>
                <a:gd name="connsiteX10" fmla="*/ 3995963 w 7971063"/>
                <a:gd name="connsiteY10" fmla="*/ 202302 h 202306"/>
                <a:gd name="connsiteX11" fmla="*/ 7025971 w 7971063"/>
                <a:gd name="connsiteY11" fmla="*/ 201612 h 202306"/>
                <a:gd name="connsiteX12" fmla="*/ 7971063 w 7971063"/>
                <a:gd name="connsiteY12" fmla="*/ 33867 h 202306"/>
                <a:gd name="connsiteX13" fmla="*/ 7937196 w 7971063"/>
                <a:gd name="connsiteY13" fmla="*/ 0 h 20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71063" h="202306">
                  <a:moveTo>
                    <a:pt x="7937196" y="0"/>
                  </a:moveTo>
                  <a:lnTo>
                    <a:pt x="3995963" y="0"/>
                  </a:lnTo>
                  <a:lnTo>
                    <a:pt x="3975100" y="0"/>
                  </a:lnTo>
                  <a:lnTo>
                    <a:pt x="33867" y="0"/>
                  </a:lnTo>
                  <a:cubicBezTo>
                    <a:pt x="15163" y="0"/>
                    <a:pt x="0" y="15163"/>
                    <a:pt x="0" y="33867"/>
                  </a:cubicBezTo>
                  <a:cubicBezTo>
                    <a:pt x="6350" y="112184"/>
                    <a:pt x="595137" y="173390"/>
                    <a:pt x="945092" y="201612"/>
                  </a:cubicBezTo>
                  <a:lnTo>
                    <a:pt x="3975100" y="202302"/>
                  </a:lnTo>
                  <a:lnTo>
                    <a:pt x="3975100" y="202306"/>
                  </a:lnTo>
                  <a:lnTo>
                    <a:pt x="3985532" y="202304"/>
                  </a:lnTo>
                  <a:lnTo>
                    <a:pt x="3995963" y="202306"/>
                  </a:lnTo>
                  <a:lnTo>
                    <a:pt x="3995963" y="202302"/>
                  </a:lnTo>
                  <a:lnTo>
                    <a:pt x="7025971" y="201612"/>
                  </a:lnTo>
                  <a:cubicBezTo>
                    <a:pt x="7375926" y="173390"/>
                    <a:pt x="7964713" y="112184"/>
                    <a:pt x="7971063" y="33867"/>
                  </a:cubicBezTo>
                  <a:cubicBezTo>
                    <a:pt x="7971063" y="15163"/>
                    <a:pt x="7955900" y="0"/>
                    <a:pt x="7937196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solidFill>
                <a:srgbClr val="006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601838" y="1466694"/>
              <a:ext cx="5052323" cy="3371365"/>
            </a:xfrm>
            <a:prstGeom prst="roundRect">
              <a:avLst>
                <a:gd name="adj" fmla="val 1481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359150" y="4486275"/>
            <a:ext cx="5508625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4" name="组合 39"/>
          <p:cNvGrpSpPr>
            <a:grpSpLocks/>
          </p:cNvGrpSpPr>
          <p:nvPr/>
        </p:nvGrpSpPr>
        <p:grpSpPr bwMode="auto">
          <a:xfrm>
            <a:off x="3621088" y="4637088"/>
            <a:ext cx="779462" cy="365125"/>
            <a:chOff x="3867826" y="4636559"/>
            <a:chExt cx="780374" cy="366437"/>
          </a:xfrm>
        </p:grpSpPr>
        <p:sp>
          <p:nvSpPr>
            <p:cNvPr id="23" name="圆角矩形 22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0B6DD"/>
                  </a:solidFill>
                </a:rPr>
                <a:t>2017</a:t>
              </a:r>
              <a:endParaRPr lang="zh-CN" altLang="en-US" sz="2000" dirty="0">
                <a:solidFill>
                  <a:srgbClr val="00B6DD"/>
                </a:solidFill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rot="8100000">
              <a:off x="4171393" y="4636559"/>
              <a:ext cx="173240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5" name="组合 40"/>
          <p:cNvGrpSpPr>
            <a:grpSpLocks/>
          </p:cNvGrpSpPr>
          <p:nvPr/>
        </p:nvGrpSpPr>
        <p:grpSpPr bwMode="auto">
          <a:xfrm>
            <a:off x="5029200" y="4637088"/>
            <a:ext cx="779463" cy="365125"/>
            <a:chOff x="3867826" y="4636559"/>
            <a:chExt cx="780374" cy="366437"/>
          </a:xfrm>
        </p:grpSpPr>
        <p:sp>
          <p:nvSpPr>
            <p:cNvPr id="42" name="圆角矩形 41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0B6DD"/>
                  </a:solidFill>
                </a:rPr>
                <a:t>2018</a:t>
              </a:r>
              <a:endParaRPr lang="zh-CN" altLang="en-US" sz="2000" dirty="0">
                <a:solidFill>
                  <a:srgbClr val="00B6DD"/>
                </a:solidFill>
              </a:endParaRPr>
            </a:p>
          </p:txBody>
        </p:sp>
        <p:sp>
          <p:nvSpPr>
            <p:cNvPr id="43" name="直角三角形 42"/>
            <p:cNvSpPr/>
            <p:nvPr/>
          </p:nvSpPr>
          <p:spPr>
            <a:xfrm rot="8100000">
              <a:off x="4171393" y="4636559"/>
              <a:ext cx="173239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6" name="组合 43"/>
          <p:cNvGrpSpPr>
            <a:grpSpLocks/>
          </p:cNvGrpSpPr>
          <p:nvPr/>
        </p:nvGrpSpPr>
        <p:grpSpPr bwMode="auto">
          <a:xfrm>
            <a:off x="6451600" y="4637088"/>
            <a:ext cx="781050" cy="365125"/>
            <a:chOff x="3867826" y="4636559"/>
            <a:chExt cx="780374" cy="366437"/>
          </a:xfrm>
        </p:grpSpPr>
        <p:sp>
          <p:nvSpPr>
            <p:cNvPr id="45" name="圆角矩形 44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F49100"/>
                  </a:solidFill>
                </a:rPr>
                <a:t>2019</a:t>
              </a:r>
              <a:endParaRPr lang="zh-CN" altLang="en-US" sz="2000" dirty="0">
                <a:solidFill>
                  <a:srgbClr val="F49100"/>
                </a:solidFill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 rot="8100000">
              <a:off x="4170777" y="4636559"/>
              <a:ext cx="174474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4008438" y="3778250"/>
            <a:ext cx="0" cy="708025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411788" y="3070225"/>
            <a:ext cx="0" cy="1416050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842125" y="2162175"/>
            <a:ext cx="0" cy="2324100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8220075" y="2276475"/>
            <a:ext cx="0" cy="2209800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6607175" y="1927225"/>
            <a:ext cx="469900" cy="468313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90513" y="608013"/>
            <a:ext cx="2773362" cy="2773362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607550" y="3605213"/>
            <a:ext cx="2482850" cy="24828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4400550" y="508000"/>
            <a:ext cx="3390900" cy="508000"/>
          </a:xfrm>
          <a:prstGeom prst="roundRect">
            <a:avLst>
              <a:gd name="adj" fmla="val 5417"/>
            </a:avLst>
          </a:prstGeom>
          <a:solidFill>
            <a:schemeClr val="bg1"/>
          </a:solidFill>
          <a:ln w="15875"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5" name="文本框 74"/>
          <p:cNvSpPr txBox="1">
            <a:spLocks noChangeArrowheads="1"/>
          </p:cNvSpPr>
          <p:nvPr/>
        </p:nvSpPr>
        <p:spPr bwMode="auto">
          <a:xfrm>
            <a:off x="4410075" y="508000"/>
            <a:ext cx="3381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006277"/>
                </a:solidFill>
              </a:rPr>
              <a:t>Work Experience #3</a:t>
            </a:r>
            <a:endParaRPr lang="zh-CN" altLang="en-US" sz="2800" b="1">
              <a:solidFill>
                <a:srgbClr val="006277"/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738688" y="0"/>
            <a:ext cx="0" cy="50800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7464425" y="0"/>
            <a:ext cx="0" cy="50800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Freeform 766"/>
          <p:cNvSpPr>
            <a:spLocks noEditPoints="1"/>
          </p:cNvSpPr>
          <p:nvPr/>
        </p:nvSpPr>
        <p:spPr bwMode="auto">
          <a:xfrm>
            <a:off x="10442575" y="3836988"/>
            <a:ext cx="812800" cy="825500"/>
          </a:xfrm>
          <a:custGeom>
            <a:avLst/>
            <a:gdLst>
              <a:gd name="T0" fmla="*/ 2147483647 w 64"/>
              <a:gd name="T1" fmla="*/ 0 h 64"/>
              <a:gd name="T2" fmla="*/ 2147483647 w 64"/>
              <a:gd name="T3" fmla="*/ 2147483647 h 64"/>
              <a:gd name="T4" fmla="*/ 2147483647 w 64"/>
              <a:gd name="T5" fmla="*/ 2147483647 h 64"/>
              <a:gd name="T6" fmla="*/ 2147483647 w 64"/>
              <a:gd name="T7" fmla="*/ 2147483647 h 64"/>
              <a:gd name="T8" fmla="*/ 2147483647 w 64"/>
              <a:gd name="T9" fmla="*/ 2147483647 h 64"/>
              <a:gd name="T10" fmla="*/ 2147483647 w 64"/>
              <a:gd name="T11" fmla="*/ 2147483647 h 64"/>
              <a:gd name="T12" fmla="*/ 2147483647 w 64"/>
              <a:gd name="T13" fmla="*/ 2147483647 h 64"/>
              <a:gd name="T14" fmla="*/ 2147483647 w 64"/>
              <a:gd name="T15" fmla="*/ 2147483647 h 64"/>
              <a:gd name="T16" fmla="*/ 2147483647 w 64"/>
              <a:gd name="T17" fmla="*/ 2147483647 h 64"/>
              <a:gd name="T18" fmla="*/ 2147483647 w 64"/>
              <a:gd name="T19" fmla="*/ 2147483647 h 64"/>
              <a:gd name="T20" fmla="*/ 2147483647 w 64"/>
              <a:gd name="T21" fmla="*/ 2147483647 h 64"/>
              <a:gd name="T22" fmla="*/ 2147483647 w 64"/>
              <a:gd name="T23" fmla="*/ 2147483647 h 64"/>
              <a:gd name="T24" fmla="*/ 2147483647 w 64"/>
              <a:gd name="T25" fmla="*/ 2147483647 h 64"/>
              <a:gd name="T26" fmla="*/ 0 w 64"/>
              <a:gd name="T27" fmla="*/ 2147483647 h 64"/>
              <a:gd name="T28" fmla="*/ 2147483647 w 64"/>
              <a:gd name="T29" fmla="*/ 2147483647 h 64"/>
              <a:gd name="T30" fmla="*/ 2147483647 w 64"/>
              <a:gd name="T31" fmla="*/ 2147483647 h 64"/>
              <a:gd name="T32" fmla="*/ 2147483647 w 64"/>
              <a:gd name="T33" fmla="*/ 2147483647 h 64"/>
              <a:gd name="T34" fmla="*/ 2147483647 w 64"/>
              <a:gd name="T35" fmla="*/ 2147483647 h 64"/>
              <a:gd name="T36" fmla="*/ 2147483647 w 64"/>
              <a:gd name="T37" fmla="*/ 2147483647 h 64"/>
              <a:gd name="T38" fmla="*/ 2147483647 w 64"/>
              <a:gd name="T39" fmla="*/ 2147483647 h 64"/>
              <a:gd name="T40" fmla="*/ 2147483647 w 64"/>
              <a:gd name="T41" fmla="*/ 2147483647 h 64"/>
              <a:gd name="T42" fmla="*/ 2147483647 w 64"/>
              <a:gd name="T43" fmla="*/ 2147483647 h 64"/>
              <a:gd name="T44" fmla="*/ 2147483647 w 64"/>
              <a:gd name="T45" fmla="*/ 2147483647 h 64"/>
              <a:gd name="T46" fmla="*/ 2147483647 w 64"/>
              <a:gd name="T47" fmla="*/ 2147483647 h 64"/>
              <a:gd name="T48" fmla="*/ 2147483647 w 64"/>
              <a:gd name="T49" fmla="*/ 2147483647 h 64"/>
              <a:gd name="T50" fmla="*/ 2147483647 w 64"/>
              <a:gd name="T51" fmla="*/ 2147483647 h 64"/>
              <a:gd name="T52" fmla="*/ 2147483647 w 64"/>
              <a:gd name="T53" fmla="*/ 2147483647 h 64"/>
              <a:gd name="T54" fmla="*/ 2147483647 w 64"/>
              <a:gd name="T55" fmla="*/ 2147483647 h 64"/>
              <a:gd name="T56" fmla="*/ 2147483647 w 64"/>
              <a:gd name="T57" fmla="*/ 0 h 64"/>
              <a:gd name="T58" fmla="*/ 2147483647 w 64"/>
              <a:gd name="T59" fmla="*/ 2147483647 h 64"/>
              <a:gd name="T60" fmla="*/ 2147483647 w 64"/>
              <a:gd name="T61" fmla="*/ 2147483647 h 64"/>
              <a:gd name="T62" fmla="*/ 2147483647 w 64"/>
              <a:gd name="T63" fmla="*/ 2147483647 h 64"/>
              <a:gd name="T64" fmla="*/ 2147483647 w 64"/>
              <a:gd name="T65" fmla="*/ 2147483647 h 64"/>
              <a:gd name="T66" fmla="*/ 2147483647 w 64"/>
              <a:gd name="T67" fmla="*/ 2147483647 h 64"/>
              <a:gd name="T68" fmla="*/ 2147483647 w 64"/>
              <a:gd name="T69" fmla="*/ 2147483647 h 64"/>
              <a:gd name="T70" fmla="*/ 2147483647 w 64"/>
              <a:gd name="T71" fmla="*/ 2147483647 h 64"/>
              <a:gd name="T72" fmla="*/ 2147483647 w 64"/>
              <a:gd name="T73" fmla="*/ 2147483647 h 64"/>
              <a:gd name="T74" fmla="*/ 2147483647 w 64"/>
              <a:gd name="T75" fmla="*/ 2147483647 h 64"/>
              <a:gd name="T76" fmla="*/ 2147483647 w 64"/>
              <a:gd name="T77" fmla="*/ 2147483647 h 64"/>
              <a:gd name="T78" fmla="*/ 2147483647 w 64"/>
              <a:gd name="T79" fmla="*/ 2147483647 h 64"/>
              <a:gd name="T80" fmla="*/ 2147483647 w 64"/>
              <a:gd name="T81" fmla="*/ 2147483647 h 64"/>
              <a:gd name="T82" fmla="*/ 2147483647 w 64"/>
              <a:gd name="T83" fmla="*/ 2147483647 h 64"/>
              <a:gd name="T84" fmla="*/ 2147483647 w 64"/>
              <a:gd name="T85" fmla="*/ 2147483647 h 64"/>
              <a:gd name="T86" fmla="*/ 2147483647 w 64"/>
              <a:gd name="T87" fmla="*/ 2147483647 h 64"/>
              <a:gd name="T88" fmla="*/ 2147483647 w 64"/>
              <a:gd name="T89" fmla="*/ 2147483647 h 64"/>
              <a:gd name="T90" fmla="*/ 2147483647 w 64"/>
              <a:gd name="T91" fmla="*/ 2147483647 h 64"/>
              <a:gd name="T92" fmla="*/ 2147483647 w 64"/>
              <a:gd name="T93" fmla="*/ 2147483647 h 64"/>
              <a:gd name="T94" fmla="*/ 2147483647 w 64"/>
              <a:gd name="T95" fmla="*/ 2147483647 h 64"/>
              <a:gd name="T96" fmla="*/ 2147483647 w 64"/>
              <a:gd name="T97" fmla="*/ 2147483647 h 6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4" h="64">
                <a:moveTo>
                  <a:pt x="56" y="0"/>
                </a:moveTo>
                <a:cubicBezTo>
                  <a:pt x="52" y="0"/>
                  <a:pt x="48" y="4"/>
                  <a:pt x="48" y="8"/>
                </a:cubicBezTo>
                <a:cubicBezTo>
                  <a:pt x="48" y="11"/>
                  <a:pt x="50" y="14"/>
                  <a:pt x="52" y="15"/>
                </a:cubicBezTo>
                <a:cubicBezTo>
                  <a:pt x="45" y="40"/>
                  <a:pt x="45" y="40"/>
                  <a:pt x="4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3" y="40"/>
                  <a:pt x="41" y="40"/>
                  <a:pt x="40" y="41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0"/>
                  <a:pt x="32" y="29"/>
                  <a:pt x="32" y="28"/>
                </a:cubicBezTo>
                <a:cubicBezTo>
                  <a:pt x="32" y="24"/>
                  <a:pt x="28" y="20"/>
                  <a:pt x="24" y="20"/>
                </a:cubicBezTo>
                <a:cubicBezTo>
                  <a:pt x="20" y="20"/>
                  <a:pt x="16" y="24"/>
                  <a:pt x="16" y="28"/>
                </a:cubicBezTo>
                <a:cubicBezTo>
                  <a:pt x="16" y="30"/>
                  <a:pt x="17" y="32"/>
                  <a:pt x="18" y="34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9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60"/>
                  <a:pt x="4" y="64"/>
                  <a:pt x="8" y="64"/>
                </a:cubicBezTo>
                <a:cubicBezTo>
                  <a:pt x="12" y="64"/>
                  <a:pt x="16" y="60"/>
                  <a:pt x="16" y="56"/>
                </a:cubicBezTo>
                <a:cubicBezTo>
                  <a:pt x="16" y="54"/>
                  <a:pt x="15" y="52"/>
                  <a:pt x="13" y="50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3" y="36"/>
                  <a:pt x="24" y="36"/>
                </a:cubicBezTo>
                <a:cubicBezTo>
                  <a:pt x="26" y="36"/>
                  <a:pt x="27" y="35"/>
                  <a:pt x="29" y="34"/>
                </a:cubicBezTo>
                <a:cubicBezTo>
                  <a:pt x="37" y="44"/>
                  <a:pt x="37" y="44"/>
                  <a:pt x="37" y="44"/>
                </a:cubicBezTo>
                <a:cubicBezTo>
                  <a:pt x="36" y="45"/>
                  <a:pt x="36" y="46"/>
                  <a:pt x="36" y="48"/>
                </a:cubicBezTo>
                <a:cubicBezTo>
                  <a:pt x="36" y="52"/>
                  <a:pt x="40" y="56"/>
                  <a:pt x="44" y="56"/>
                </a:cubicBezTo>
                <a:cubicBezTo>
                  <a:pt x="48" y="56"/>
                  <a:pt x="52" y="52"/>
                  <a:pt x="52" y="48"/>
                </a:cubicBezTo>
                <a:cubicBezTo>
                  <a:pt x="52" y="45"/>
                  <a:pt x="51" y="43"/>
                  <a:pt x="48" y="41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60" y="16"/>
                  <a:pt x="64" y="12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8" y="60"/>
                </a:moveTo>
                <a:cubicBezTo>
                  <a:pt x="6" y="60"/>
                  <a:pt x="4" y="58"/>
                  <a:pt x="4" y="56"/>
                </a:cubicBezTo>
                <a:cubicBezTo>
                  <a:pt x="4" y="54"/>
                  <a:pt x="6" y="52"/>
                  <a:pt x="8" y="52"/>
                </a:cubicBezTo>
                <a:cubicBezTo>
                  <a:pt x="10" y="52"/>
                  <a:pt x="12" y="54"/>
                  <a:pt x="12" y="56"/>
                </a:cubicBezTo>
                <a:cubicBezTo>
                  <a:pt x="12" y="58"/>
                  <a:pt x="10" y="60"/>
                  <a:pt x="8" y="60"/>
                </a:cubicBezTo>
                <a:close/>
                <a:moveTo>
                  <a:pt x="24" y="32"/>
                </a:moveTo>
                <a:cubicBezTo>
                  <a:pt x="22" y="32"/>
                  <a:pt x="20" y="30"/>
                  <a:pt x="20" y="28"/>
                </a:cubicBezTo>
                <a:cubicBezTo>
                  <a:pt x="20" y="26"/>
                  <a:pt x="22" y="24"/>
                  <a:pt x="24" y="24"/>
                </a:cubicBezTo>
                <a:cubicBezTo>
                  <a:pt x="26" y="24"/>
                  <a:pt x="28" y="26"/>
                  <a:pt x="28" y="28"/>
                </a:cubicBezTo>
                <a:cubicBezTo>
                  <a:pt x="28" y="30"/>
                  <a:pt x="26" y="32"/>
                  <a:pt x="24" y="32"/>
                </a:cubicBezTo>
                <a:close/>
                <a:moveTo>
                  <a:pt x="44" y="52"/>
                </a:moveTo>
                <a:cubicBezTo>
                  <a:pt x="42" y="52"/>
                  <a:pt x="40" y="50"/>
                  <a:pt x="40" y="48"/>
                </a:cubicBezTo>
                <a:cubicBezTo>
                  <a:pt x="40" y="46"/>
                  <a:pt x="42" y="44"/>
                  <a:pt x="44" y="44"/>
                </a:cubicBezTo>
                <a:cubicBezTo>
                  <a:pt x="46" y="44"/>
                  <a:pt x="48" y="46"/>
                  <a:pt x="48" y="48"/>
                </a:cubicBezTo>
                <a:cubicBezTo>
                  <a:pt x="48" y="50"/>
                  <a:pt x="46" y="52"/>
                  <a:pt x="44" y="52"/>
                </a:cubicBezTo>
                <a:close/>
                <a:moveTo>
                  <a:pt x="56" y="12"/>
                </a:moveTo>
                <a:cubicBezTo>
                  <a:pt x="54" y="12"/>
                  <a:pt x="52" y="10"/>
                  <a:pt x="52" y="8"/>
                </a:cubicBezTo>
                <a:cubicBezTo>
                  <a:pt x="52" y="6"/>
                  <a:pt x="54" y="4"/>
                  <a:pt x="56" y="4"/>
                </a:cubicBezTo>
                <a:cubicBezTo>
                  <a:pt x="58" y="4"/>
                  <a:pt x="60" y="6"/>
                  <a:pt x="60" y="8"/>
                </a:cubicBezTo>
                <a:cubicBezTo>
                  <a:pt x="60" y="10"/>
                  <a:pt x="58" y="12"/>
                  <a:pt x="5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文本框 32"/>
          <p:cNvSpPr txBox="1">
            <a:spLocks noChangeArrowheads="1"/>
          </p:cNvSpPr>
          <p:nvPr/>
        </p:nvSpPr>
        <p:spPr bwMode="auto">
          <a:xfrm>
            <a:off x="9950450" y="4648200"/>
            <a:ext cx="1795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Text Title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500" name="文本框 33"/>
          <p:cNvSpPr txBox="1">
            <a:spLocks noChangeArrowheads="1"/>
          </p:cNvSpPr>
          <p:nvPr/>
        </p:nvSpPr>
        <p:spPr bwMode="auto">
          <a:xfrm>
            <a:off x="9950450" y="4970463"/>
            <a:ext cx="17954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The increase of economy has now slowed down.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172737" y="901765"/>
            <a:ext cx="1008000" cy="903724"/>
            <a:chOff x="8998440" y="3188698"/>
            <a:chExt cx="605982" cy="543293"/>
          </a:xfrm>
          <a:solidFill>
            <a:schemeClr val="bg1"/>
          </a:solidFill>
        </p:grpSpPr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8998440" y="3188698"/>
              <a:ext cx="605982" cy="543293"/>
            </a:xfrm>
            <a:custGeom>
              <a:avLst/>
              <a:gdLst>
                <a:gd name="T0" fmla="*/ 229 w 241"/>
                <a:gd name="T1" fmla="*/ 16 h 217"/>
                <a:gd name="T2" fmla="*/ 170 w 241"/>
                <a:gd name="T3" fmla="*/ 0 h 217"/>
                <a:gd name="T4" fmla="*/ 166 w 241"/>
                <a:gd name="T5" fmla="*/ 0 h 217"/>
                <a:gd name="T6" fmla="*/ 158 w 241"/>
                <a:gd name="T7" fmla="*/ 2 h 217"/>
                <a:gd name="T8" fmla="*/ 150 w 241"/>
                <a:gd name="T9" fmla="*/ 0 h 217"/>
                <a:gd name="T10" fmla="*/ 146 w 241"/>
                <a:gd name="T11" fmla="*/ 0 h 217"/>
                <a:gd name="T12" fmla="*/ 87 w 241"/>
                <a:gd name="T13" fmla="*/ 16 h 217"/>
                <a:gd name="T14" fmla="*/ 83 w 241"/>
                <a:gd name="T15" fmla="*/ 18 h 217"/>
                <a:gd name="T16" fmla="*/ 79 w 241"/>
                <a:gd name="T17" fmla="*/ 16 h 217"/>
                <a:gd name="T18" fmla="*/ 20 w 241"/>
                <a:gd name="T19" fmla="*/ 0 h 217"/>
                <a:gd name="T20" fmla="*/ 16 w 241"/>
                <a:gd name="T21" fmla="*/ 0 h 217"/>
                <a:gd name="T22" fmla="*/ 7 w 241"/>
                <a:gd name="T23" fmla="*/ 3 h 217"/>
                <a:gd name="T24" fmla="*/ 0 w 241"/>
                <a:gd name="T25" fmla="*/ 16 h 217"/>
                <a:gd name="T26" fmla="*/ 0 w 241"/>
                <a:gd name="T27" fmla="*/ 185 h 217"/>
                <a:gd name="T28" fmla="*/ 12 w 241"/>
                <a:gd name="T29" fmla="*/ 200 h 217"/>
                <a:gd name="T30" fmla="*/ 71 w 241"/>
                <a:gd name="T31" fmla="*/ 216 h 217"/>
                <a:gd name="T32" fmla="*/ 75 w 241"/>
                <a:gd name="T33" fmla="*/ 217 h 217"/>
                <a:gd name="T34" fmla="*/ 83 w 241"/>
                <a:gd name="T35" fmla="*/ 215 h 217"/>
                <a:gd name="T36" fmla="*/ 91 w 241"/>
                <a:gd name="T37" fmla="*/ 217 h 217"/>
                <a:gd name="T38" fmla="*/ 95 w 241"/>
                <a:gd name="T39" fmla="*/ 216 h 217"/>
                <a:gd name="T40" fmla="*/ 154 w 241"/>
                <a:gd name="T41" fmla="*/ 200 h 217"/>
                <a:gd name="T42" fmla="*/ 158 w 241"/>
                <a:gd name="T43" fmla="*/ 199 h 217"/>
                <a:gd name="T44" fmla="*/ 162 w 241"/>
                <a:gd name="T45" fmla="*/ 200 h 217"/>
                <a:gd name="T46" fmla="*/ 221 w 241"/>
                <a:gd name="T47" fmla="*/ 216 h 217"/>
                <a:gd name="T48" fmla="*/ 225 w 241"/>
                <a:gd name="T49" fmla="*/ 217 h 217"/>
                <a:gd name="T50" fmla="*/ 235 w 241"/>
                <a:gd name="T51" fmla="*/ 214 h 217"/>
                <a:gd name="T52" fmla="*/ 241 w 241"/>
                <a:gd name="T53" fmla="*/ 201 h 217"/>
                <a:gd name="T54" fmla="*/ 241 w 241"/>
                <a:gd name="T55" fmla="*/ 32 h 217"/>
                <a:gd name="T56" fmla="*/ 229 w 241"/>
                <a:gd name="T57" fmla="*/ 16 h 217"/>
                <a:gd name="T58" fmla="*/ 75 w 241"/>
                <a:gd name="T59" fmla="*/ 201 h 217"/>
                <a:gd name="T60" fmla="*/ 16 w 241"/>
                <a:gd name="T61" fmla="*/ 185 h 217"/>
                <a:gd name="T62" fmla="*/ 16 w 241"/>
                <a:gd name="T63" fmla="*/ 16 h 217"/>
                <a:gd name="T64" fmla="*/ 75 w 241"/>
                <a:gd name="T65" fmla="*/ 32 h 217"/>
                <a:gd name="T66" fmla="*/ 75 w 241"/>
                <a:gd name="T67" fmla="*/ 201 h 217"/>
                <a:gd name="T68" fmla="*/ 150 w 241"/>
                <a:gd name="T69" fmla="*/ 70 h 217"/>
                <a:gd name="T70" fmla="*/ 150 w 241"/>
                <a:gd name="T71" fmla="*/ 70 h 217"/>
                <a:gd name="T72" fmla="*/ 149 w 241"/>
                <a:gd name="T73" fmla="*/ 76 h 217"/>
                <a:gd name="T74" fmla="*/ 150 w 241"/>
                <a:gd name="T75" fmla="*/ 77 h 217"/>
                <a:gd name="T76" fmla="*/ 150 w 241"/>
                <a:gd name="T77" fmla="*/ 185 h 217"/>
                <a:gd name="T78" fmla="*/ 91 w 241"/>
                <a:gd name="T79" fmla="*/ 201 h 217"/>
                <a:gd name="T80" fmla="*/ 91 w 241"/>
                <a:gd name="T81" fmla="*/ 164 h 217"/>
                <a:gd name="T82" fmla="*/ 92 w 241"/>
                <a:gd name="T83" fmla="*/ 164 h 217"/>
                <a:gd name="T84" fmla="*/ 92 w 241"/>
                <a:gd name="T85" fmla="*/ 164 h 217"/>
                <a:gd name="T86" fmla="*/ 102 w 241"/>
                <a:gd name="T87" fmla="*/ 162 h 217"/>
                <a:gd name="T88" fmla="*/ 105 w 241"/>
                <a:gd name="T89" fmla="*/ 157 h 217"/>
                <a:gd name="T90" fmla="*/ 99 w 241"/>
                <a:gd name="T91" fmla="*/ 155 h 217"/>
                <a:gd name="T92" fmla="*/ 92 w 241"/>
                <a:gd name="T93" fmla="*/ 156 h 217"/>
                <a:gd name="T94" fmla="*/ 92 w 241"/>
                <a:gd name="T95" fmla="*/ 156 h 217"/>
                <a:gd name="T96" fmla="*/ 91 w 241"/>
                <a:gd name="T97" fmla="*/ 156 h 217"/>
                <a:gd name="T98" fmla="*/ 91 w 241"/>
                <a:gd name="T99" fmla="*/ 32 h 217"/>
                <a:gd name="T100" fmla="*/ 150 w 241"/>
                <a:gd name="T101" fmla="*/ 16 h 217"/>
                <a:gd name="T102" fmla="*/ 150 w 241"/>
                <a:gd name="T103" fmla="*/ 70 h 217"/>
                <a:gd name="T104" fmla="*/ 225 w 241"/>
                <a:gd name="T105" fmla="*/ 201 h 217"/>
                <a:gd name="T106" fmla="*/ 166 w 241"/>
                <a:gd name="T107" fmla="*/ 185 h 217"/>
                <a:gd name="T108" fmla="*/ 166 w 241"/>
                <a:gd name="T109" fmla="*/ 73 h 217"/>
                <a:gd name="T110" fmla="*/ 170 w 241"/>
                <a:gd name="T111" fmla="*/ 73 h 217"/>
                <a:gd name="T112" fmla="*/ 175 w 241"/>
                <a:gd name="T113" fmla="*/ 71 h 217"/>
                <a:gd name="T114" fmla="*/ 172 w 241"/>
                <a:gd name="T115" fmla="*/ 66 h 217"/>
                <a:gd name="T116" fmla="*/ 166 w 241"/>
                <a:gd name="T117" fmla="*/ 65 h 217"/>
                <a:gd name="T118" fmla="*/ 166 w 241"/>
                <a:gd name="T119" fmla="*/ 16 h 217"/>
                <a:gd name="T120" fmla="*/ 225 w 241"/>
                <a:gd name="T121" fmla="*/ 32 h 217"/>
                <a:gd name="T122" fmla="*/ 225 w 241"/>
                <a:gd name="T123" fmla="*/ 20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1" h="217">
                  <a:moveTo>
                    <a:pt x="229" y="16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3" y="0"/>
                    <a:pt x="161" y="1"/>
                    <a:pt x="158" y="2"/>
                  </a:cubicBezTo>
                  <a:cubicBezTo>
                    <a:pt x="156" y="1"/>
                    <a:pt x="153" y="0"/>
                    <a:pt x="150" y="0"/>
                  </a:cubicBezTo>
                  <a:cubicBezTo>
                    <a:pt x="149" y="0"/>
                    <a:pt x="147" y="0"/>
                    <a:pt x="146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7"/>
                    <a:pt x="84" y="17"/>
                    <a:pt x="83" y="18"/>
                  </a:cubicBezTo>
                  <a:cubicBezTo>
                    <a:pt x="82" y="17"/>
                    <a:pt x="81" y="17"/>
                    <a:pt x="79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3" y="0"/>
                    <a:pt x="9" y="1"/>
                    <a:pt x="7" y="3"/>
                  </a:cubicBezTo>
                  <a:cubicBezTo>
                    <a:pt x="3" y="6"/>
                    <a:pt x="0" y="11"/>
                    <a:pt x="0" y="16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2"/>
                    <a:pt x="5" y="198"/>
                    <a:pt x="12" y="200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2" y="217"/>
                    <a:pt x="74" y="217"/>
                    <a:pt x="75" y="217"/>
                  </a:cubicBezTo>
                  <a:cubicBezTo>
                    <a:pt x="78" y="217"/>
                    <a:pt x="81" y="216"/>
                    <a:pt x="83" y="215"/>
                  </a:cubicBezTo>
                  <a:cubicBezTo>
                    <a:pt x="86" y="216"/>
                    <a:pt x="88" y="217"/>
                    <a:pt x="91" y="217"/>
                  </a:cubicBezTo>
                  <a:cubicBezTo>
                    <a:pt x="93" y="217"/>
                    <a:pt x="94" y="217"/>
                    <a:pt x="95" y="216"/>
                  </a:cubicBezTo>
                  <a:cubicBezTo>
                    <a:pt x="154" y="200"/>
                    <a:pt x="154" y="200"/>
                    <a:pt x="154" y="200"/>
                  </a:cubicBezTo>
                  <a:cubicBezTo>
                    <a:pt x="156" y="200"/>
                    <a:pt x="157" y="199"/>
                    <a:pt x="158" y="199"/>
                  </a:cubicBezTo>
                  <a:cubicBezTo>
                    <a:pt x="159" y="199"/>
                    <a:pt x="161" y="200"/>
                    <a:pt x="162" y="200"/>
                  </a:cubicBezTo>
                  <a:cubicBezTo>
                    <a:pt x="221" y="216"/>
                    <a:pt x="221" y="216"/>
                    <a:pt x="221" y="216"/>
                  </a:cubicBezTo>
                  <a:cubicBezTo>
                    <a:pt x="222" y="217"/>
                    <a:pt x="224" y="217"/>
                    <a:pt x="225" y="217"/>
                  </a:cubicBezTo>
                  <a:cubicBezTo>
                    <a:pt x="228" y="217"/>
                    <a:pt x="232" y="216"/>
                    <a:pt x="235" y="214"/>
                  </a:cubicBezTo>
                  <a:cubicBezTo>
                    <a:pt x="239" y="211"/>
                    <a:pt x="241" y="206"/>
                    <a:pt x="241" y="201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25"/>
                    <a:pt x="236" y="18"/>
                    <a:pt x="229" y="16"/>
                  </a:cubicBezTo>
                  <a:close/>
                  <a:moveTo>
                    <a:pt x="75" y="201"/>
                  </a:moveTo>
                  <a:cubicBezTo>
                    <a:pt x="16" y="185"/>
                    <a:pt x="16" y="185"/>
                    <a:pt x="16" y="18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5" y="32"/>
                    <a:pt x="75" y="32"/>
                    <a:pt x="75" y="32"/>
                  </a:cubicBezTo>
                  <a:lnTo>
                    <a:pt x="75" y="201"/>
                  </a:lnTo>
                  <a:close/>
                  <a:moveTo>
                    <a:pt x="150" y="70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48" y="72"/>
                    <a:pt x="148" y="74"/>
                    <a:pt x="149" y="76"/>
                  </a:cubicBezTo>
                  <a:cubicBezTo>
                    <a:pt x="150" y="77"/>
                    <a:pt x="150" y="77"/>
                    <a:pt x="150" y="77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91" y="201"/>
                    <a:pt x="91" y="201"/>
                    <a:pt x="91" y="201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5" y="164"/>
                    <a:pt x="99" y="164"/>
                    <a:pt x="102" y="162"/>
                  </a:cubicBezTo>
                  <a:cubicBezTo>
                    <a:pt x="104" y="161"/>
                    <a:pt x="105" y="159"/>
                    <a:pt x="105" y="157"/>
                  </a:cubicBezTo>
                  <a:cubicBezTo>
                    <a:pt x="104" y="155"/>
                    <a:pt x="101" y="154"/>
                    <a:pt x="99" y="155"/>
                  </a:cubicBezTo>
                  <a:cubicBezTo>
                    <a:pt x="97" y="156"/>
                    <a:pt x="94" y="156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150" y="16"/>
                    <a:pt x="150" y="16"/>
                    <a:pt x="150" y="16"/>
                  </a:cubicBezTo>
                  <a:lnTo>
                    <a:pt x="150" y="70"/>
                  </a:lnTo>
                  <a:close/>
                  <a:moveTo>
                    <a:pt x="225" y="201"/>
                  </a:moveTo>
                  <a:cubicBezTo>
                    <a:pt x="166" y="185"/>
                    <a:pt x="166" y="185"/>
                    <a:pt x="166" y="185"/>
                  </a:cubicBezTo>
                  <a:cubicBezTo>
                    <a:pt x="166" y="73"/>
                    <a:pt x="166" y="73"/>
                    <a:pt x="166" y="73"/>
                  </a:cubicBezTo>
                  <a:cubicBezTo>
                    <a:pt x="167" y="73"/>
                    <a:pt x="169" y="73"/>
                    <a:pt x="170" y="73"/>
                  </a:cubicBezTo>
                  <a:cubicBezTo>
                    <a:pt x="172" y="74"/>
                    <a:pt x="175" y="73"/>
                    <a:pt x="175" y="71"/>
                  </a:cubicBezTo>
                  <a:cubicBezTo>
                    <a:pt x="176" y="68"/>
                    <a:pt x="175" y="66"/>
                    <a:pt x="172" y="66"/>
                  </a:cubicBezTo>
                  <a:cubicBezTo>
                    <a:pt x="170" y="65"/>
                    <a:pt x="168" y="65"/>
                    <a:pt x="166" y="65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225" y="32"/>
                    <a:pt x="225" y="32"/>
                    <a:pt x="225" y="32"/>
                  </a:cubicBezTo>
                  <a:lnTo>
                    <a:pt x="225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50"/>
            <p:cNvSpPr>
              <a:spLocks/>
            </p:cNvSpPr>
            <p:nvPr/>
          </p:nvSpPr>
          <p:spPr bwMode="auto">
            <a:xfrm>
              <a:off x="9069487" y="3447807"/>
              <a:ext cx="33433" cy="45972"/>
            </a:xfrm>
            <a:custGeom>
              <a:avLst/>
              <a:gdLst>
                <a:gd name="T0" fmla="*/ 6 w 14"/>
                <a:gd name="T1" fmla="*/ 15 h 17"/>
                <a:gd name="T2" fmla="*/ 10 w 14"/>
                <a:gd name="T3" fmla="*/ 17 h 17"/>
                <a:gd name="T4" fmla="*/ 12 w 14"/>
                <a:gd name="T5" fmla="*/ 17 h 17"/>
                <a:gd name="T6" fmla="*/ 13 w 14"/>
                <a:gd name="T7" fmla="*/ 11 h 17"/>
                <a:gd name="T8" fmla="*/ 9 w 14"/>
                <a:gd name="T9" fmla="*/ 3 h 17"/>
                <a:gd name="T10" fmla="*/ 3 w 14"/>
                <a:gd name="T11" fmla="*/ 1 h 17"/>
                <a:gd name="T12" fmla="*/ 1 w 14"/>
                <a:gd name="T13" fmla="*/ 6 h 17"/>
                <a:gd name="T14" fmla="*/ 6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6" y="15"/>
                  </a:moveTo>
                  <a:cubicBezTo>
                    <a:pt x="7" y="17"/>
                    <a:pt x="8" y="17"/>
                    <a:pt x="10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4" y="16"/>
                    <a:pt x="14" y="13"/>
                    <a:pt x="13" y="11"/>
                  </a:cubicBezTo>
                  <a:cubicBezTo>
                    <a:pt x="11" y="8"/>
                    <a:pt x="10" y="5"/>
                    <a:pt x="9" y="3"/>
                  </a:cubicBezTo>
                  <a:cubicBezTo>
                    <a:pt x="8" y="1"/>
                    <a:pt x="5" y="0"/>
                    <a:pt x="3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3" y="9"/>
                    <a:pt x="4" y="12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51"/>
            <p:cNvSpPr>
              <a:spLocks/>
            </p:cNvSpPr>
            <p:nvPr/>
          </p:nvSpPr>
          <p:spPr bwMode="auto">
            <a:xfrm>
              <a:off x="9111279" y="3510496"/>
              <a:ext cx="58509" cy="58508"/>
            </a:xfrm>
            <a:custGeom>
              <a:avLst/>
              <a:gdLst>
                <a:gd name="T0" fmla="*/ 16 w 23"/>
                <a:gd name="T1" fmla="*/ 22 h 23"/>
                <a:gd name="T2" fmla="*/ 19 w 23"/>
                <a:gd name="T3" fmla="*/ 23 h 23"/>
                <a:gd name="T4" fmla="*/ 22 w 23"/>
                <a:gd name="T5" fmla="*/ 22 h 23"/>
                <a:gd name="T6" fmla="*/ 21 w 23"/>
                <a:gd name="T7" fmla="*/ 16 h 23"/>
                <a:gd name="T8" fmla="*/ 7 w 23"/>
                <a:gd name="T9" fmla="*/ 2 h 23"/>
                <a:gd name="T10" fmla="*/ 2 w 23"/>
                <a:gd name="T11" fmla="*/ 2 h 23"/>
                <a:gd name="T12" fmla="*/ 1 w 23"/>
                <a:gd name="T13" fmla="*/ 7 h 23"/>
                <a:gd name="T14" fmla="*/ 16 w 23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16" y="22"/>
                  </a:move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1" y="23"/>
                    <a:pt x="22" y="22"/>
                  </a:cubicBezTo>
                  <a:cubicBezTo>
                    <a:pt x="23" y="20"/>
                    <a:pt x="23" y="17"/>
                    <a:pt x="21" y="16"/>
                  </a:cubicBezTo>
                  <a:cubicBezTo>
                    <a:pt x="17" y="12"/>
                    <a:pt x="12" y="8"/>
                    <a:pt x="7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6" y="13"/>
                    <a:pt x="11" y="18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52"/>
            <p:cNvSpPr>
              <a:spLocks/>
            </p:cNvSpPr>
            <p:nvPr/>
          </p:nvSpPr>
          <p:spPr bwMode="auto">
            <a:xfrm>
              <a:off x="9316058" y="3401837"/>
              <a:ext cx="45972" cy="66867"/>
            </a:xfrm>
            <a:custGeom>
              <a:avLst/>
              <a:gdLst>
                <a:gd name="T0" fmla="*/ 3 w 18"/>
                <a:gd name="T1" fmla="*/ 27 h 27"/>
                <a:gd name="T2" fmla="*/ 5 w 18"/>
                <a:gd name="T3" fmla="*/ 27 h 27"/>
                <a:gd name="T4" fmla="*/ 8 w 18"/>
                <a:gd name="T5" fmla="*/ 25 h 27"/>
                <a:gd name="T6" fmla="*/ 17 w 18"/>
                <a:gd name="T7" fmla="*/ 7 h 27"/>
                <a:gd name="T8" fmla="*/ 15 w 18"/>
                <a:gd name="T9" fmla="*/ 1 h 27"/>
                <a:gd name="T10" fmla="*/ 10 w 18"/>
                <a:gd name="T11" fmla="*/ 3 h 27"/>
                <a:gd name="T12" fmla="*/ 1 w 18"/>
                <a:gd name="T13" fmla="*/ 22 h 27"/>
                <a:gd name="T14" fmla="*/ 3 w 18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7">
                  <a:moveTo>
                    <a:pt x="3" y="27"/>
                  </a:moveTo>
                  <a:cubicBezTo>
                    <a:pt x="4" y="27"/>
                    <a:pt x="4" y="27"/>
                    <a:pt x="5" y="27"/>
                  </a:cubicBezTo>
                  <a:cubicBezTo>
                    <a:pt x="6" y="27"/>
                    <a:pt x="8" y="26"/>
                    <a:pt x="8" y="25"/>
                  </a:cubicBezTo>
                  <a:cubicBezTo>
                    <a:pt x="11" y="17"/>
                    <a:pt x="14" y="11"/>
                    <a:pt x="17" y="7"/>
                  </a:cubicBezTo>
                  <a:cubicBezTo>
                    <a:pt x="18" y="5"/>
                    <a:pt x="17" y="2"/>
                    <a:pt x="15" y="1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8"/>
                    <a:pt x="4" y="14"/>
                    <a:pt x="1" y="22"/>
                  </a:cubicBezTo>
                  <a:cubicBezTo>
                    <a:pt x="0" y="24"/>
                    <a:pt x="1" y="26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9278446" y="3497957"/>
              <a:ext cx="45972" cy="66867"/>
            </a:xfrm>
            <a:custGeom>
              <a:avLst/>
              <a:gdLst>
                <a:gd name="T0" fmla="*/ 2 w 17"/>
                <a:gd name="T1" fmla="*/ 26 h 27"/>
                <a:gd name="T2" fmla="*/ 4 w 17"/>
                <a:gd name="T3" fmla="*/ 27 h 27"/>
                <a:gd name="T4" fmla="*/ 8 w 17"/>
                <a:gd name="T5" fmla="*/ 25 h 27"/>
                <a:gd name="T6" fmla="*/ 16 w 17"/>
                <a:gd name="T7" fmla="*/ 6 h 27"/>
                <a:gd name="T8" fmla="*/ 14 w 17"/>
                <a:gd name="T9" fmla="*/ 0 h 27"/>
                <a:gd name="T10" fmla="*/ 9 w 17"/>
                <a:gd name="T11" fmla="*/ 3 h 27"/>
                <a:gd name="T12" fmla="*/ 1 w 17"/>
                <a:gd name="T13" fmla="*/ 20 h 27"/>
                <a:gd name="T14" fmla="*/ 2 w 17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2" y="26"/>
                  </a:moveTo>
                  <a:cubicBezTo>
                    <a:pt x="3" y="26"/>
                    <a:pt x="3" y="27"/>
                    <a:pt x="4" y="27"/>
                  </a:cubicBezTo>
                  <a:cubicBezTo>
                    <a:pt x="5" y="27"/>
                    <a:pt x="7" y="26"/>
                    <a:pt x="8" y="25"/>
                  </a:cubicBezTo>
                  <a:cubicBezTo>
                    <a:pt x="11" y="20"/>
                    <a:pt x="14" y="13"/>
                    <a:pt x="16" y="6"/>
                  </a:cubicBezTo>
                  <a:cubicBezTo>
                    <a:pt x="17" y="3"/>
                    <a:pt x="16" y="1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6"/>
                    <a:pt x="1" y="20"/>
                  </a:cubicBezTo>
                  <a:cubicBezTo>
                    <a:pt x="0" y="22"/>
                    <a:pt x="0" y="2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9445614" y="3364223"/>
              <a:ext cx="87764" cy="91942"/>
            </a:xfrm>
            <a:custGeom>
              <a:avLst/>
              <a:gdLst>
                <a:gd name="T0" fmla="*/ 1 w 35"/>
                <a:gd name="T1" fmla="*/ 36 h 37"/>
                <a:gd name="T2" fmla="*/ 4 w 35"/>
                <a:gd name="T3" fmla="*/ 37 h 37"/>
                <a:gd name="T4" fmla="*/ 7 w 35"/>
                <a:gd name="T5" fmla="*/ 36 h 37"/>
                <a:gd name="T6" fmla="*/ 17 w 35"/>
                <a:gd name="T7" fmla="*/ 24 h 37"/>
                <a:gd name="T8" fmla="*/ 28 w 35"/>
                <a:gd name="T9" fmla="*/ 36 h 37"/>
                <a:gd name="T10" fmla="*/ 31 w 35"/>
                <a:gd name="T11" fmla="*/ 37 h 37"/>
                <a:gd name="T12" fmla="*/ 34 w 35"/>
                <a:gd name="T13" fmla="*/ 36 h 37"/>
                <a:gd name="T14" fmla="*/ 34 w 35"/>
                <a:gd name="T15" fmla="*/ 30 h 37"/>
                <a:gd name="T16" fmla="*/ 23 w 35"/>
                <a:gd name="T17" fmla="*/ 19 h 37"/>
                <a:gd name="T18" fmla="*/ 34 w 35"/>
                <a:gd name="T19" fmla="*/ 7 h 37"/>
                <a:gd name="T20" fmla="*/ 34 w 35"/>
                <a:gd name="T21" fmla="*/ 1 h 37"/>
                <a:gd name="T22" fmla="*/ 28 w 35"/>
                <a:gd name="T23" fmla="*/ 1 h 37"/>
                <a:gd name="T24" fmla="*/ 18 w 35"/>
                <a:gd name="T25" fmla="*/ 12 h 37"/>
                <a:gd name="T26" fmla="*/ 12 w 35"/>
                <a:gd name="T27" fmla="*/ 7 h 37"/>
                <a:gd name="T28" fmla="*/ 12 w 35"/>
                <a:gd name="T29" fmla="*/ 7 h 37"/>
                <a:gd name="T30" fmla="*/ 7 w 35"/>
                <a:gd name="T31" fmla="*/ 1 h 37"/>
                <a:gd name="T32" fmla="*/ 1 w 35"/>
                <a:gd name="T33" fmla="*/ 1 h 37"/>
                <a:gd name="T34" fmla="*/ 1 w 35"/>
                <a:gd name="T35" fmla="*/ 7 h 37"/>
                <a:gd name="T36" fmla="*/ 12 w 35"/>
                <a:gd name="T37" fmla="*/ 19 h 37"/>
                <a:gd name="T38" fmla="*/ 1 w 35"/>
                <a:gd name="T39" fmla="*/ 30 h 37"/>
                <a:gd name="T40" fmla="*/ 1 w 35"/>
                <a:gd name="T41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7">
                  <a:moveTo>
                    <a:pt x="1" y="36"/>
                  </a:moveTo>
                  <a:cubicBezTo>
                    <a:pt x="2" y="36"/>
                    <a:pt x="3" y="37"/>
                    <a:pt x="4" y="37"/>
                  </a:cubicBezTo>
                  <a:cubicBezTo>
                    <a:pt x="5" y="37"/>
                    <a:pt x="6" y="36"/>
                    <a:pt x="7" y="36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2" y="37"/>
                    <a:pt x="33" y="36"/>
                    <a:pt x="34" y="36"/>
                  </a:cubicBezTo>
                  <a:cubicBezTo>
                    <a:pt x="35" y="34"/>
                    <a:pt x="35" y="32"/>
                    <a:pt x="34" y="3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5"/>
                    <a:pt x="35" y="3"/>
                    <a:pt x="34" y="1"/>
                  </a:cubicBezTo>
                  <a:cubicBezTo>
                    <a:pt x="32" y="0"/>
                    <a:pt x="29" y="0"/>
                    <a:pt x="2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6" y="11"/>
                    <a:pt x="14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2"/>
                    <a:pt x="0" y="34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502" name="文本框 52"/>
          <p:cNvSpPr txBox="1">
            <a:spLocks noChangeArrowheads="1"/>
          </p:cNvSpPr>
          <p:nvPr/>
        </p:nvSpPr>
        <p:spPr bwMode="auto">
          <a:xfrm>
            <a:off x="779463" y="1774825"/>
            <a:ext cx="17954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600" b="1">
                <a:solidFill>
                  <a:schemeClr val="bg1"/>
                </a:solidFill>
              </a:rPr>
              <a:t>Text Title</a:t>
            </a:r>
            <a:endParaRPr lang="zh-CN" altLang="en-US" sz="2600" b="1">
              <a:solidFill>
                <a:schemeClr val="bg1"/>
              </a:solidFill>
            </a:endParaRPr>
          </a:p>
        </p:txBody>
      </p:sp>
      <p:sp>
        <p:nvSpPr>
          <p:cNvPr id="20503" name="矩形 1"/>
          <p:cNvSpPr>
            <a:spLocks noChangeArrowheads="1"/>
          </p:cNvSpPr>
          <p:nvPr/>
        </p:nvSpPr>
        <p:spPr bwMode="auto">
          <a:xfrm>
            <a:off x="590550" y="2122488"/>
            <a:ext cx="21717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Real income per head rose by about 16 per cent in the past three years.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32650" y="4833938"/>
            <a:ext cx="2717800" cy="0"/>
          </a:xfrm>
          <a:prstGeom prst="line">
            <a:avLst/>
          </a:prstGeom>
          <a:ln>
            <a:solidFill>
              <a:srgbClr val="006277"/>
            </a:solidFill>
            <a:prstDash val="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05" name="组合 46"/>
          <p:cNvGrpSpPr>
            <a:grpSpLocks/>
          </p:cNvGrpSpPr>
          <p:nvPr/>
        </p:nvGrpSpPr>
        <p:grpSpPr bwMode="auto">
          <a:xfrm>
            <a:off x="7851775" y="4637088"/>
            <a:ext cx="781050" cy="365125"/>
            <a:chOff x="3867826" y="4636559"/>
            <a:chExt cx="780374" cy="366437"/>
          </a:xfrm>
        </p:grpSpPr>
        <p:sp>
          <p:nvSpPr>
            <p:cNvPr id="48" name="圆角矩形 47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0B6DD"/>
                  </a:solidFill>
                </a:rPr>
                <a:t>2020</a:t>
              </a:r>
              <a:endParaRPr lang="zh-CN" altLang="en-US" sz="2000" dirty="0">
                <a:solidFill>
                  <a:srgbClr val="00B6DD"/>
                </a:solidFill>
              </a:endParaRPr>
            </a:p>
          </p:txBody>
        </p:sp>
        <p:sp>
          <p:nvSpPr>
            <p:cNvPr id="49" name="直角三角形 48"/>
            <p:cNvSpPr/>
            <p:nvPr/>
          </p:nvSpPr>
          <p:spPr>
            <a:xfrm rot="8100000">
              <a:off x="4170777" y="4636559"/>
              <a:ext cx="174474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等腰三角形 11"/>
          <p:cNvSpPr/>
          <p:nvPr/>
        </p:nvSpPr>
        <p:spPr>
          <a:xfrm rot="5400000">
            <a:off x="2904332" y="1837531"/>
            <a:ext cx="463550" cy="398463"/>
          </a:xfrm>
          <a:prstGeom prst="triangl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59"/>
          <p:cNvGrpSpPr>
            <a:grpSpLocks/>
          </p:cNvGrpSpPr>
          <p:nvPr/>
        </p:nvGrpSpPr>
        <p:grpSpPr bwMode="auto">
          <a:xfrm>
            <a:off x="2492375" y="2630488"/>
            <a:ext cx="1543050" cy="1541462"/>
            <a:chOff x="5368926" y="4040188"/>
            <a:chExt cx="1543050" cy="1541463"/>
          </a:xfrm>
        </p:grpSpPr>
        <p:sp>
          <p:nvSpPr>
            <p:cNvPr id="21543" name="Freeform 27"/>
            <p:cNvSpPr>
              <a:spLocks/>
            </p:cNvSpPr>
            <p:nvPr/>
          </p:nvSpPr>
          <p:spPr bwMode="auto">
            <a:xfrm>
              <a:off x="5368926" y="4630738"/>
              <a:ext cx="727075" cy="950913"/>
            </a:xfrm>
            <a:custGeom>
              <a:avLst/>
              <a:gdLst>
                <a:gd name="T0" fmla="*/ 2147483647 w 3818"/>
                <a:gd name="T1" fmla="*/ 2147483647 h 4997"/>
                <a:gd name="T2" fmla="*/ 0 w 3818"/>
                <a:gd name="T3" fmla="*/ 2147483647 h 4997"/>
                <a:gd name="T4" fmla="*/ 2147483647 w 3818"/>
                <a:gd name="T5" fmla="*/ 0 h 4997"/>
                <a:gd name="T6" fmla="*/ 2147483647 w 3818"/>
                <a:gd name="T7" fmla="*/ 2147483647 h 4997"/>
                <a:gd name="T8" fmla="*/ 2147483647 w 3818"/>
                <a:gd name="T9" fmla="*/ 2147483647 h 49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18" h="4997">
                  <a:moveTo>
                    <a:pt x="3818" y="4997"/>
                  </a:moveTo>
                  <a:cubicBezTo>
                    <a:pt x="1710" y="4997"/>
                    <a:pt x="0" y="3288"/>
                    <a:pt x="0" y="1180"/>
                  </a:cubicBezTo>
                  <a:cubicBezTo>
                    <a:pt x="0" y="779"/>
                    <a:pt x="63" y="381"/>
                    <a:pt x="187" y="0"/>
                  </a:cubicBezTo>
                  <a:lnTo>
                    <a:pt x="3818" y="1180"/>
                  </a:lnTo>
                  <a:lnTo>
                    <a:pt x="3818" y="4997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28"/>
            <p:cNvSpPr>
              <a:spLocks/>
            </p:cNvSpPr>
            <p:nvPr/>
          </p:nvSpPr>
          <p:spPr bwMode="auto">
            <a:xfrm>
              <a:off x="5403851" y="4040188"/>
              <a:ext cx="1508125" cy="1541463"/>
            </a:xfrm>
            <a:custGeom>
              <a:avLst/>
              <a:gdLst>
                <a:gd name="T0" fmla="*/ 0 w 3957"/>
                <a:gd name="T1" fmla="*/ 2147483647 h 4050"/>
                <a:gd name="T2" fmla="*/ 2147483647 w 3957"/>
                <a:gd name="T3" fmla="*/ 2147483647 h 4050"/>
                <a:gd name="T4" fmla="*/ 2147483647 w 3957"/>
                <a:gd name="T5" fmla="*/ 2147483647 h 4050"/>
                <a:gd name="T6" fmla="*/ 2147483647 w 3957"/>
                <a:gd name="T7" fmla="*/ 2147483647 h 4050"/>
                <a:gd name="T8" fmla="*/ 2147483647 w 3957"/>
                <a:gd name="T9" fmla="*/ 2147483647 h 4050"/>
                <a:gd name="T10" fmla="*/ 0 w 3957"/>
                <a:gd name="T11" fmla="*/ 2147483647 h 40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57" h="4050">
                  <a:moveTo>
                    <a:pt x="0" y="1552"/>
                  </a:moveTo>
                  <a:cubicBezTo>
                    <a:pt x="326" y="549"/>
                    <a:pt x="1403" y="0"/>
                    <a:pt x="2406" y="326"/>
                  </a:cubicBezTo>
                  <a:cubicBezTo>
                    <a:pt x="3408" y="652"/>
                    <a:pt x="3957" y="1729"/>
                    <a:pt x="3631" y="2731"/>
                  </a:cubicBezTo>
                  <a:cubicBezTo>
                    <a:pt x="3376" y="3518"/>
                    <a:pt x="2643" y="4050"/>
                    <a:pt x="1816" y="4050"/>
                  </a:cubicBezTo>
                  <a:lnTo>
                    <a:pt x="1816" y="2142"/>
                  </a:lnTo>
                  <a:lnTo>
                    <a:pt x="0" y="1552"/>
                  </a:lnTo>
                  <a:close/>
                </a:path>
              </a:pathLst>
            </a:custGeom>
            <a:solidFill>
              <a:srgbClr val="F49100"/>
            </a:solidFill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7" name="组合 65"/>
          <p:cNvGrpSpPr>
            <a:grpSpLocks/>
          </p:cNvGrpSpPr>
          <p:nvPr/>
        </p:nvGrpSpPr>
        <p:grpSpPr bwMode="auto">
          <a:xfrm>
            <a:off x="7513638" y="4514850"/>
            <a:ext cx="1552575" cy="1452563"/>
            <a:chOff x="10245726" y="933451"/>
            <a:chExt cx="1552575" cy="1452563"/>
          </a:xfrm>
        </p:grpSpPr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10245726" y="933451"/>
              <a:ext cx="1155700" cy="1452563"/>
            </a:xfrm>
            <a:custGeom>
              <a:avLst/>
              <a:gdLst>
                <a:gd name="T0" fmla="*/ 1909 w 3031"/>
                <a:gd name="T1" fmla="*/ 3817 h 3817"/>
                <a:gd name="T2" fmla="*/ 0 w 3031"/>
                <a:gd name="T3" fmla="*/ 1909 h 3817"/>
                <a:gd name="T4" fmla="*/ 1909 w 3031"/>
                <a:gd name="T5" fmla="*/ 0 h 3817"/>
                <a:gd name="T6" fmla="*/ 3031 w 3031"/>
                <a:gd name="T7" fmla="*/ 364 h 3817"/>
                <a:gd name="T8" fmla="*/ 1909 w 3031"/>
                <a:gd name="T9" fmla="*/ 1909 h 3817"/>
                <a:gd name="T10" fmla="*/ 1909 w 3031"/>
                <a:gd name="T11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1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312" y="0"/>
                    <a:pt x="2705" y="127"/>
                    <a:pt x="3031" y="364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542" name="Freeform 19"/>
            <p:cNvSpPr>
              <a:spLocks/>
            </p:cNvSpPr>
            <p:nvPr/>
          </p:nvSpPr>
          <p:spPr bwMode="auto">
            <a:xfrm>
              <a:off x="10974388" y="1073151"/>
              <a:ext cx="823913" cy="1312863"/>
            </a:xfrm>
            <a:custGeom>
              <a:avLst/>
              <a:gdLst>
                <a:gd name="T0" fmla="*/ 2147483647 w 2164"/>
                <a:gd name="T1" fmla="*/ 0 h 3453"/>
                <a:gd name="T2" fmla="*/ 2147483647 w 2164"/>
                <a:gd name="T3" fmla="*/ 2147483647 h 3453"/>
                <a:gd name="T4" fmla="*/ 0 w 2164"/>
                <a:gd name="T5" fmla="*/ 2147483647 h 3453"/>
                <a:gd name="T6" fmla="*/ 0 w 2164"/>
                <a:gd name="T7" fmla="*/ 2147483647 h 3453"/>
                <a:gd name="T8" fmla="*/ 2147483647 w 2164"/>
                <a:gd name="T9" fmla="*/ 0 h 34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4" h="3453">
                  <a:moveTo>
                    <a:pt x="1122" y="0"/>
                  </a:moveTo>
                  <a:cubicBezTo>
                    <a:pt x="1975" y="620"/>
                    <a:pt x="2164" y="1814"/>
                    <a:pt x="1545" y="2667"/>
                  </a:cubicBezTo>
                  <a:cubicBezTo>
                    <a:pt x="1185" y="3161"/>
                    <a:pt x="611" y="3453"/>
                    <a:pt x="0" y="3453"/>
                  </a:cubicBezTo>
                  <a:lnTo>
                    <a:pt x="0" y="1545"/>
                  </a:lnTo>
                  <a:lnTo>
                    <a:pt x="1122" y="0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8" name="组合 62"/>
          <p:cNvGrpSpPr>
            <a:grpSpLocks/>
          </p:cNvGrpSpPr>
          <p:nvPr/>
        </p:nvGrpSpPr>
        <p:grpSpPr bwMode="auto">
          <a:xfrm>
            <a:off x="8972550" y="1038225"/>
            <a:ext cx="1454150" cy="1452563"/>
            <a:chOff x="5368926" y="933451"/>
            <a:chExt cx="1454150" cy="1452563"/>
          </a:xfrm>
        </p:grpSpPr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5368926" y="933451"/>
              <a:ext cx="1454150" cy="1452563"/>
            </a:xfrm>
            <a:custGeom>
              <a:avLst/>
              <a:gdLst>
                <a:gd name="T0" fmla="*/ 1909 w 3818"/>
                <a:gd name="T1" fmla="*/ 3817 h 3817"/>
                <a:gd name="T2" fmla="*/ 0 w 3818"/>
                <a:gd name="T3" fmla="*/ 1909 h 3817"/>
                <a:gd name="T4" fmla="*/ 1909 w 3818"/>
                <a:gd name="T5" fmla="*/ 0 h 3817"/>
                <a:gd name="T6" fmla="*/ 3818 w 3818"/>
                <a:gd name="T7" fmla="*/ 1909 h 3817"/>
                <a:gd name="T8" fmla="*/ 3724 w 3818"/>
                <a:gd name="T9" fmla="*/ 2498 h 3817"/>
                <a:gd name="T10" fmla="*/ 1909 w 3818"/>
                <a:gd name="T11" fmla="*/ 1909 h 3817"/>
                <a:gd name="T12" fmla="*/ 1909 w 3818"/>
                <a:gd name="T13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18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963" y="0"/>
                    <a:pt x="3818" y="854"/>
                    <a:pt x="3818" y="1909"/>
                  </a:cubicBezTo>
                  <a:cubicBezTo>
                    <a:pt x="3818" y="2109"/>
                    <a:pt x="3786" y="2308"/>
                    <a:pt x="3724" y="2498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540" name="Freeform 13"/>
            <p:cNvSpPr>
              <a:spLocks/>
            </p:cNvSpPr>
            <p:nvPr/>
          </p:nvSpPr>
          <p:spPr bwMode="auto">
            <a:xfrm>
              <a:off x="6096001" y="1660526"/>
              <a:ext cx="692150" cy="725488"/>
            </a:xfrm>
            <a:custGeom>
              <a:avLst/>
              <a:gdLst>
                <a:gd name="T0" fmla="*/ 2147483647 w 1815"/>
                <a:gd name="T1" fmla="*/ 2147483647 h 1908"/>
                <a:gd name="T2" fmla="*/ 0 w 1815"/>
                <a:gd name="T3" fmla="*/ 2147483647 h 1908"/>
                <a:gd name="T4" fmla="*/ 0 w 1815"/>
                <a:gd name="T5" fmla="*/ 0 h 1908"/>
                <a:gd name="T6" fmla="*/ 2147483647 w 1815"/>
                <a:gd name="T7" fmla="*/ 2147483647 h 19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5" h="1908">
                  <a:moveTo>
                    <a:pt x="1815" y="589"/>
                  </a:moveTo>
                  <a:cubicBezTo>
                    <a:pt x="1560" y="1376"/>
                    <a:pt x="827" y="1908"/>
                    <a:pt x="0" y="1908"/>
                  </a:cubicBezTo>
                  <a:lnTo>
                    <a:pt x="0" y="0"/>
                  </a:lnTo>
                  <a:lnTo>
                    <a:pt x="1815" y="589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3567113" y="3455988"/>
            <a:ext cx="2351087" cy="0"/>
          </a:xfrm>
          <a:prstGeom prst="line">
            <a:avLst/>
          </a:prstGeom>
          <a:ln>
            <a:solidFill>
              <a:srgbClr val="F491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73800" y="1781175"/>
            <a:ext cx="2887663" cy="0"/>
          </a:xfrm>
          <a:prstGeom prst="line">
            <a:avLst/>
          </a:prstGeom>
          <a:ln>
            <a:solidFill>
              <a:srgbClr val="00B6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11" name="组合 2"/>
          <p:cNvGrpSpPr>
            <a:grpSpLocks/>
          </p:cNvGrpSpPr>
          <p:nvPr/>
        </p:nvGrpSpPr>
        <p:grpSpPr bwMode="auto">
          <a:xfrm>
            <a:off x="5918200" y="185738"/>
            <a:ext cx="355600" cy="373062"/>
            <a:chOff x="6451643" y="4135894"/>
            <a:chExt cx="649815" cy="680548"/>
          </a:xfrm>
        </p:grpSpPr>
        <p:sp>
          <p:nvSpPr>
            <p:cNvPr id="21537" name="Rectangle 78"/>
            <p:cNvSpPr>
              <a:spLocks noChangeArrowheads="1"/>
            </p:cNvSpPr>
            <p:nvPr/>
          </p:nvSpPr>
          <p:spPr bwMode="auto">
            <a:xfrm>
              <a:off x="6758988" y="4135894"/>
              <a:ext cx="30736" cy="324907"/>
            </a:xfrm>
            <a:prstGeom prst="rect">
              <a:avLst/>
            </a:prstGeom>
            <a:solidFill>
              <a:srgbClr val="006277"/>
            </a:solidFill>
            <a:ln w="9525">
              <a:solidFill>
                <a:srgbClr val="006277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1538" name="Freeform 79"/>
            <p:cNvSpPr>
              <a:spLocks/>
            </p:cNvSpPr>
            <p:nvPr/>
          </p:nvSpPr>
          <p:spPr bwMode="auto">
            <a:xfrm>
              <a:off x="6451643" y="4192971"/>
              <a:ext cx="649815" cy="623471"/>
            </a:xfrm>
            <a:custGeom>
              <a:avLst/>
              <a:gdLst>
                <a:gd name="T0" fmla="*/ 2147483647 w 192"/>
                <a:gd name="T1" fmla="*/ 0 h 184"/>
                <a:gd name="T2" fmla="*/ 2147483647 w 192"/>
                <a:gd name="T3" fmla="*/ 2147483647 h 184"/>
                <a:gd name="T4" fmla="*/ 2147483647 w 192"/>
                <a:gd name="T5" fmla="*/ 2147483647 h 184"/>
                <a:gd name="T6" fmla="*/ 2147483647 w 192"/>
                <a:gd name="T7" fmla="*/ 2147483647 h 184"/>
                <a:gd name="T8" fmla="*/ 2147483647 w 192"/>
                <a:gd name="T9" fmla="*/ 2147483647 h 184"/>
                <a:gd name="T10" fmla="*/ 2147483647 w 192"/>
                <a:gd name="T11" fmla="*/ 2147483647 h 184"/>
                <a:gd name="T12" fmla="*/ 2147483647 w 192"/>
                <a:gd name="T13" fmla="*/ 2147483647 h 184"/>
                <a:gd name="T14" fmla="*/ 0 w 192"/>
                <a:gd name="T15" fmla="*/ 2147483647 h 184"/>
                <a:gd name="T16" fmla="*/ 2147483647 w 192"/>
                <a:gd name="T17" fmla="*/ 2147483647 h 184"/>
                <a:gd name="T18" fmla="*/ 2147483647 w 192"/>
                <a:gd name="T19" fmla="*/ 2147483647 h 184"/>
                <a:gd name="T20" fmla="*/ 2147483647 w 192"/>
                <a:gd name="T21" fmla="*/ 0 h 1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2" h="184">
                  <a:moveTo>
                    <a:pt x="135" y="0"/>
                  </a:moveTo>
                  <a:cubicBezTo>
                    <a:pt x="135" y="9"/>
                    <a:pt x="135" y="9"/>
                    <a:pt x="135" y="9"/>
                  </a:cubicBezTo>
                  <a:cubicBezTo>
                    <a:pt x="164" y="24"/>
                    <a:pt x="184" y="54"/>
                    <a:pt x="184" y="88"/>
                  </a:cubicBezTo>
                  <a:cubicBezTo>
                    <a:pt x="184" y="137"/>
                    <a:pt x="145" y="176"/>
                    <a:pt x="96" y="176"/>
                  </a:cubicBezTo>
                  <a:cubicBezTo>
                    <a:pt x="48" y="176"/>
                    <a:pt x="8" y="137"/>
                    <a:pt x="8" y="88"/>
                  </a:cubicBezTo>
                  <a:cubicBezTo>
                    <a:pt x="8" y="55"/>
                    <a:pt x="27" y="25"/>
                    <a:pt x="55" y="11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23" y="17"/>
                    <a:pt x="0" y="50"/>
                    <a:pt x="0" y="88"/>
                  </a:cubicBezTo>
                  <a:cubicBezTo>
                    <a:pt x="0" y="141"/>
                    <a:pt x="43" y="184"/>
                    <a:pt x="96" y="184"/>
                  </a:cubicBezTo>
                  <a:cubicBezTo>
                    <a:pt x="149" y="184"/>
                    <a:pt x="192" y="141"/>
                    <a:pt x="192" y="88"/>
                  </a:cubicBezTo>
                  <a:cubicBezTo>
                    <a:pt x="192" y="49"/>
                    <a:pt x="169" y="15"/>
                    <a:pt x="135" y="0"/>
                  </a:cubicBezTo>
                  <a:close/>
                </a:path>
              </a:pathLst>
            </a:custGeom>
            <a:solidFill>
              <a:srgbClr val="006277"/>
            </a:solidFill>
            <a:ln w="9525">
              <a:solidFill>
                <a:srgbClr val="006277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096000" y="558800"/>
            <a:ext cx="0" cy="6048375"/>
          </a:xfrm>
          <a:prstGeom prst="line">
            <a:avLst/>
          </a:prstGeom>
          <a:ln w="1587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>
            <a:spLocks noChangeAspect="1"/>
          </p:cNvSpPr>
          <p:nvPr/>
        </p:nvSpPr>
        <p:spPr>
          <a:xfrm>
            <a:off x="5735638" y="1409700"/>
            <a:ext cx="720725" cy="719138"/>
          </a:xfrm>
          <a:prstGeom prst="ellipse">
            <a:avLst/>
          </a:prstGeom>
          <a:solidFill>
            <a:schemeClr val="bg1"/>
          </a:solidFill>
          <a:ln>
            <a:solidFill>
              <a:srgbClr val="00B6D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944553" y="1501137"/>
            <a:ext cx="394335" cy="521246"/>
            <a:chOff x="9026298" y="2021643"/>
            <a:chExt cx="394335" cy="521246"/>
          </a:xfrm>
          <a:solidFill>
            <a:srgbClr val="00B6DD"/>
          </a:solidFill>
        </p:grpSpPr>
        <p:sp>
          <p:nvSpPr>
            <p:cNvPr id="25" name="Freeform 229"/>
            <p:cNvSpPr>
              <a:spLocks/>
            </p:cNvSpPr>
            <p:nvPr/>
          </p:nvSpPr>
          <p:spPr bwMode="auto">
            <a:xfrm>
              <a:off x="9026298" y="2094164"/>
              <a:ext cx="321813" cy="448725"/>
            </a:xfrm>
            <a:custGeom>
              <a:avLst/>
              <a:gdLst>
                <a:gd name="T0" fmla="*/ 53 w 55"/>
                <a:gd name="T1" fmla="*/ 22 h 77"/>
                <a:gd name="T2" fmla="*/ 52 w 55"/>
                <a:gd name="T3" fmla="*/ 24 h 77"/>
                <a:gd name="T4" fmla="*/ 52 w 55"/>
                <a:gd name="T5" fmla="*/ 74 h 77"/>
                <a:gd name="T6" fmla="*/ 3 w 55"/>
                <a:gd name="T7" fmla="*/ 74 h 77"/>
                <a:gd name="T8" fmla="*/ 3 w 55"/>
                <a:gd name="T9" fmla="*/ 4 h 77"/>
                <a:gd name="T10" fmla="*/ 31 w 55"/>
                <a:gd name="T11" fmla="*/ 4 h 77"/>
                <a:gd name="T12" fmla="*/ 33 w 55"/>
                <a:gd name="T13" fmla="*/ 2 h 77"/>
                <a:gd name="T14" fmla="*/ 31 w 55"/>
                <a:gd name="T15" fmla="*/ 0 h 77"/>
                <a:gd name="T16" fmla="*/ 1 w 55"/>
                <a:gd name="T17" fmla="*/ 0 h 77"/>
                <a:gd name="T18" fmla="*/ 0 w 55"/>
                <a:gd name="T19" fmla="*/ 2 h 77"/>
                <a:gd name="T20" fmla="*/ 0 w 55"/>
                <a:gd name="T21" fmla="*/ 76 h 77"/>
                <a:gd name="T22" fmla="*/ 1 w 55"/>
                <a:gd name="T23" fmla="*/ 77 h 77"/>
                <a:gd name="T24" fmla="*/ 53 w 55"/>
                <a:gd name="T25" fmla="*/ 77 h 77"/>
                <a:gd name="T26" fmla="*/ 55 w 55"/>
                <a:gd name="T27" fmla="*/ 76 h 77"/>
                <a:gd name="T28" fmla="*/ 55 w 55"/>
                <a:gd name="T29" fmla="*/ 24 h 77"/>
                <a:gd name="T30" fmla="*/ 53 w 55"/>
                <a:gd name="T3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77">
                  <a:moveTo>
                    <a:pt x="53" y="22"/>
                  </a:moveTo>
                  <a:cubicBezTo>
                    <a:pt x="52" y="22"/>
                    <a:pt x="52" y="23"/>
                    <a:pt x="52" y="2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7"/>
                    <a:pt x="1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5" y="77"/>
                    <a:pt x="55" y="7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4" y="22"/>
                    <a:pt x="53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0"/>
            <p:cNvSpPr>
              <a:spLocks noEditPoints="1"/>
            </p:cNvSpPr>
            <p:nvPr/>
          </p:nvSpPr>
          <p:spPr bwMode="auto">
            <a:xfrm>
              <a:off x="9062559" y="2021643"/>
              <a:ext cx="358074" cy="358073"/>
            </a:xfrm>
            <a:custGeom>
              <a:avLst/>
              <a:gdLst>
                <a:gd name="T0" fmla="*/ 42 w 62"/>
                <a:gd name="T1" fmla="*/ 5 h 62"/>
                <a:gd name="T2" fmla="*/ 39 w 62"/>
                <a:gd name="T3" fmla="*/ 8 h 62"/>
                <a:gd name="T4" fmla="*/ 1 w 62"/>
                <a:gd name="T5" fmla="*/ 46 h 62"/>
                <a:gd name="T6" fmla="*/ 0 w 62"/>
                <a:gd name="T7" fmla="*/ 47 h 62"/>
                <a:gd name="T8" fmla="*/ 0 w 62"/>
                <a:gd name="T9" fmla="*/ 60 h 62"/>
                <a:gd name="T10" fmla="*/ 2 w 62"/>
                <a:gd name="T11" fmla="*/ 62 h 62"/>
                <a:gd name="T12" fmla="*/ 15 w 62"/>
                <a:gd name="T13" fmla="*/ 62 h 62"/>
                <a:gd name="T14" fmla="*/ 16 w 62"/>
                <a:gd name="T15" fmla="*/ 61 h 62"/>
                <a:gd name="T16" fmla="*/ 58 w 62"/>
                <a:gd name="T17" fmla="*/ 20 h 62"/>
                <a:gd name="T18" fmla="*/ 58 w 62"/>
                <a:gd name="T19" fmla="*/ 5 h 62"/>
                <a:gd name="T20" fmla="*/ 42 w 62"/>
                <a:gd name="T21" fmla="*/ 5 h 62"/>
                <a:gd name="T22" fmla="*/ 4 w 62"/>
                <a:gd name="T23" fmla="*/ 59 h 62"/>
                <a:gd name="T24" fmla="*/ 4 w 62"/>
                <a:gd name="T25" fmla="*/ 51 h 62"/>
                <a:gd name="T26" fmla="*/ 11 w 62"/>
                <a:gd name="T27" fmla="*/ 59 h 62"/>
                <a:gd name="T28" fmla="*/ 4 w 62"/>
                <a:gd name="T29" fmla="*/ 59 h 62"/>
                <a:gd name="T30" fmla="*/ 15 w 62"/>
                <a:gd name="T31" fmla="*/ 58 h 62"/>
                <a:gd name="T32" fmla="*/ 4 w 62"/>
                <a:gd name="T33" fmla="*/ 47 h 62"/>
                <a:gd name="T34" fmla="*/ 40 w 62"/>
                <a:gd name="T35" fmla="*/ 11 h 62"/>
                <a:gd name="T36" fmla="*/ 51 w 62"/>
                <a:gd name="T37" fmla="*/ 22 h 62"/>
                <a:gd name="T38" fmla="*/ 15 w 62"/>
                <a:gd name="T39" fmla="*/ 58 h 62"/>
                <a:gd name="T40" fmla="*/ 53 w 62"/>
                <a:gd name="T41" fmla="*/ 20 h 62"/>
                <a:gd name="T42" fmla="*/ 43 w 62"/>
                <a:gd name="T43" fmla="*/ 9 h 62"/>
                <a:gd name="T44" fmla="*/ 44 w 62"/>
                <a:gd name="T45" fmla="*/ 8 h 62"/>
                <a:gd name="T46" fmla="*/ 54 w 62"/>
                <a:gd name="T47" fmla="*/ 19 h 62"/>
                <a:gd name="T48" fmla="*/ 53 w 62"/>
                <a:gd name="T49" fmla="*/ 20 h 62"/>
                <a:gd name="T50" fmla="*/ 56 w 62"/>
                <a:gd name="T51" fmla="*/ 16 h 62"/>
                <a:gd name="T52" fmla="*/ 46 w 62"/>
                <a:gd name="T53" fmla="*/ 6 h 62"/>
                <a:gd name="T54" fmla="*/ 55 w 62"/>
                <a:gd name="T55" fmla="*/ 7 h 62"/>
                <a:gd name="T56" fmla="*/ 56 w 62"/>
                <a:gd name="T57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42" y="5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0" y="47"/>
                    <a:pt x="0" y="4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16"/>
                    <a:pt x="62" y="9"/>
                    <a:pt x="58" y="5"/>
                  </a:cubicBezTo>
                  <a:cubicBezTo>
                    <a:pt x="54" y="0"/>
                    <a:pt x="46" y="0"/>
                    <a:pt x="42" y="5"/>
                  </a:cubicBezTo>
                  <a:close/>
                  <a:moveTo>
                    <a:pt x="4" y="59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1" y="59"/>
                    <a:pt x="11" y="59"/>
                    <a:pt x="11" y="59"/>
                  </a:cubicBezTo>
                  <a:lnTo>
                    <a:pt x="4" y="59"/>
                  </a:lnTo>
                  <a:close/>
                  <a:moveTo>
                    <a:pt x="15" y="58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51" y="22"/>
                    <a:pt x="51" y="22"/>
                    <a:pt x="51" y="22"/>
                  </a:cubicBezTo>
                  <a:lnTo>
                    <a:pt x="15" y="58"/>
                  </a:lnTo>
                  <a:close/>
                  <a:moveTo>
                    <a:pt x="53" y="20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54" y="19"/>
                    <a:pt x="54" y="19"/>
                    <a:pt x="54" y="19"/>
                  </a:cubicBezTo>
                  <a:lnTo>
                    <a:pt x="53" y="20"/>
                  </a:lnTo>
                  <a:close/>
                  <a:moveTo>
                    <a:pt x="56" y="1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9" y="4"/>
                    <a:pt x="53" y="4"/>
                    <a:pt x="55" y="7"/>
                  </a:cubicBezTo>
                  <a:cubicBezTo>
                    <a:pt x="58" y="9"/>
                    <a:pt x="58" y="13"/>
                    <a:pt x="5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1515" name="文本框 27"/>
          <p:cNvSpPr txBox="1">
            <a:spLocks noChangeArrowheads="1"/>
          </p:cNvSpPr>
          <p:nvPr/>
        </p:nvSpPr>
        <p:spPr bwMode="auto">
          <a:xfrm>
            <a:off x="4459288" y="1273175"/>
            <a:ext cx="1239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rgbClr val="006277"/>
                </a:solidFill>
              </a:rPr>
              <a:t>WRITING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21516" name="矩形 29"/>
          <p:cNvSpPr>
            <a:spLocks noChangeArrowheads="1"/>
          </p:cNvSpPr>
          <p:nvPr/>
        </p:nvSpPr>
        <p:spPr bwMode="auto">
          <a:xfrm>
            <a:off x="3260725" y="1538288"/>
            <a:ext cx="24368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1400">
                <a:solidFill>
                  <a:srgbClr val="006277"/>
                </a:solidFill>
              </a:rPr>
              <a:t>And so when the writing took off, I let the writing kind of lead me.</a:t>
            </a:r>
            <a:endParaRPr lang="zh-CN" altLang="en-US" sz="1400">
              <a:solidFill>
                <a:srgbClr val="006277"/>
              </a:solidFill>
            </a:endParaRPr>
          </a:p>
        </p:txBody>
      </p:sp>
      <p:grpSp>
        <p:nvGrpSpPr>
          <p:cNvPr id="21517" name="组合 35"/>
          <p:cNvGrpSpPr>
            <a:grpSpLocks/>
          </p:cNvGrpSpPr>
          <p:nvPr/>
        </p:nvGrpSpPr>
        <p:grpSpPr bwMode="auto">
          <a:xfrm>
            <a:off x="5735638" y="3097213"/>
            <a:ext cx="720725" cy="719137"/>
            <a:chOff x="5735998" y="3714451"/>
            <a:chExt cx="720004" cy="720000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735998" y="3714451"/>
              <a:ext cx="720004" cy="7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491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5961000" y="3836595"/>
              <a:ext cx="270000" cy="475712"/>
              <a:chOff x="3060340" y="1701389"/>
              <a:chExt cx="431904" cy="760972"/>
            </a:xfrm>
            <a:solidFill>
              <a:srgbClr val="00B6DD"/>
            </a:solidFill>
          </p:grpSpPr>
          <p:sp>
            <p:nvSpPr>
              <p:cNvPr id="33" name="Freeform 44"/>
              <p:cNvSpPr>
                <a:spLocks noEditPoints="1"/>
              </p:cNvSpPr>
              <p:nvPr/>
            </p:nvSpPr>
            <p:spPr bwMode="auto">
              <a:xfrm>
                <a:off x="3138495" y="1701389"/>
                <a:ext cx="279709" cy="534737"/>
              </a:xfrm>
              <a:custGeom>
                <a:avLst/>
                <a:gdLst>
                  <a:gd name="T0" fmla="*/ 44 w 88"/>
                  <a:gd name="T1" fmla="*/ 168 h 168"/>
                  <a:gd name="T2" fmla="*/ 88 w 88"/>
                  <a:gd name="T3" fmla="*/ 124 h 168"/>
                  <a:gd name="T4" fmla="*/ 88 w 88"/>
                  <a:gd name="T5" fmla="*/ 44 h 168"/>
                  <a:gd name="T6" fmla="*/ 44 w 88"/>
                  <a:gd name="T7" fmla="*/ 0 h 168"/>
                  <a:gd name="T8" fmla="*/ 0 w 88"/>
                  <a:gd name="T9" fmla="*/ 44 h 168"/>
                  <a:gd name="T10" fmla="*/ 0 w 88"/>
                  <a:gd name="T11" fmla="*/ 124 h 168"/>
                  <a:gd name="T12" fmla="*/ 44 w 88"/>
                  <a:gd name="T13" fmla="*/ 168 h 168"/>
                  <a:gd name="T14" fmla="*/ 8 w 88"/>
                  <a:gd name="T15" fmla="*/ 44 h 168"/>
                  <a:gd name="T16" fmla="*/ 44 w 88"/>
                  <a:gd name="T17" fmla="*/ 8 h 168"/>
                  <a:gd name="T18" fmla="*/ 80 w 88"/>
                  <a:gd name="T19" fmla="*/ 44 h 168"/>
                  <a:gd name="T20" fmla="*/ 80 w 88"/>
                  <a:gd name="T21" fmla="*/ 124 h 168"/>
                  <a:gd name="T22" fmla="*/ 44 w 88"/>
                  <a:gd name="T23" fmla="*/ 160 h 168"/>
                  <a:gd name="T24" fmla="*/ 8 w 88"/>
                  <a:gd name="T25" fmla="*/ 124 h 168"/>
                  <a:gd name="T26" fmla="*/ 8 w 88"/>
                  <a:gd name="T27" fmla="*/ 4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68">
                    <a:moveTo>
                      <a:pt x="44" y="168"/>
                    </a:moveTo>
                    <a:cubicBezTo>
                      <a:pt x="68" y="168"/>
                      <a:pt x="88" y="148"/>
                      <a:pt x="88" y="12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19"/>
                      <a:pt x="68" y="0"/>
                      <a:pt x="44" y="0"/>
                    </a:cubicBezTo>
                    <a:cubicBezTo>
                      <a:pt x="19" y="0"/>
                      <a:pt x="0" y="19"/>
                      <a:pt x="0" y="4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8"/>
                      <a:pt x="19" y="168"/>
                      <a:pt x="44" y="168"/>
                    </a:cubicBezTo>
                    <a:close/>
                    <a:moveTo>
                      <a:pt x="8" y="44"/>
                    </a:move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43"/>
                      <a:pt x="64" y="160"/>
                      <a:pt x="44" y="160"/>
                    </a:cubicBezTo>
                    <a:cubicBezTo>
                      <a:pt x="24" y="160"/>
                      <a:pt x="8" y="143"/>
                      <a:pt x="8" y="124"/>
                    </a:cubicBezTo>
                    <a:lnTo>
                      <a:pt x="8" y="44"/>
                    </a:lnTo>
                    <a:close/>
                  </a:path>
                </a:pathLst>
              </a:custGeom>
              <a:solidFill>
                <a:srgbClr val="F49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auto">
              <a:xfrm>
                <a:off x="3060340" y="1968758"/>
                <a:ext cx="431904" cy="493603"/>
              </a:xfrm>
              <a:custGeom>
                <a:avLst/>
                <a:gdLst>
                  <a:gd name="T0" fmla="*/ 128 w 136"/>
                  <a:gd name="T1" fmla="*/ 0 h 156"/>
                  <a:gd name="T2" fmla="*/ 128 w 136"/>
                  <a:gd name="T3" fmla="*/ 40 h 156"/>
                  <a:gd name="T4" fmla="*/ 68 w 136"/>
                  <a:gd name="T5" fmla="*/ 100 h 156"/>
                  <a:gd name="T6" fmla="*/ 8 w 136"/>
                  <a:gd name="T7" fmla="*/ 40 h 156"/>
                  <a:gd name="T8" fmla="*/ 8 w 136"/>
                  <a:gd name="T9" fmla="*/ 0 h 156"/>
                  <a:gd name="T10" fmla="*/ 0 w 136"/>
                  <a:gd name="T11" fmla="*/ 0 h 156"/>
                  <a:gd name="T12" fmla="*/ 0 w 136"/>
                  <a:gd name="T13" fmla="*/ 40 h 156"/>
                  <a:gd name="T14" fmla="*/ 64 w 136"/>
                  <a:gd name="T15" fmla="*/ 107 h 156"/>
                  <a:gd name="T16" fmla="*/ 64 w 136"/>
                  <a:gd name="T17" fmla="*/ 107 h 156"/>
                  <a:gd name="T18" fmla="*/ 64 w 136"/>
                  <a:gd name="T19" fmla="*/ 148 h 156"/>
                  <a:gd name="T20" fmla="*/ 28 w 136"/>
                  <a:gd name="T21" fmla="*/ 148 h 156"/>
                  <a:gd name="T22" fmla="*/ 28 w 136"/>
                  <a:gd name="T23" fmla="*/ 156 h 156"/>
                  <a:gd name="T24" fmla="*/ 108 w 136"/>
                  <a:gd name="T25" fmla="*/ 156 h 156"/>
                  <a:gd name="T26" fmla="*/ 108 w 136"/>
                  <a:gd name="T27" fmla="*/ 148 h 156"/>
                  <a:gd name="T28" fmla="*/ 72 w 136"/>
                  <a:gd name="T29" fmla="*/ 148 h 156"/>
                  <a:gd name="T30" fmla="*/ 72 w 136"/>
                  <a:gd name="T31" fmla="*/ 107 h 156"/>
                  <a:gd name="T32" fmla="*/ 71 w 136"/>
                  <a:gd name="T33" fmla="*/ 107 h 156"/>
                  <a:gd name="T34" fmla="*/ 136 w 136"/>
                  <a:gd name="T35" fmla="*/ 40 h 156"/>
                  <a:gd name="T36" fmla="*/ 136 w 136"/>
                  <a:gd name="T37" fmla="*/ 0 h 156"/>
                  <a:gd name="T38" fmla="*/ 128 w 136"/>
                  <a:gd name="T3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56">
                    <a:moveTo>
                      <a:pt x="128" y="0"/>
                    </a:move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73"/>
                      <a:pt x="101" y="100"/>
                      <a:pt x="68" y="100"/>
                    </a:cubicBezTo>
                    <a:cubicBezTo>
                      <a:pt x="35" y="100"/>
                      <a:pt x="8" y="73"/>
                      <a:pt x="8" y="4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76"/>
                      <a:pt x="28" y="106"/>
                      <a:pt x="64" y="107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48"/>
                      <a:pt x="64" y="148"/>
                      <a:pt x="64" y="148"/>
                    </a:cubicBezTo>
                    <a:cubicBezTo>
                      <a:pt x="28" y="148"/>
                      <a:pt x="28" y="148"/>
                      <a:pt x="28" y="148"/>
                    </a:cubicBezTo>
                    <a:cubicBezTo>
                      <a:pt x="28" y="156"/>
                      <a:pt x="28" y="156"/>
                      <a:pt x="28" y="156"/>
                    </a:cubicBezTo>
                    <a:cubicBezTo>
                      <a:pt x="108" y="156"/>
                      <a:pt x="108" y="156"/>
                      <a:pt x="108" y="156"/>
                    </a:cubicBezTo>
                    <a:cubicBezTo>
                      <a:pt x="108" y="148"/>
                      <a:pt x="108" y="148"/>
                      <a:pt x="108" y="148"/>
                    </a:cubicBezTo>
                    <a:cubicBezTo>
                      <a:pt x="72" y="148"/>
                      <a:pt x="72" y="148"/>
                      <a:pt x="72" y="148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1" y="107"/>
                      <a:pt x="71" y="107"/>
                      <a:pt x="71" y="107"/>
                    </a:cubicBezTo>
                    <a:cubicBezTo>
                      <a:pt x="107" y="106"/>
                      <a:pt x="136" y="76"/>
                      <a:pt x="136" y="40"/>
                    </a:cubicBezTo>
                    <a:cubicBezTo>
                      <a:pt x="136" y="0"/>
                      <a:pt x="136" y="0"/>
                      <a:pt x="136" y="0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F49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1518" name="矩形 38"/>
          <p:cNvSpPr>
            <a:spLocks noChangeArrowheads="1"/>
          </p:cNvSpPr>
          <p:nvPr/>
        </p:nvSpPr>
        <p:spPr bwMode="auto">
          <a:xfrm>
            <a:off x="6505575" y="3322638"/>
            <a:ext cx="2574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rgbClr val="006277"/>
                </a:solidFill>
              </a:rPr>
              <a:t>His speech greatly keyed up the team for the football match.</a:t>
            </a:r>
            <a:endParaRPr lang="zh-CN" altLang="en-US" sz="1400">
              <a:solidFill>
                <a:srgbClr val="006277"/>
              </a:solidFill>
            </a:endParaRPr>
          </a:p>
        </p:txBody>
      </p:sp>
      <p:sp>
        <p:nvSpPr>
          <p:cNvPr id="21519" name="文本框 39"/>
          <p:cNvSpPr txBox="1">
            <a:spLocks noChangeArrowheads="1"/>
          </p:cNvSpPr>
          <p:nvPr/>
        </p:nvSpPr>
        <p:spPr bwMode="auto">
          <a:xfrm>
            <a:off x="6511925" y="3062288"/>
            <a:ext cx="1239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SPEECH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184900" y="5251450"/>
            <a:ext cx="1509713" cy="0"/>
          </a:xfrm>
          <a:prstGeom prst="line">
            <a:avLst/>
          </a:prstGeom>
          <a:ln>
            <a:solidFill>
              <a:srgbClr val="00B6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>
            <a:spLocks noChangeAspect="1"/>
          </p:cNvSpPr>
          <p:nvPr/>
        </p:nvSpPr>
        <p:spPr>
          <a:xfrm>
            <a:off x="5735638" y="4879975"/>
            <a:ext cx="720725" cy="720725"/>
          </a:xfrm>
          <a:prstGeom prst="ellipse">
            <a:avLst/>
          </a:prstGeom>
          <a:solidFill>
            <a:schemeClr val="bg1"/>
          </a:solidFill>
          <a:ln>
            <a:solidFill>
              <a:srgbClr val="00B6D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22" name="文本框 82"/>
          <p:cNvSpPr txBox="1">
            <a:spLocks noChangeArrowheads="1"/>
          </p:cNvSpPr>
          <p:nvPr/>
        </p:nvSpPr>
        <p:spPr bwMode="auto">
          <a:xfrm>
            <a:off x="4459288" y="4743450"/>
            <a:ext cx="1239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rgbClr val="006277"/>
                </a:solidFill>
              </a:rPr>
              <a:t>ANALYSIS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21523" name="矩形 83"/>
          <p:cNvSpPr>
            <a:spLocks noChangeArrowheads="1"/>
          </p:cNvSpPr>
          <p:nvPr/>
        </p:nvSpPr>
        <p:spPr bwMode="auto">
          <a:xfrm>
            <a:off x="2933700" y="5008563"/>
            <a:ext cx="27638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1400">
                <a:solidFill>
                  <a:srgbClr val="006277"/>
                </a:solidFill>
              </a:rPr>
              <a:t>It might also surprise you that the analysis found 0% blocking on Christian websites.</a:t>
            </a:r>
            <a:endParaRPr lang="zh-CN" altLang="en-US" sz="1400">
              <a:solidFill>
                <a:srgbClr val="006277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16050" y="5073061"/>
            <a:ext cx="358292" cy="358292"/>
            <a:chOff x="1838673" y="1795997"/>
            <a:chExt cx="584098" cy="584098"/>
          </a:xfrm>
          <a:solidFill>
            <a:srgbClr val="00B6DD"/>
          </a:solidFill>
        </p:grpSpPr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1838673" y="2227899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1838673" y="1795997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1838673" y="2014004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2052568" y="2227899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2052568" y="1795997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2052568" y="2014004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2270575" y="2227899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270575" y="1795997"/>
              <a:ext cx="152196" cy="15219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40 w 48"/>
                <a:gd name="T13" fmla="*/ 24 h 48"/>
                <a:gd name="T14" fmla="*/ 24 w 48"/>
                <a:gd name="T15" fmla="*/ 40 h 48"/>
                <a:gd name="T16" fmla="*/ 8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lose/>
                  <a:moveTo>
                    <a:pt x="24" y="8"/>
                  </a:move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2270575" y="2014004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1525" name="文本框 8"/>
          <p:cNvSpPr txBox="1">
            <a:spLocks noChangeArrowheads="1"/>
          </p:cNvSpPr>
          <p:nvPr/>
        </p:nvSpPr>
        <p:spPr bwMode="auto">
          <a:xfrm>
            <a:off x="8793163" y="1549400"/>
            <a:ext cx="106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80%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526" name="文本框 50"/>
          <p:cNvSpPr txBox="1">
            <a:spLocks noChangeArrowheads="1"/>
          </p:cNvSpPr>
          <p:nvPr/>
        </p:nvSpPr>
        <p:spPr bwMode="auto">
          <a:xfrm>
            <a:off x="7415213" y="5011738"/>
            <a:ext cx="941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60%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527" name="文本框 51"/>
          <p:cNvSpPr txBox="1">
            <a:spLocks noChangeArrowheads="1"/>
          </p:cNvSpPr>
          <p:nvPr/>
        </p:nvSpPr>
        <p:spPr bwMode="auto">
          <a:xfrm>
            <a:off x="3122613" y="3228975"/>
            <a:ext cx="903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70%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528" name="Freeform 256"/>
          <p:cNvSpPr>
            <a:spLocks noEditPoints="1"/>
          </p:cNvSpPr>
          <p:nvPr/>
        </p:nvSpPr>
        <p:spPr bwMode="auto">
          <a:xfrm>
            <a:off x="5826125" y="6586538"/>
            <a:ext cx="534988" cy="271462"/>
          </a:xfrm>
          <a:custGeom>
            <a:avLst/>
            <a:gdLst>
              <a:gd name="T0" fmla="*/ 2147483647 w 92"/>
              <a:gd name="T1" fmla="*/ 2147483647 h 47"/>
              <a:gd name="T2" fmla="*/ 2147483647 w 92"/>
              <a:gd name="T3" fmla="*/ 2147483647 h 47"/>
              <a:gd name="T4" fmla="*/ 2147483647 w 92"/>
              <a:gd name="T5" fmla="*/ 2147483647 h 47"/>
              <a:gd name="T6" fmla="*/ 2147483647 w 92"/>
              <a:gd name="T7" fmla="*/ 2147483647 h 47"/>
              <a:gd name="T8" fmla="*/ 2147483647 w 92"/>
              <a:gd name="T9" fmla="*/ 2147483647 h 47"/>
              <a:gd name="T10" fmla="*/ 2147483647 w 92"/>
              <a:gd name="T11" fmla="*/ 2147483647 h 47"/>
              <a:gd name="T12" fmla="*/ 0 w 92"/>
              <a:gd name="T13" fmla="*/ 2147483647 h 47"/>
              <a:gd name="T14" fmla="*/ 2147483647 w 92"/>
              <a:gd name="T15" fmla="*/ 2147483647 h 47"/>
              <a:gd name="T16" fmla="*/ 2147483647 w 92"/>
              <a:gd name="T17" fmla="*/ 2147483647 h 47"/>
              <a:gd name="T18" fmla="*/ 2147483647 w 92"/>
              <a:gd name="T19" fmla="*/ 2147483647 h 47"/>
              <a:gd name="T20" fmla="*/ 2147483647 w 92"/>
              <a:gd name="T21" fmla="*/ 2147483647 h 47"/>
              <a:gd name="T22" fmla="*/ 2147483647 w 92"/>
              <a:gd name="T23" fmla="*/ 2147483647 h 47"/>
              <a:gd name="T24" fmla="*/ 2147483647 w 92"/>
              <a:gd name="T25" fmla="*/ 2147483647 h 47"/>
              <a:gd name="T26" fmla="*/ 2147483647 w 92"/>
              <a:gd name="T27" fmla="*/ 2147483647 h 47"/>
              <a:gd name="T28" fmla="*/ 2147483647 w 92"/>
              <a:gd name="T29" fmla="*/ 2147483647 h 47"/>
              <a:gd name="T30" fmla="*/ 2147483647 w 92"/>
              <a:gd name="T31" fmla="*/ 2147483647 h 47"/>
              <a:gd name="T32" fmla="*/ 2147483647 w 92"/>
              <a:gd name="T33" fmla="*/ 2147483647 h 47"/>
              <a:gd name="T34" fmla="*/ 2147483647 w 92"/>
              <a:gd name="T35" fmla="*/ 2147483647 h 47"/>
              <a:gd name="T36" fmla="*/ 2147483647 w 92"/>
              <a:gd name="T37" fmla="*/ 2147483647 h 47"/>
              <a:gd name="T38" fmla="*/ 2147483647 w 92"/>
              <a:gd name="T39" fmla="*/ 2147483647 h 47"/>
              <a:gd name="T40" fmla="*/ 2147483647 w 92"/>
              <a:gd name="T41" fmla="*/ 2147483647 h 47"/>
              <a:gd name="T42" fmla="*/ 2147483647 w 92"/>
              <a:gd name="T43" fmla="*/ 2147483647 h 47"/>
              <a:gd name="T44" fmla="*/ 2147483647 w 92"/>
              <a:gd name="T45" fmla="*/ 2147483647 h 47"/>
              <a:gd name="T46" fmla="*/ 2147483647 w 92"/>
              <a:gd name="T47" fmla="*/ 2147483647 h 47"/>
              <a:gd name="T48" fmla="*/ 2147483647 w 92"/>
              <a:gd name="T49" fmla="*/ 2147483647 h 47"/>
              <a:gd name="T50" fmla="*/ 2147483647 w 92"/>
              <a:gd name="T51" fmla="*/ 2147483647 h 47"/>
              <a:gd name="T52" fmla="*/ 2147483647 w 92"/>
              <a:gd name="T53" fmla="*/ 2147483647 h 47"/>
              <a:gd name="T54" fmla="*/ 2147483647 w 92"/>
              <a:gd name="T55" fmla="*/ 2147483647 h 47"/>
              <a:gd name="T56" fmla="*/ 2147483647 w 92"/>
              <a:gd name="T57" fmla="*/ 2147483647 h 47"/>
              <a:gd name="T58" fmla="*/ 2147483647 w 92"/>
              <a:gd name="T59" fmla="*/ 2147483647 h 47"/>
              <a:gd name="T60" fmla="*/ 2147483647 w 92"/>
              <a:gd name="T61" fmla="*/ 2147483647 h 47"/>
              <a:gd name="T62" fmla="*/ 2147483647 w 92"/>
              <a:gd name="T63" fmla="*/ 2147483647 h 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2" h="47">
                <a:moveTo>
                  <a:pt x="86" y="23"/>
                </a:moveTo>
                <a:cubicBezTo>
                  <a:pt x="85" y="23"/>
                  <a:pt x="86" y="23"/>
                  <a:pt x="85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1" y="16"/>
                  <a:pt x="76" y="10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2" y="2"/>
                  <a:pt x="54" y="0"/>
                  <a:pt x="46" y="0"/>
                </a:cubicBezTo>
                <a:cubicBezTo>
                  <a:pt x="38" y="0"/>
                  <a:pt x="30" y="2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16" y="10"/>
                  <a:pt x="10" y="16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30"/>
                  <a:pt x="0" y="37"/>
                  <a:pt x="0" y="46"/>
                </a:cubicBezTo>
                <a:cubicBezTo>
                  <a:pt x="0" y="47"/>
                  <a:pt x="1" y="47"/>
                  <a:pt x="2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1" y="47"/>
                  <a:pt x="92" y="47"/>
                  <a:pt x="92" y="46"/>
                </a:cubicBezTo>
                <a:cubicBezTo>
                  <a:pt x="92" y="37"/>
                  <a:pt x="89" y="30"/>
                  <a:pt x="86" y="23"/>
                </a:cubicBezTo>
                <a:close/>
                <a:moveTo>
                  <a:pt x="42" y="40"/>
                </a:moveTo>
                <a:cubicBezTo>
                  <a:pt x="42" y="38"/>
                  <a:pt x="44" y="36"/>
                  <a:pt x="46" y="36"/>
                </a:cubicBezTo>
                <a:cubicBezTo>
                  <a:pt x="48" y="36"/>
                  <a:pt x="50" y="38"/>
                  <a:pt x="50" y="40"/>
                </a:cubicBezTo>
                <a:cubicBezTo>
                  <a:pt x="50" y="42"/>
                  <a:pt x="48" y="44"/>
                  <a:pt x="46" y="44"/>
                </a:cubicBezTo>
                <a:cubicBezTo>
                  <a:pt x="44" y="44"/>
                  <a:pt x="42" y="42"/>
                  <a:pt x="42" y="40"/>
                </a:cubicBezTo>
                <a:close/>
                <a:moveTo>
                  <a:pt x="52" y="44"/>
                </a:moveTo>
                <a:cubicBezTo>
                  <a:pt x="53" y="43"/>
                  <a:pt x="53" y="42"/>
                  <a:pt x="53" y="40"/>
                </a:cubicBezTo>
                <a:cubicBezTo>
                  <a:pt x="53" y="39"/>
                  <a:pt x="53" y="38"/>
                  <a:pt x="52" y="36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ubicBezTo>
                  <a:pt x="62" y="23"/>
                  <a:pt x="61" y="23"/>
                  <a:pt x="60" y="23"/>
                </a:cubicBezTo>
                <a:cubicBezTo>
                  <a:pt x="50" y="34"/>
                  <a:pt x="50" y="34"/>
                  <a:pt x="50" y="34"/>
                </a:cubicBezTo>
                <a:cubicBezTo>
                  <a:pt x="49" y="33"/>
                  <a:pt x="47" y="33"/>
                  <a:pt x="46" y="33"/>
                </a:cubicBezTo>
                <a:cubicBezTo>
                  <a:pt x="42" y="33"/>
                  <a:pt x="39" y="36"/>
                  <a:pt x="39" y="40"/>
                </a:cubicBezTo>
                <a:cubicBezTo>
                  <a:pt x="39" y="42"/>
                  <a:pt x="39" y="43"/>
                  <a:pt x="40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7"/>
                  <a:pt x="6" y="31"/>
                  <a:pt x="8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1"/>
                  <a:pt x="18" y="30"/>
                  <a:pt x="19" y="30"/>
                </a:cubicBezTo>
                <a:cubicBezTo>
                  <a:pt x="19" y="29"/>
                  <a:pt x="19" y="28"/>
                  <a:pt x="18" y="28"/>
                </a:cubicBezTo>
                <a:cubicBezTo>
                  <a:pt x="10" y="23"/>
                  <a:pt x="10" y="23"/>
                  <a:pt x="10" y="23"/>
                </a:cubicBezTo>
                <a:cubicBezTo>
                  <a:pt x="13" y="18"/>
                  <a:pt x="18" y="13"/>
                  <a:pt x="23" y="10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9" y="19"/>
                  <a:pt x="29" y="19"/>
                </a:cubicBezTo>
                <a:cubicBezTo>
                  <a:pt x="30" y="19"/>
                  <a:pt x="30" y="19"/>
                  <a:pt x="30" y="18"/>
                </a:cubicBezTo>
                <a:cubicBezTo>
                  <a:pt x="31" y="18"/>
                  <a:pt x="31" y="17"/>
                  <a:pt x="31" y="16"/>
                </a:cubicBezTo>
                <a:cubicBezTo>
                  <a:pt x="26" y="8"/>
                  <a:pt x="26" y="8"/>
                  <a:pt x="26" y="8"/>
                </a:cubicBezTo>
                <a:cubicBezTo>
                  <a:pt x="32" y="5"/>
                  <a:pt x="38" y="4"/>
                  <a:pt x="44" y="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7" y="14"/>
                  <a:pt x="48" y="13"/>
                  <a:pt x="48" y="13"/>
                </a:cubicBezTo>
                <a:cubicBezTo>
                  <a:pt x="48" y="3"/>
                  <a:pt x="48" y="3"/>
                  <a:pt x="48" y="3"/>
                </a:cubicBezTo>
                <a:cubicBezTo>
                  <a:pt x="54" y="4"/>
                  <a:pt x="60" y="5"/>
                  <a:pt x="66" y="8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8"/>
                  <a:pt x="62" y="18"/>
                </a:cubicBezTo>
                <a:cubicBezTo>
                  <a:pt x="62" y="19"/>
                  <a:pt x="62" y="19"/>
                  <a:pt x="62" y="19"/>
                </a:cubicBezTo>
                <a:cubicBezTo>
                  <a:pt x="63" y="19"/>
                  <a:pt x="64" y="18"/>
                  <a:pt x="64" y="18"/>
                </a:cubicBezTo>
                <a:cubicBezTo>
                  <a:pt x="69" y="10"/>
                  <a:pt x="69" y="10"/>
                  <a:pt x="69" y="10"/>
                </a:cubicBezTo>
                <a:cubicBezTo>
                  <a:pt x="74" y="13"/>
                  <a:pt x="78" y="18"/>
                  <a:pt x="82" y="23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28"/>
                  <a:pt x="73" y="29"/>
                  <a:pt x="73" y="30"/>
                </a:cubicBezTo>
                <a:cubicBezTo>
                  <a:pt x="73" y="30"/>
                  <a:pt x="74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83" y="26"/>
                  <a:pt x="83" y="26"/>
                  <a:pt x="83" y="26"/>
                </a:cubicBezTo>
                <a:cubicBezTo>
                  <a:pt x="86" y="31"/>
                  <a:pt x="88" y="37"/>
                  <a:pt x="88" y="44"/>
                </a:cubicBezTo>
                <a:lnTo>
                  <a:pt x="52" y="44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8925" y="314325"/>
            <a:ext cx="2582863" cy="714375"/>
          </a:xfrm>
          <a:prstGeom prst="rect">
            <a:avLst/>
          </a:prstGeom>
          <a:solidFill>
            <a:schemeClr val="bg1"/>
          </a:solidFill>
          <a:ln w="9525"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2813050" y="263525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31" name="文本框 13"/>
          <p:cNvSpPr txBox="1">
            <a:spLocks noChangeArrowheads="1"/>
          </p:cNvSpPr>
          <p:nvPr/>
        </p:nvSpPr>
        <p:spPr bwMode="auto">
          <a:xfrm>
            <a:off x="288925" y="468313"/>
            <a:ext cx="2582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6277"/>
                </a:solidFill>
              </a:rPr>
              <a:t>PERSONAL ABILITY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2816225" y="971550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233363" y="971550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233363" y="263525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直接连接符 112"/>
          <p:cNvCxnSpPr/>
          <p:nvPr/>
        </p:nvCxnSpPr>
        <p:spPr>
          <a:xfrm flipH="1" flipV="1">
            <a:off x="9915525" y="4897438"/>
            <a:ext cx="1174750" cy="196056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 flipV="1">
            <a:off x="1031875" y="1588"/>
            <a:ext cx="1100138" cy="19526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9155113" y="2043113"/>
            <a:ext cx="833437" cy="281305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任意多边形 104"/>
          <p:cNvSpPr/>
          <p:nvPr/>
        </p:nvSpPr>
        <p:spPr>
          <a:xfrm>
            <a:off x="-58738" y="-28575"/>
            <a:ext cx="4763" cy="30163"/>
          </a:xfrm>
          <a:custGeom>
            <a:avLst/>
            <a:gdLst>
              <a:gd name="connsiteX0" fmla="*/ 0 w 4649"/>
              <a:gd name="connsiteY0" fmla="*/ 0 h 30533"/>
              <a:gd name="connsiteX1" fmla="*/ 4649 w 4649"/>
              <a:gd name="connsiteY1" fmla="*/ 0 h 30533"/>
              <a:gd name="connsiteX2" fmla="*/ 0 w 4649"/>
              <a:gd name="connsiteY2" fmla="*/ 30533 h 30533"/>
              <a:gd name="connsiteX3" fmla="*/ 0 w 4649"/>
              <a:gd name="connsiteY3" fmla="*/ 0 h 3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9" h="30533">
                <a:moveTo>
                  <a:pt x="0" y="0"/>
                </a:moveTo>
                <a:lnTo>
                  <a:pt x="4649" y="0"/>
                </a:lnTo>
                <a:lnTo>
                  <a:pt x="0" y="30533"/>
                </a:lnTo>
                <a:lnTo>
                  <a:pt x="0" y="0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68513" y="2043113"/>
            <a:ext cx="833437" cy="281305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78138" y="2038350"/>
            <a:ext cx="6313487" cy="281781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327150" y="1239838"/>
            <a:ext cx="1550988" cy="155257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27250" y="4075113"/>
            <a:ext cx="1550988" cy="1550987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89938" y="1257300"/>
            <a:ext cx="1552575" cy="155098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196388" y="4140200"/>
            <a:ext cx="1550987" cy="155098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40" name="组合 14"/>
          <p:cNvGrpSpPr>
            <a:grpSpLocks noChangeAspect="1"/>
          </p:cNvGrpSpPr>
          <p:nvPr/>
        </p:nvGrpSpPr>
        <p:grpSpPr bwMode="auto">
          <a:xfrm>
            <a:off x="1670050" y="1597025"/>
            <a:ext cx="863600" cy="838200"/>
            <a:chOff x="5426075" y="2779713"/>
            <a:chExt cx="1339850" cy="1298575"/>
          </a:xfrm>
        </p:grpSpPr>
        <p:sp>
          <p:nvSpPr>
            <p:cNvPr id="22595" name="AutoShape 69"/>
            <p:cNvSpPr>
              <a:spLocks noChangeAspect="1" noChangeArrowheads="1" noTextEdit="1"/>
            </p:cNvSpPr>
            <p:nvPr/>
          </p:nvSpPr>
          <p:spPr bwMode="auto">
            <a:xfrm>
              <a:off x="5426075" y="2782888"/>
              <a:ext cx="1339850" cy="129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71"/>
            <p:cNvSpPr>
              <a:spLocks/>
            </p:cNvSpPr>
            <p:nvPr/>
          </p:nvSpPr>
          <p:spPr bwMode="auto">
            <a:xfrm>
              <a:off x="5429250" y="2779713"/>
              <a:ext cx="1336675" cy="1298575"/>
            </a:xfrm>
            <a:custGeom>
              <a:avLst/>
              <a:gdLst>
                <a:gd name="T0" fmla="*/ 2147483647 w 353"/>
                <a:gd name="T1" fmla="*/ 0 h 344"/>
                <a:gd name="T2" fmla="*/ 2147483647 w 353"/>
                <a:gd name="T3" fmla="*/ 0 h 344"/>
                <a:gd name="T4" fmla="*/ 2147483647 w 353"/>
                <a:gd name="T5" fmla="*/ 2147483647 h 344"/>
                <a:gd name="T6" fmla="*/ 2147483647 w 353"/>
                <a:gd name="T7" fmla="*/ 2147483647 h 344"/>
                <a:gd name="T8" fmla="*/ 2147483647 w 353"/>
                <a:gd name="T9" fmla="*/ 2147483647 h 344"/>
                <a:gd name="T10" fmla="*/ 2147483647 w 353"/>
                <a:gd name="T11" fmla="*/ 2147483647 h 344"/>
                <a:gd name="T12" fmla="*/ 2147483647 w 353"/>
                <a:gd name="T13" fmla="*/ 2147483647 h 344"/>
                <a:gd name="T14" fmla="*/ 2147483647 w 353"/>
                <a:gd name="T15" fmla="*/ 2147483647 h 344"/>
                <a:gd name="T16" fmla="*/ 2147483647 w 353"/>
                <a:gd name="T17" fmla="*/ 2147483647 h 344"/>
                <a:gd name="T18" fmla="*/ 2147483647 w 353"/>
                <a:gd name="T19" fmla="*/ 2147483647 h 344"/>
                <a:gd name="T20" fmla="*/ 2147483647 w 353"/>
                <a:gd name="T21" fmla="*/ 2147483647 h 344"/>
                <a:gd name="T22" fmla="*/ 0 w 353"/>
                <a:gd name="T23" fmla="*/ 2147483647 h 344"/>
                <a:gd name="T24" fmla="*/ 0 w 353"/>
                <a:gd name="T25" fmla="*/ 2147483647 h 344"/>
                <a:gd name="T26" fmla="*/ 2147483647 w 353"/>
                <a:gd name="T27" fmla="*/ 0 h 3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3" h="344">
                  <a:moveTo>
                    <a:pt x="185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12"/>
                    <a:pt x="208" y="24"/>
                    <a:pt x="208" y="36"/>
                  </a:cubicBezTo>
                  <a:cubicBezTo>
                    <a:pt x="251" y="36"/>
                    <a:pt x="294" y="36"/>
                    <a:pt x="336" y="36"/>
                  </a:cubicBezTo>
                  <a:cubicBezTo>
                    <a:pt x="345" y="35"/>
                    <a:pt x="353" y="42"/>
                    <a:pt x="352" y="52"/>
                  </a:cubicBezTo>
                  <a:cubicBezTo>
                    <a:pt x="352" y="126"/>
                    <a:pt x="352" y="201"/>
                    <a:pt x="352" y="276"/>
                  </a:cubicBezTo>
                  <a:cubicBezTo>
                    <a:pt x="352" y="284"/>
                    <a:pt x="353" y="293"/>
                    <a:pt x="348" y="300"/>
                  </a:cubicBezTo>
                  <a:cubicBezTo>
                    <a:pt x="342" y="304"/>
                    <a:pt x="335" y="304"/>
                    <a:pt x="328" y="304"/>
                  </a:cubicBezTo>
                  <a:cubicBezTo>
                    <a:pt x="288" y="304"/>
                    <a:pt x="248" y="304"/>
                    <a:pt x="208" y="304"/>
                  </a:cubicBezTo>
                  <a:cubicBezTo>
                    <a:pt x="208" y="317"/>
                    <a:pt x="208" y="331"/>
                    <a:pt x="208" y="344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22" y="333"/>
                    <a:pt x="61" y="323"/>
                    <a:pt x="0" y="312"/>
                  </a:cubicBezTo>
                  <a:cubicBezTo>
                    <a:pt x="0" y="219"/>
                    <a:pt x="0" y="125"/>
                    <a:pt x="0" y="32"/>
                  </a:cubicBezTo>
                  <a:cubicBezTo>
                    <a:pt x="62" y="21"/>
                    <a:pt x="124" y="11"/>
                    <a:pt x="185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72"/>
            <p:cNvSpPr>
              <a:spLocks/>
            </p:cNvSpPr>
            <p:nvPr/>
          </p:nvSpPr>
          <p:spPr bwMode="auto">
            <a:xfrm>
              <a:off x="6216650" y="2960688"/>
              <a:ext cx="500063" cy="922338"/>
            </a:xfrm>
            <a:custGeom>
              <a:avLst/>
              <a:gdLst>
                <a:gd name="T0" fmla="*/ 0 w 132"/>
                <a:gd name="T1" fmla="*/ 0 h 244"/>
                <a:gd name="T2" fmla="*/ 2147483647 w 132"/>
                <a:gd name="T3" fmla="*/ 0 h 244"/>
                <a:gd name="T4" fmla="*/ 2147483647 w 132"/>
                <a:gd name="T5" fmla="*/ 2147483647 h 244"/>
                <a:gd name="T6" fmla="*/ 0 w 132"/>
                <a:gd name="T7" fmla="*/ 2147483647 h 244"/>
                <a:gd name="T8" fmla="*/ 0 w 132"/>
                <a:gd name="T9" fmla="*/ 2147483647 h 244"/>
                <a:gd name="T10" fmla="*/ 2147483647 w 132"/>
                <a:gd name="T11" fmla="*/ 2147483647 h 244"/>
                <a:gd name="T12" fmla="*/ 2147483647 w 132"/>
                <a:gd name="T13" fmla="*/ 2147483647 h 244"/>
                <a:gd name="T14" fmla="*/ 0 w 132"/>
                <a:gd name="T15" fmla="*/ 2147483647 h 244"/>
                <a:gd name="T16" fmla="*/ 0 w 132"/>
                <a:gd name="T17" fmla="*/ 2147483647 h 244"/>
                <a:gd name="T18" fmla="*/ 2147483647 w 132"/>
                <a:gd name="T19" fmla="*/ 2147483647 h 244"/>
                <a:gd name="T20" fmla="*/ 2147483647 w 132"/>
                <a:gd name="T21" fmla="*/ 2147483647 h 244"/>
                <a:gd name="T22" fmla="*/ 0 w 132"/>
                <a:gd name="T23" fmla="*/ 2147483647 h 244"/>
                <a:gd name="T24" fmla="*/ 0 w 132"/>
                <a:gd name="T25" fmla="*/ 2147483647 h 244"/>
                <a:gd name="T26" fmla="*/ 2147483647 w 132"/>
                <a:gd name="T27" fmla="*/ 2147483647 h 244"/>
                <a:gd name="T28" fmla="*/ 2147483647 w 132"/>
                <a:gd name="T29" fmla="*/ 2147483647 h 244"/>
                <a:gd name="T30" fmla="*/ 2147483647 w 132"/>
                <a:gd name="T31" fmla="*/ 2147483647 h 244"/>
                <a:gd name="T32" fmla="*/ 2147483647 w 132"/>
                <a:gd name="T33" fmla="*/ 2147483647 h 244"/>
                <a:gd name="T34" fmla="*/ 0 w 132"/>
                <a:gd name="T35" fmla="*/ 2147483647 h 244"/>
                <a:gd name="T36" fmla="*/ 0 w 132"/>
                <a:gd name="T37" fmla="*/ 0 h 2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2" h="244">
                  <a:moveTo>
                    <a:pt x="0" y="0"/>
                  </a:moveTo>
                  <a:cubicBezTo>
                    <a:pt x="44" y="0"/>
                    <a:pt x="88" y="0"/>
                    <a:pt x="132" y="0"/>
                  </a:cubicBezTo>
                  <a:cubicBezTo>
                    <a:pt x="132" y="81"/>
                    <a:pt x="132" y="163"/>
                    <a:pt x="132" y="244"/>
                  </a:cubicBezTo>
                  <a:cubicBezTo>
                    <a:pt x="88" y="244"/>
                    <a:pt x="44" y="244"/>
                    <a:pt x="0" y="244"/>
                  </a:cubicBezTo>
                  <a:cubicBezTo>
                    <a:pt x="0" y="233"/>
                    <a:pt x="0" y="223"/>
                    <a:pt x="0" y="212"/>
                  </a:cubicBezTo>
                  <a:cubicBezTo>
                    <a:pt x="32" y="212"/>
                    <a:pt x="64" y="212"/>
                    <a:pt x="96" y="212"/>
                  </a:cubicBezTo>
                  <a:cubicBezTo>
                    <a:pt x="96" y="207"/>
                    <a:pt x="96" y="201"/>
                    <a:pt x="96" y="196"/>
                  </a:cubicBezTo>
                  <a:cubicBezTo>
                    <a:pt x="64" y="196"/>
                    <a:pt x="32" y="196"/>
                    <a:pt x="0" y="196"/>
                  </a:cubicBezTo>
                  <a:cubicBezTo>
                    <a:pt x="0" y="189"/>
                    <a:pt x="0" y="183"/>
                    <a:pt x="0" y="176"/>
                  </a:cubicBezTo>
                  <a:cubicBezTo>
                    <a:pt x="32" y="176"/>
                    <a:pt x="64" y="176"/>
                    <a:pt x="96" y="176"/>
                  </a:cubicBezTo>
                  <a:cubicBezTo>
                    <a:pt x="96" y="171"/>
                    <a:pt x="96" y="165"/>
                    <a:pt x="96" y="160"/>
                  </a:cubicBezTo>
                  <a:cubicBezTo>
                    <a:pt x="64" y="160"/>
                    <a:pt x="32" y="160"/>
                    <a:pt x="0" y="160"/>
                  </a:cubicBezTo>
                  <a:cubicBezTo>
                    <a:pt x="0" y="152"/>
                    <a:pt x="0" y="144"/>
                    <a:pt x="0" y="136"/>
                  </a:cubicBezTo>
                  <a:cubicBezTo>
                    <a:pt x="16" y="141"/>
                    <a:pt x="34" y="141"/>
                    <a:pt x="48" y="132"/>
                  </a:cubicBezTo>
                  <a:cubicBezTo>
                    <a:pt x="63" y="123"/>
                    <a:pt x="71" y="105"/>
                    <a:pt x="73" y="88"/>
                  </a:cubicBezTo>
                  <a:cubicBezTo>
                    <a:pt x="55" y="88"/>
                    <a:pt x="38" y="88"/>
                    <a:pt x="20" y="88"/>
                  </a:cubicBezTo>
                  <a:cubicBezTo>
                    <a:pt x="20" y="71"/>
                    <a:pt x="20" y="53"/>
                    <a:pt x="20" y="36"/>
                  </a:cubicBezTo>
                  <a:cubicBezTo>
                    <a:pt x="13" y="37"/>
                    <a:pt x="7" y="38"/>
                    <a:pt x="0" y="40"/>
                  </a:cubicBezTo>
                  <a:cubicBezTo>
                    <a:pt x="0" y="27"/>
                    <a:pt x="0" y="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73"/>
            <p:cNvSpPr>
              <a:spLocks/>
            </p:cNvSpPr>
            <p:nvPr/>
          </p:nvSpPr>
          <p:spPr bwMode="auto">
            <a:xfrm>
              <a:off x="6323013" y="3062288"/>
              <a:ext cx="201613" cy="200025"/>
            </a:xfrm>
            <a:custGeom>
              <a:avLst/>
              <a:gdLst>
                <a:gd name="T0" fmla="*/ 0 w 53"/>
                <a:gd name="T1" fmla="*/ 0 h 53"/>
                <a:gd name="T2" fmla="*/ 2147483647 w 53"/>
                <a:gd name="T3" fmla="*/ 2147483647 h 53"/>
                <a:gd name="T4" fmla="*/ 0 w 53"/>
                <a:gd name="T5" fmla="*/ 2147483647 h 53"/>
                <a:gd name="T6" fmla="*/ 0 w 53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53">
                  <a:moveTo>
                    <a:pt x="0" y="0"/>
                  </a:moveTo>
                  <a:cubicBezTo>
                    <a:pt x="28" y="2"/>
                    <a:pt x="51" y="25"/>
                    <a:pt x="53" y="53"/>
                  </a:cubicBezTo>
                  <a:cubicBezTo>
                    <a:pt x="35" y="53"/>
                    <a:pt x="18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74"/>
            <p:cNvSpPr>
              <a:spLocks/>
            </p:cNvSpPr>
            <p:nvPr/>
          </p:nvSpPr>
          <p:spPr bwMode="auto">
            <a:xfrm>
              <a:off x="5672138" y="3146426"/>
              <a:ext cx="317500" cy="523875"/>
            </a:xfrm>
            <a:custGeom>
              <a:avLst/>
              <a:gdLst>
                <a:gd name="T0" fmla="*/ 0 w 84"/>
                <a:gd name="T1" fmla="*/ 2147483647 h 139"/>
                <a:gd name="T2" fmla="*/ 2147483647 w 84"/>
                <a:gd name="T3" fmla="*/ 2147483647 h 139"/>
                <a:gd name="T4" fmla="*/ 2147483647 w 84"/>
                <a:gd name="T5" fmla="*/ 2147483647 h 139"/>
                <a:gd name="T6" fmla="*/ 2147483647 w 84"/>
                <a:gd name="T7" fmla="*/ 2147483647 h 139"/>
                <a:gd name="T8" fmla="*/ 2147483647 w 84"/>
                <a:gd name="T9" fmla="*/ 2147483647 h 139"/>
                <a:gd name="T10" fmla="*/ 0 w 84"/>
                <a:gd name="T11" fmla="*/ 2147483647 h 139"/>
                <a:gd name="T12" fmla="*/ 0 w 84"/>
                <a:gd name="T13" fmla="*/ 2147483647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" h="139">
                  <a:moveTo>
                    <a:pt x="0" y="9"/>
                  </a:moveTo>
                  <a:cubicBezTo>
                    <a:pt x="22" y="10"/>
                    <a:pt x="48" y="0"/>
                    <a:pt x="66" y="16"/>
                  </a:cubicBezTo>
                  <a:cubicBezTo>
                    <a:pt x="84" y="37"/>
                    <a:pt x="79" y="76"/>
                    <a:pt x="53" y="88"/>
                  </a:cubicBezTo>
                  <a:cubicBezTo>
                    <a:pt x="44" y="93"/>
                    <a:pt x="34" y="92"/>
                    <a:pt x="24" y="92"/>
                  </a:cubicBezTo>
                  <a:cubicBezTo>
                    <a:pt x="24" y="108"/>
                    <a:pt x="24" y="123"/>
                    <a:pt x="24" y="139"/>
                  </a:cubicBezTo>
                  <a:cubicBezTo>
                    <a:pt x="16" y="138"/>
                    <a:pt x="8" y="138"/>
                    <a:pt x="0" y="137"/>
                  </a:cubicBezTo>
                  <a:cubicBezTo>
                    <a:pt x="0" y="94"/>
                    <a:pt x="0" y="51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75"/>
            <p:cNvSpPr>
              <a:spLocks/>
            </p:cNvSpPr>
            <p:nvPr/>
          </p:nvSpPr>
          <p:spPr bwMode="auto">
            <a:xfrm>
              <a:off x="5762625" y="3255963"/>
              <a:ext cx="106363" cy="157163"/>
            </a:xfrm>
            <a:custGeom>
              <a:avLst/>
              <a:gdLst>
                <a:gd name="T0" fmla="*/ 0 w 28"/>
                <a:gd name="T1" fmla="*/ 2147483647 h 42"/>
                <a:gd name="T2" fmla="*/ 2147483647 w 28"/>
                <a:gd name="T3" fmla="*/ 2147483647 h 42"/>
                <a:gd name="T4" fmla="*/ 2147483647 w 28"/>
                <a:gd name="T5" fmla="*/ 2147483647 h 42"/>
                <a:gd name="T6" fmla="*/ 2147483647 w 28"/>
                <a:gd name="T7" fmla="*/ 2147483647 h 42"/>
                <a:gd name="T8" fmla="*/ 0 w 28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42">
                  <a:moveTo>
                    <a:pt x="0" y="1"/>
                  </a:moveTo>
                  <a:cubicBezTo>
                    <a:pt x="8" y="1"/>
                    <a:pt x="18" y="0"/>
                    <a:pt x="23" y="7"/>
                  </a:cubicBezTo>
                  <a:cubicBezTo>
                    <a:pt x="28" y="15"/>
                    <a:pt x="27" y="25"/>
                    <a:pt x="23" y="33"/>
                  </a:cubicBezTo>
                  <a:cubicBezTo>
                    <a:pt x="19" y="41"/>
                    <a:pt x="9" y="41"/>
                    <a:pt x="1" y="42"/>
                  </a:cubicBezTo>
                  <a:cubicBezTo>
                    <a:pt x="0" y="28"/>
                    <a:pt x="0" y="15"/>
                    <a:pt x="0" y="1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1" name="组合 21"/>
          <p:cNvGrpSpPr>
            <a:grpSpLocks/>
          </p:cNvGrpSpPr>
          <p:nvPr/>
        </p:nvGrpSpPr>
        <p:grpSpPr bwMode="auto">
          <a:xfrm>
            <a:off x="2470150" y="4430713"/>
            <a:ext cx="865188" cy="841375"/>
            <a:chOff x="5432425" y="2779713"/>
            <a:chExt cx="1335088" cy="1298575"/>
          </a:xfrm>
        </p:grpSpPr>
        <p:sp>
          <p:nvSpPr>
            <p:cNvPr id="22591" name="AutoShape 77"/>
            <p:cNvSpPr>
              <a:spLocks noChangeAspect="1" noChangeArrowheads="1" noTextEdit="1"/>
            </p:cNvSpPr>
            <p:nvPr/>
          </p:nvSpPr>
          <p:spPr bwMode="auto">
            <a:xfrm>
              <a:off x="5432425" y="2782888"/>
              <a:ext cx="1327150" cy="129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79"/>
            <p:cNvSpPr>
              <a:spLocks/>
            </p:cNvSpPr>
            <p:nvPr/>
          </p:nvSpPr>
          <p:spPr bwMode="auto">
            <a:xfrm>
              <a:off x="5432425" y="2779713"/>
              <a:ext cx="1335088" cy="1298575"/>
            </a:xfrm>
            <a:custGeom>
              <a:avLst/>
              <a:gdLst>
                <a:gd name="T0" fmla="*/ 2147483647 w 353"/>
                <a:gd name="T1" fmla="*/ 0 h 344"/>
                <a:gd name="T2" fmla="*/ 2147483647 w 353"/>
                <a:gd name="T3" fmla="*/ 0 h 344"/>
                <a:gd name="T4" fmla="*/ 2147483647 w 353"/>
                <a:gd name="T5" fmla="*/ 2147483647 h 344"/>
                <a:gd name="T6" fmla="*/ 2147483647 w 353"/>
                <a:gd name="T7" fmla="*/ 2147483647 h 344"/>
                <a:gd name="T8" fmla="*/ 2147483647 w 353"/>
                <a:gd name="T9" fmla="*/ 2147483647 h 344"/>
                <a:gd name="T10" fmla="*/ 2147483647 w 353"/>
                <a:gd name="T11" fmla="*/ 2147483647 h 344"/>
                <a:gd name="T12" fmla="*/ 2147483647 w 353"/>
                <a:gd name="T13" fmla="*/ 2147483647 h 344"/>
                <a:gd name="T14" fmla="*/ 2147483647 w 353"/>
                <a:gd name="T15" fmla="*/ 2147483647 h 344"/>
                <a:gd name="T16" fmla="*/ 2147483647 w 353"/>
                <a:gd name="T17" fmla="*/ 2147483647 h 344"/>
                <a:gd name="T18" fmla="*/ 2147483647 w 353"/>
                <a:gd name="T19" fmla="*/ 2147483647 h 344"/>
                <a:gd name="T20" fmla="*/ 2147483647 w 353"/>
                <a:gd name="T21" fmla="*/ 2147483647 h 344"/>
                <a:gd name="T22" fmla="*/ 0 w 353"/>
                <a:gd name="T23" fmla="*/ 2147483647 h 344"/>
                <a:gd name="T24" fmla="*/ 0 w 353"/>
                <a:gd name="T25" fmla="*/ 2147483647 h 344"/>
                <a:gd name="T26" fmla="*/ 2147483647 w 353"/>
                <a:gd name="T27" fmla="*/ 0 h 3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3" h="344">
                  <a:moveTo>
                    <a:pt x="184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11"/>
                    <a:pt x="208" y="21"/>
                    <a:pt x="208" y="32"/>
                  </a:cubicBezTo>
                  <a:cubicBezTo>
                    <a:pt x="251" y="32"/>
                    <a:pt x="294" y="32"/>
                    <a:pt x="336" y="32"/>
                  </a:cubicBezTo>
                  <a:cubicBezTo>
                    <a:pt x="345" y="31"/>
                    <a:pt x="353" y="38"/>
                    <a:pt x="352" y="48"/>
                  </a:cubicBezTo>
                  <a:cubicBezTo>
                    <a:pt x="352" y="126"/>
                    <a:pt x="352" y="205"/>
                    <a:pt x="352" y="284"/>
                  </a:cubicBezTo>
                  <a:cubicBezTo>
                    <a:pt x="352" y="292"/>
                    <a:pt x="353" y="301"/>
                    <a:pt x="348" y="308"/>
                  </a:cubicBezTo>
                  <a:cubicBezTo>
                    <a:pt x="342" y="312"/>
                    <a:pt x="335" y="312"/>
                    <a:pt x="328" y="312"/>
                  </a:cubicBezTo>
                  <a:cubicBezTo>
                    <a:pt x="288" y="312"/>
                    <a:pt x="248" y="312"/>
                    <a:pt x="208" y="312"/>
                  </a:cubicBezTo>
                  <a:cubicBezTo>
                    <a:pt x="208" y="323"/>
                    <a:pt x="208" y="333"/>
                    <a:pt x="208" y="344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22" y="333"/>
                    <a:pt x="61" y="323"/>
                    <a:pt x="0" y="312"/>
                  </a:cubicBezTo>
                  <a:cubicBezTo>
                    <a:pt x="0" y="219"/>
                    <a:pt x="0" y="125"/>
                    <a:pt x="0" y="32"/>
                  </a:cubicBezTo>
                  <a:cubicBezTo>
                    <a:pt x="61" y="21"/>
                    <a:pt x="123" y="11"/>
                    <a:pt x="184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80"/>
            <p:cNvSpPr>
              <a:spLocks/>
            </p:cNvSpPr>
            <p:nvPr/>
          </p:nvSpPr>
          <p:spPr bwMode="auto">
            <a:xfrm>
              <a:off x="6218238" y="2944813"/>
              <a:ext cx="500063" cy="968375"/>
            </a:xfrm>
            <a:custGeom>
              <a:avLst/>
              <a:gdLst>
                <a:gd name="T0" fmla="*/ 0 w 132"/>
                <a:gd name="T1" fmla="*/ 0 h 256"/>
                <a:gd name="T2" fmla="*/ 2147483647 w 132"/>
                <a:gd name="T3" fmla="*/ 0 h 256"/>
                <a:gd name="T4" fmla="*/ 2147483647 w 132"/>
                <a:gd name="T5" fmla="*/ 2147483647 h 256"/>
                <a:gd name="T6" fmla="*/ 0 w 132"/>
                <a:gd name="T7" fmla="*/ 2147483647 h 256"/>
                <a:gd name="T8" fmla="*/ 0 w 132"/>
                <a:gd name="T9" fmla="*/ 2147483647 h 256"/>
                <a:gd name="T10" fmla="*/ 2147483647 w 132"/>
                <a:gd name="T11" fmla="*/ 2147483647 h 256"/>
                <a:gd name="T12" fmla="*/ 2147483647 w 132"/>
                <a:gd name="T13" fmla="*/ 2147483647 h 256"/>
                <a:gd name="T14" fmla="*/ 0 w 132"/>
                <a:gd name="T15" fmla="*/ 2147483647 h 256"/>
                <a:gd name="T16" fmla="*/ 0 w 132"/>
                <a:gd name="T17" fmla="*/ 2147483647 h 256"/>
                <a:gd name="T18" fmla="*/ 2147483647 w 132"/>
                <a:gd name="T19" fmla="*/ 2147483647 h 256"/>
                <a:gd name="T20" fmla="*/ 2147483647 w 132"/>
                <a:gd name="T21" fmla="*/ 2147483647 h 256"/>
                <a:gd name="T22" fmla="*/ 0 w 132"/>
                <a:gd name="T23" fmla="*/ 2147483647 h 256"/>
                <a:gd name="T24" fmla="*/ 0 w 132"/>
                <a:gd name="T25" fmla="*/ 2147483647 h 256"/>
                <a:gd name="T26" fmla="*/ 2147483647 w 132"/>
                <a:gd name="T27" fmla="*/ 2147483647 h 256"/>
                <a:gd name="T28" fmla="*/ 2147483647 w 132"/>
                <a:gd name="T29" fmla="*/ 2147483647 h 256"/>
                <a:gd name="T30" fmla="*/ 0 w 132"/>
                <a:gd name="T31" fmla="*/ 2147483647 h 256"/>
                <a:gd name="T32" fmla="*/ 0 w 132"/>
                <a:gd name="T33" fmla="*/ 2147483647 h 256"/>
                <a:gd name="T34" fmla="*/ 2147483647 w 132"/>
                <a:gd name="T35" fmla="*/ 2147483647 h 256"/>
                <a:gd name="T36" fmla="*/ 2147483647 w 132"/>
                <a:gd name="T37" fmla="*/ 2147483647 h 256"/>
                <a:gd name="T38" fmla="*/ 0 w 132"/>
                <a:gd name="T39" fmla="*/ 2147483647 h 256"/>
                <a:gd name="T40" fmla="*/ 0 w 132"/>
                <a:gd name="T41" fmla="*/ 2147483647 h 256"/>
                <a:gd name="T42" fmla="*/ 2147483647 w 132"/>
                <a:gd name="T43" fmla="*/ 2147483647 h 256"/>
                <a:gd name="T44" fmla="*/ 2147483647 w 132"/>
                <a:gd name="T45" fmla="*/ 2147483647 h 256"/>
                <a:gd name="T46" fmla="*/ 0 w 132"/>
                <a:gd name="T47" fmla="*/ 2147483647 h 256"/>
                <a:gd name="T48" fmla="*/ 0 w 132"/>
                <a:gd name="T49" fmla="*/ 2147483647 h 256"/>
                <a:gd name="T50" fmla="*/ 2147483647 w 132"/>
                <a:gd name="T51" fmla="*/ 2147483647 h 256"/>
                <a:gd name="T52" fmla="*/ 2147483647 w 132"/>
                <a:gd name="T53" fmla="*/ 2147483647 h 256"/>
                <a:gd name="T54" fmla="*/ 0 w 132"/>
                <a:gd name="T55" fmla="*/ 2147483647 h 256"/>
                <a:gd name="T56" fmla="*/ 0 w 132"/>
                <a:gd name="T57" fmla="*/ 0 h 2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32" h="256">
                  <a:moveTo>
                    <a:pt x="0" y="0"/>
                  </a:moveTo>
                  <a:cubicBezTo>
                    <a:pt x="44" y="0"/>
                    <a:pt x="88" y="0"/>
                    <a:pt x="132" y="0"/>
                  </a:cubicBezTo>
                  <a:cubicBezTo>
                    <a:pt x="132" y="85"/>
                    <a:pt x="132" y="171"/>
                    <a:pt x="132" y="256"/>
                  </a:cubicBezTo>
                  <a:cubicBezTo>
                    <a:pt x="88" y="256"/>
                    <a:pt x="44" y="256"/>
                    <a:pt x="0" y="256"/>
                  </a:cubicBezTo>
                  <a:cubicBezTo>
                    <a:pt x="0" y="245"/>
                    <a:pt x="0" y="235"/>
                    <a:pt x="0" y="224"/>
                  </a:cubicBezTo>
                  <a:cubicBezTo>
                    <a:pt x="35" y="224"/>
                    <a:pt x="69" y="224"/>
                    <a:pt x="104" y="224"/>
                  </a:cubicBezTo>
                  <a:cubicBezTo>
                    <a:pt x="104" y="219"/>
                    <a:pt x="104" y="213"/>
                    <a:pt x="104" y="208"/>
                  </a:cubicBezTo>
                  <a:cubicBezTo>
                    <a:pt x="69" y="208"/>
                    <a:pt x="35" y="208"/>
                    <a:pt x="0" y="208"/>
                  </a:cubicBezTo>
                  <a:cubicBezTo>
                    <a:pt x="0" y="201"/>
                    <a:pt x="0" y="195"/>
                    <a:pt x="0" y="188"/>
                  </a:cubicBezTo>
                  <a:cubicBezTo>
                    <a:pt x="35" y="188"/>
                    <a:pt x="69" y="188"/>
                    <a:pt x="104" y="188"/>
                  </a:cubicBezTo>
                  <a:cubicBezTo>
                    <a:pt x="104" y="183"/>
                    <a:pt x="104" y="177"/>
                    <a:pt x="104" y="172"/>
                  </a:cubicBezTo>
                  <a:cubicBezTo>
                    <a:pt x="69" y="172"/>
                    <a:pt x="35" y="172"/>
                    <a:pt x="0" y="172"/>
                  </a:cubicBezTo>
                  <a:cubicBezTo>
                    <a:pt x="0" y="165"/>
                    <a:pt x="0" y="159"/>
                    <a:pt x="0" y="152"/>
                  </a:cubicBezTo>
                  <a:cubicBezTo>
                    <a:pt x="35" y="152"/>
                    <a:pt x="69" y="152"/>
                    <a:pt x="104" y="152"/>
                  </a:cubicBezTo>
                  <a:cubicBezTo>
                    <a:pt x="104" y="147"/>
                    <a:pt x="104" y="141"/>
                    <a:pt x="104" y="136"/>
                  </a:cubicBezTo>
                  <a:cubicBezTo>
                    <a:pt x="69" y="136"/>
                    <a:pt x="35" y="136"/>
                    <a:pt x="0" y="136"/>
                  </a:cubicBezTo>
                  <a:cubicBezTo>
                    <a:pt x="0" y="129"/>
                    <a:pt x="0" y="123"/>
                    <a:pt x="0" y="116"/>
                  </a:cubicBezTo>
                  <a:cubicBezTo>
                    <a:pt x="35" y="116"/>
                    <a:pt x="69" y="116"/>
                    <a:pt x="104" y="116"/>
                  </a:cubicBezTo>
                  <a:cubicBezTo>
                    <a:pt x="104" y="111"/>
                    <a:pt x="104" y="105"/>
                    <a:pt x="104" y="100"/>
                  </a:cubicBezTo>
                  <a:cubicBezTo>
                    <a:pt x="69" y="100"/>
                    <a:pt x="35" y="100"/>
                    <a:pt x="0" y="100"/>
                  </a:cubicBezTo>
                  <a:cubicBezTo>
                    <a:pt x="0" y="93"/>
                    <a:pt x="0" y="87"/>
                    <a:pt x="0" y="80"/>
                  </a:cubicBezTo>
                  <a:cubicBezTo>
                    <a:pt x="35" y="80"/>
                    <a:pt x="69" y="80"/>
                    <a:pt x="104" y="80"/>
                  </a:cubicBezTo>
                  <a:cubicBezTo>
                    <a:pt x="104" y="75"/>
                    <a:pt x="104" y="69"/>
                    <a:pt x="104" y="64"/>
                  </a:cubicBezTo>
                  <a:cubicBezTo>
                    <a:pt x="69" y="64"/>
                    <a:pt x="35" y="64"/>
                    <a:pt x="0" y="64"/>
                  </a:cubicBezTo>
                  <a:cubicBezTo>
                    <a:pt x="0" y="57"/>
                    <a:pt x="0" y="51"/>
                    <a:pt x="0" y="44"/>
                  </a:cubicBezTo>
                  <a:cubicBezTo>
                    <a:pt x="35" y="44"/>
                    <a:pt x="69" y="44"/>
                    <a:pt x="104" y="44"/>
                  </a:cubicBezTo>
                  <a:cubicBezTo>
                    <a:pt x="104" y="39"/>
                    <a:pt x="104" y="33"/>
                    <a:pt x="104" y="28"/>
                  </a:cubicBezTo>
                  <a:cubicBezTo>
                    <a:pt x="69" y="28"/>
                    <a:pt x="35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81"/>
            <p:cNvSpPr>
              <a:spLocks/>
            </p:cNvSpPr>
            <p:nvPr/>
          </p:nvSpPr>
          <p:spPr bwMode="auto">
            <a:xfrm>
              <a:off x="5557838" y="3194051"/>
              <a:ext cx="479425" cy="454025"/>
            </a:xfrm>
            <a:custGeom>
              <a:avLst/>
              <a:gdLst>
                <a:gd name="T0" fmla="*/ 2147483647 w 127"/>
                <a:gd name="T1" fmla="*/ 2147483647 h 120"/>
                <a:gd name="T2" fmla="*/ 2147483647 w 127"/>
                <a:gd name="T3" fmla="*/ 2147483647 h 120"/>
                <a:gd name="T4" fmla="*/ 2147483647 w 127"/>
                <a:gd name="T5" fmla="*/ 2147483647 h 120"/>
                <a:gd name="T6" fmla="*/ 2147483647 w 127"/>
                <a:gd name="T7" fmla="*/ 2147483647 h 120"/>
                <a:gd name="T8" fmla="*/ 2147483647 w 127"/>
                <a:gd name="T9" fmla="*/ 0 h 120"/>
                <a:gd name="T10" fmla="*/ 2147483647 w 127"/>
                <a:gd name="T11" fmla="*/ 2147483647 h 120"/>
                <a:gd name="T12" fmla="*/ 2147483647 w 127"/>
                <a:gd name="T13" fmla="*/ 2147483647 h 120"/>
                <a:gd name="T14" fmla="*/ 2147483647 w 127"/>
                <a:gd name="T15" fmla="*/ 2147483647 h 120"/>
                <a:gd name="T16" fmla="*/ 2147483647 w 127"/>
                <a:gd name="T17" fmla="*/ 2147483647 h 120"/>
                <a:gd name="T18" fmla="*/ 2147483647 w 127"/>
                <a:gd name="T19" fmla="*/ 2147483647 h 120"/>
                <a:gd name="T20" fmla="*/ 0 w 127"/>
                <a:gd name="T21" fmla="*/ 2147483647 h 120"/>
                <a:gd name="T22" fmla="*/ 2147483647 w 127"/>
                <a:gd name="T23" fmla="*/ 2147483647 h 120"/>
                <a:gd name="T24" fmla="*/ 2147483647 w 127"/>
                <a:gd name="T25" fmla="*/ 2147483647 h 120"/>
                <a:gd name="T26" fmla="*/ 2147483647 w 127"/>
                <a:gd name="T27" fmla="*/ 2147483647 h 1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7" h="120">
                  <a:moveTo>
                    <a:pt x="50" y="5"/>
                  </a:moveTo>
                  <a:cubicBezTo>
                    <a:pt x="57" y="4"/>
                    <a:pt x="65" y="4"/>
                    <a:pt x="73" y="4"/>
                  </a:cubicBezTo>
                  <a:cubicBezTo>
                    <a:pt x="78" y="31"/>
                    <a:pt x="83" y="57"/>
                    <a:pt x="89" y="84"/>
                  </a:cubicBezTo>
                  <a:cubicBezTo>
                    <a:pt x="94" y="57"/>
                    <a:pt x="99" y="29"/>
                    <a:pt x="103" y="1"/>
                  </a:cubicBezTo>
                  <a:cubicBezTo>
                    <a:pt x="111" y="1"/>
                    <a:pt x="119" y="0"/>
                    <a:pt x="127" y="0"/>
                  </a:cubicBezTo>
                  <a:cubicBezTo>
                    <a:pt x="118" y="39"/>
                    <a:pt x="110" y="78"/>
                    <a:pt x="101" y="116"/>
                  </a:cubicBezTo>
                  <a:cubicBezTo>
                    <a:pt x="94" y="120"/>
                    <a:pt x="84" y="116"/>
                    <a:pt x="76" y="117"/>
                  </a:cubicBezTo>
                  <a:cubicBezTo>
                    <a:pt x="71" y="90"/>
                    <a:pt x="64" y="64"/>
                    <a:pt x="60" y="37"/>
                  </a:cubicBezTo>
                  <a:cubicBezTo>
                    <a:pt x="55" y="63"/>
                    <a:pt x="49" y="89"/>
                    <a:pt x="44" y="114"/>
                  </a:cubicBezTo>
                  <a:cubicBezTo>
                    <a:pt x="36" y="114"/>
                    <a:pt x="28" y="114"/>
                    <a:pt x="20" y="113"/>
                  </a:cubicBezTo>
                  <a:cubicBezTo>
                    <a:pt x="14" y="78"/>
                    <a:pt x="6" y="43"/>
                    <a:pt x="0" y="8"/>
                  </a:cubicBezTo>
                  <a:cubicBezTo>
                    <a:pt x="7" y="7"/>
                    <a:pt x="13" y="7"/>
                    <a:pt x="20" y="7"/>
                  </a:cubicBezTo>
                  <a:cubicBezTo>
                    <a:pt x="24" y="32"/>
                    <a:pt x="29" y="58"/>
                    <a:pt x="33" y="83"/>
                  </a:cubicBezTo>
                  <a:cubicBezTo>
                    <a:pt x="38" y="57"/>
                    <a:pt x="44" y="31"/>
                    <a:pt x="5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2" name="Group 84"/>
          <p:cNvGrpSpPr>
            <a:grpSpLocks noChangeAspect="1"/>
          </p:cNvGrpSpPr>
          <p:nvPr/>
        </p:nvGrpSpPr>
        <p:grpSpPr bwMode="auto">
          <a:xfrm>
            <a:off x="8734425" y="1612900"/>
            <a:ext cx="863600" cy="839788"/>
            <a:chOff x="4727" y="2439"/>
            <a:chExt cx="843" cy="819"/>
          </a:xfrm>
        </p:grpSpPr>
        <p:sp>
          <p:nvSpPr>
            <p:cNvPr id="22582" name="AutoShape 83"/>
            <p:cNvSpPr>
              <a:spLocks noChangeAspect="1" noChangeArrowheads="1" noTextEdit="1"/>
            </p:cNvSpPr>
            <p:nvPr/>
          </p:nvSpPr>
          <p:spPr bwMode="auto">
            <a:xfrm>
              <a:off x="4727" y="2441"/>
              <a:ext cx="843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85"/>
            <p:cNvSpPr>
              <a:spLocks/>
            </p:cNvSpPr>
            <p:nvPr/>
          </p:nvSpPr>
          <p:spPr bwMode="auto">
            <a:xfrm>
              <a:off x="4729" y="2439"/>
              <a:ext cx="841" cy="819"/>
            </a:xfrm>
            <a:custGeom>
              <a:avLst/>
              <a:gdLst>
                <a:gd name="T0" fmla="*/ 33630 w 353"/>
                <a:gd name="T1" fmla="*/ 0 h 344"/>
                <a:gd name="T2" fmla="*/ 38081 w 353"/>
                <a:gd name="T3" fmla="*/ 0 h 344"/>
                <a:gd name="T4" fmla="*/ 38081 w 353"/>
                <a:gd name="T5" fmla="*/ 5816 h 344"/>
                <a:gd name="T6" fmla="*/ 59961 w 353"/>
                <a:gd name="T7" fmla="*/ 5816 h 344"/>
                <a:gd name="T8" fmla="*/ 63623 w 353"/>
                <a:gd name="T9" fmla="*/ 6588 h 344"/>
                <a:gd name="T10" fmla="*/ 64395 w 353"/>
                <a:gd name="T11" fmla="*/ 10192 h 344"/>
                <a:gd name="T12" fmla="*/ 64395 w 353"/>
                <a:gd name="T13" fmla="*/ 48123 h 344"/>
                <a:gd name="T14" fmla="*/ 64178 w 353"/>
                <a:gd name="T15" fmla="*/ 54454 h 344"/>
                <a:gd name="T16" fmla="*/ 60733 w 353"/>
                <a:gd name="T17" fmla="*/ 56071 h 344"/>
                <a:gd name="T18" fmla="*/ 38081 w 353"/>
                <a:gd name="T19" fmla="*/ 56071 h 344"/>
                <a:gd name="T20" fmla="*/ 38081 w 353"/>
                <a:gd name="T21" fmla="*/ 62658 h 344"/>
                <a:gd name="T22" fmla="*/ 33471 w 353"/>
                <a:gd name="T23" fmla="*/ 62658 h 344"/>
                <a:gd name="T24" fmla="*/ 0 w 353"/>
                <a:gd name="T25" fmla="*/ 56842 h 344"/>
                <a:gd name="T26" fmla="*/ 0 w 353"/>
                <a:gd name="T27" fmla="*/ 5816 h 344"/>
                <a:gd name="T28" fmla="*/ 33630 w 353"/>
                <a:gd name="T29" fmla="*/ 0 h 3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344">
                  <a:moveTo>
                    <a:pt x="184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11"/>
                    <a:pt x="208" y="21"/>
                    <a:pt x="208" y="32"/>
                  </a:cubicBezTo>
                  <a:cubicBezTo>
                    <a:pt x="248" y="32"/>
                    <a:pt x="288" y="32"/>
                    <a:pt x="328" y="32"/>
                  </a:cubicBezTo>
                  <a:cubicBezTo>
                    <a:pt x="335" y="32"/>
                    <a:pt x="342" y="32"/>
                    <a:pt x="348" y="36"/>
                  </a:cubicBezTo>
                  <a:cubicBezTo>
                    <a:pt x="352" y="42"/>
                    <a:pt x="352" y="49"/>
                    <a:pt x="352" y="56"/>
                  </a:cubicBezTo>
                  <a:cubicBezTo>
                    <a:pt x="352" y="125"/>
                    <a:pt x="352" y="195"/>
                    <a:pt x="352" y="264"/>
                  </a:cubicBezTo>
                  <a:cubicBezTo>
                    <a:pt x="352" y="276"/>
                    <a:pt x="353" y="288"/>
                    <a:pt x="351" y="299"/>
                  </a:cubicBezTo>
                  <a:cubicBezTo>
                    <a:pt x="349" y="308"/>
                    <a:pt x="339" y="308"/>
                    <a:pt x="332" y="308"/>
                  </a:cubicBezTo>
                  <a:cubicBezTo>
                    <a:pt x="291" y="308"/>
                    <a:pt x="249" y="308"/>
                    <a:pt x="208" y="308"/>
                  </a:cubicBezTo>
                  <a:cubicBezTo>
                    <a:pt x="208" y="320"/>
                    <a:pt x="208" y="332"/>
                    <a:pt x="208" y="344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22" y="333"/>
                    <a:pt x="61" y="323"/>
                    <a:pt x="0" y="312"/>
                  </a:cubicBezTo>
                  <a:cubicBezTo>
                    <a:pt x="0" y="219"/>
                    <a:pt x="0" y="125"/>
                    <a:pt x="0" y="32"/>
                  </a:cubicBezTo>
                  <a:cubicBezTo>
                    <a:pt x="61" y="21"/>
                    <a:pt x="123" y="11"/>
                    <a:pt x="184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86"/>
            <p:cNvSpPr>
              <a:spLocks/>
            </p:cNvSpPr>
            <p:nvPr/>
          </p:nvSpPr>
          <p:spPr bwMode="auto">
            <a:xfrm>
              <a:off x="5225" y="2544"/>
              <a:ext cx="314" cy="600"/>
            </a:xfrm>
            <a:custGeom>
              <a:avLst/>
              <a:gdLst>
                <a:gd name="T0" fmla="*/ 0 w 132"/>
                <a:gd name="T1" fmla="*/ 0 h 252"/>
                <a:gd name="T2" fmla="*/ 23919 w 132"/>
                <a:gd name="T3" fmla="*/ 0 h 252"/>
                <a:gd name="T4" fmla="*/ 23919 w 132"/>
                <a:gd name="T5" fmla="*/ 45919 h 252"/>
                <a:gd name="T6" fmla="*/ 0 w 132"/>
                <a:gd name="T7" fmla="*/ 45919 h 252"/>
                <a:gd name="T8" fmla="*/ 0 w 132"/>
                <a:gd name="T9" fmla="*/ 41560 h 252"/>
                <a:gd name="T10" fmla="*/ 5799 w 132"/>
                <a:gd name="T11" fmla="*/ 41560 h 252"/>
                <a:gd name="T12" fmla="*/ 5799 w 132"/>
                <a:gd name="T13" fmla="*/ 36417 h 252"/>
                <a:gd name="T14" fmla="*/ 0 w 132"/>
                <a:gd name="T15" fmla="*/ 36417 h 252"/>
                <a:gd name="T16" fmla="*/ 0 w 132"/>
                <a:gd name="T17" fmla="*/ 33514 h 252"/>
                <a:gd name="T18" fmla="*/ 5799 w 132"/>
                <a:gd name="T19" fmla="*/ 33514 h 252"/>
                <a:gd name="T20" fmla="*/ 5799 w 132"/>
                <a:gd name="T21" fmla="*/ 28374 h 252"/>
                <a:gd name="T22" fmla="*/ 0 w 132"/>
                <a:gd name="T23" fmla="*/ 28374 h 252"/>
                <a:gd name="T24" fmla="*/ 0 w 132"/>
                <a:gd name="T25" fmla="*/ 25481 h 252"/>
                <a:gd name="T26" fmla="*/ 5799 w 132"/>
                <a:gd name="T27" fmla="*/ 25481 h 252"/>
                <a:gd name="T28" fmla="*/ 5799 w 132"/>
                <a:gd name="T29" fmla="*/ 20436 h 252"/>
                <a:gd name="T30" fmla="*/ 0 w 132"/>
                <a:gd name="T31" fmla="*/ 20436 h 252"/>
                <a:gd name="T32" fmla="*/ 0 w 132"/>
                <a:gd name="T33" fmla="*/ 17517 h 252"/>
                <a:gd name="T34" fmla="*/ 5799 w 132"/>
                <a:gd name="T35" fmla="*/ 17517 h 252"/>
                <a:gd name="T36" fmla="*/ 5799 w 132"/>
                <a:gd name="T37" fmla="*/ 12405 h 252"/>
                <a:gd name="T38" fmla="*/ 0 w 132"/>
                <a:gd name="T39" fmla="*/ 12405 h 252"/>
                <a:gd name="T40" fmla="*/ 0 w 132"/>
                <a:gd name="T41" fmla="*/ 9474 h 252"/>
                <a:gd name="T42" fmla="*/ 5799 w 132"/>
                <a:gd name="T43" fmla="*/ 9474 h 252"/>
                <a:gd name="T44" fmla="*/ 5799 w 132"/>
                <a:gd name="T45" fmla="*/ 4371 h 252"/>
                <a:gd name="T46" fmla="*/ 0 w 132"/>
                <a:gd name="T47" fmla="*/ 4371 h 252"/>
                <a:gd name="T48" fmla="*/ 0 w 132"/>
                <a:gd name="T49" fmla="*/ 0 h 2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2" h="252">
                  <a:moveTo>
                    <a:pt x="0" y="0"/>
                  </a:moveTo>
                  <a:cubicBezTo>
                    <a:pt x="44" y="0"/>
                    <a:pt x="88" y="0"/>
                    <a:pt x="132" y="0"/>
                  </a:cubicBezTo>
                  <a:cubicBezTo>
                    <a:pt x="132" y="84"/>
                    <a:pt x="132" y="168"/>
                    <a:pt x="132" y="252"/>
                  </a:cubicBezTo>
                  <a:cubicBezTo>
                    <a:pt x="88" y="252"/>
                    <a:pt x="44" y="252"/>
                    <a:pt x="0" y="252"/>
                  </a:cubicBezTo>
                  <a:cubicBezTo>
                    <a:pt x="0" y="244"/>
                    <a:pt x="0" y="236"/>
                    <a:pt x="0" y="228"/>
                  </a:cubicBezTo>
                  <a:cubicBezTo>
                    <a:pt x="11" y="228"/>
                    <a:pt x="21" y="228"/>
                    <a:pt x="32" y="228"/>
                  </a:cubicBezTo>
                  <a:cubicBezTo>
                    <a:pt x="32" y="219"/>
                    <a:pt x="32" y="209"/>
                    <a:pt x="32" y="200"/>
                  </a:cubicBezTo>
                  <a:cubicBezTo>
                    <a:pt x="21" y="200"/>
                    <a:pt x="11" y="200"/>
                    <a:pt x="0" y="200"/>
                  </a:cubicBezTo>
                  <a:cubicBezTo>
                    <a:pt x="0" y="195"/>
                    <a:pt x="0" y="189"/>
                    <a:pt x="0" y="184"/>
                  </a:cubicBezTo>
                  <a:cubicBezTo>
                    <a:pt x="11" y="184"/>
                    <a:pt x="21" y="184"/>
                    <a:pt x="32" y="184"/>
                  </a:cubicBezTo>
                  <a:cubicBezTo>
                    <a:pt x="32" y="175"/>
                    <a:pt x="32" y="165"/>
                    <a:pt x="32" y="156"/>
                  </a:cubicBezTo>
                  <a:cubicBezTo>
                    <a:pt x="21" y="156"/>
                    <a:pt x="11" y="156"/>
                    <a:pt x="0" y="156"/>
                  </a:cubicBezTo>
                  <a:cubicBezTo>
                    <a:pt x="0" y="151"/>
                    <a:pt x="0" y="145"/>
                    <a:pt x="0" y="140"/>
                  </a:cubicBezTo>
                  <a:cubicBezTo>
                    <a:pt x="11" y="140"/>
                    <a:pt x="21" y="140"/>
                    <a:pt x="32" y="140"/>
                  </a:cubicBezTo>
                  <a:cubicBezTo>
                    <a:pt x="32" y="131"/>
                    <a:pt x="32" y="121"/>
                    <a:pt x="32" y="112"/>
                  </a:cubicBezTo>
                  <a:cubicBezTo>
                    <a:pt x="21" y="112"/>
                    <a:pt x="11" y="112"/>
                    <a:pt x="0" y="112"/>
                  </a:cubicBezTo>
                  <a:cubicBezTo>
                    <a:pt x="0" y="107"/>
                    <a:pt x="0" y="101"/>
                    <a:pt x="0" y="96"/>
                  </a:cubicBezTo>
                  <a:cubicBezTo>
                    <a:pt x="11" y="96"/>
                    <a:pt x="21" y="96"/>
                    <a:pt x="32" y="96"/>
                  </a:cubicBezTo>
                  <a:cubicBezTo>
                    <a:pt x="32" y="87"/>
                    <a:pt x="32" y="77"/>
                    <a:pt x="32" y="68"/>
                  </a:cubicBezTo>
                  <a:cubicBezTo>
                    <a:pt x="21" y="68"/>
                    <a:pt x="11" y="68"/>
                    <a:pt x="0" y="68"/>
                  </a:cubicBezTo>
                  <a:cubicBezTo>
                    <a:pt x="0" y="63"/>
                    <a:pt x="0" y="57"/>
                    <a:pt x="0" y="52"/>
                  </a:cubicBezTo>
                  <a:cubicBezTo>
                    <a:pt x="11" y="52"/>
                    <a:pt x="21" y="52"/>
                    <a:pt x="32" y="52"/>
                  </a:cubicBezTo>
                  <a:cubicBezTo>
                    <a:pt x="32" y="43"/>
                    <a:pt x="32" y="33"/>
                    <a:pt x="32" y="24"/>
                  </a:cubicBezTo>
                  <a:cubicBezTo>
                    <a:pt x="21" y="24"/>
                    <a:pt x="11" y="24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87"/>
            <p:cNvSpPr>
              <a:spLocks/>
            </p:cNvSpPr>
            <p:nvPr/>
          </p:nvSpPr>
          <p:spPr bwMode="auto">
            <a:xfrm>
              <a:off x="5339" y="2601"/>
              <a:ext cx="133" cy="66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4818 h 28"/>
                <a:gd name="T6" fmla="*/ 0 w 56"/>
                <a:gd name="T7" fmla="*/ 4818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88"/>
            <p:cNvSpPr>
              <a:spLocks/>
            </p:cNvSpPr>
            <p:nvPr/>
          </p:nvSpPr>
          <p:spPr bwMode="auto">
            <a:xfrm>
              <a:off x="4853" y="2686"/>
              <a:ext cx="226" cy="315"/>
            </a:xfrm>
            <a:custGeom>
              <a:avLst/>
              <a:gdLst>
                <a:gd name="T0" fmla="*/ 12106 w 95"/>
                <a:gd name="T1" fmla="*/ 165 h 132"/>
                <a:gd name="T2" fmla="*/ 17074 w 95"/>
                <a:gd name="T3" fmla="*/ 0 h 132"/>
                <a:gd name="T4" fmla="*/ 11053 w 95"/>
                <a:gd name="T5" fmla="*/ 11999 h 132"/>
                <a:gd name="T6" fmla="*/ 17233 w 95"/>
                <a:gd name="T7" fmla="*/ 24396 h 132"/>
                <a:gd name="T8" fmla="*/ 11942 w 95"/>
                <a:gd name="T9" fmla="*/ 24231 h 132"/>
                <a:gd name="T10" fmla="*/ 8291 w 95"/>
                <a:gd name="T11" fmla="*/ 14784 h 132"/>
                <a:gd name="T12" fmla="*/ 4715 w 95"/>
                <a:gd name="T13" fmla="*/ 23604 h 132"/>
                <a:gd name="T14" fmla="*/ 0 w 95"/>
                <a:gd name="T15" fmla="*/ 23439 h 132"/>
                <a:gd name="T16" fmla="*/ 5643 w 95"/>
                <a:gd name="T17" fmla="*/ 12392 h 132"/>
                <a:gd name="T18" fmla="*/ 538 w 95"/>
                <a:gd name="T19" fmla="*/ 940 h 132"/>
                <a:gd name="T20" fmla="*/ 5253 w 95"/>
                <a:gd name="T21" fmla="*/ 776 h 132"/>
                <a:gd name="T22" fmla="*/ 8524 w 95"/>
                <a:gd name="T23" fmla="*/ 9431 h 132"/>
                <a:gd name="T24" fmla="*/ 12106 w 95"/>
                <a:gd name="T25" fmla="*/ 165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5" h="132">
                  <a:moveTo>
                    <a:pt x="67" y="1"/>
                  </a:moveTo>
                  <a:cubicBezTo>
                    <a:pt x="76" y="1"/>
                    <a:pt x="85" y="0"/>
                    <a:pt x="94" y="0"/>
                  </a:cubicBezTo>
                  <a:cubicBezTo>
                    <a:pt x="83" y="22"/>
                    <a:pt x="72" y="44"/>
                    <a:pt x="61" y="65"/>
                  </a:cubicBezTo>
                  <a:cubicBezTo>
                    <a:pt x="72" y="88"/>
                    <a:pt x="84" y="110"/>
                    <a:pt x="95" y="132"/>
                  </a:cubicBezTo>
                  <a:cubicBezTo>
                    <a:pt x="85" y="132"/>
                    <a:pt x="76" y="131"/>
                    <a:pt x="66" y="131"/>
                  </a:cubicBezTo>
                  <a:cubicBezTo>
                    <a:pt x="59" y="114"/>
                    <a:pt x="51" y="98"/>
                    <a:pt x="46" y="80"/>
                  </a:cubicBezTo>
                  <a:cubicBezTo>
                    <a:pt x="40" y="97"/>
                    <a:pt x="33" y="112"/>
                    <a:pt x="26" y="128"/>
                  </a:cubicBezTo>
                  <a:cubicBezTo>
                    <a:pt x="18" y="128"/>
                    <a:pt x="9" y="127"/>
                    <a:pt x="0" y="127"/>
                  </a:cubicBezTo>
                  <a:cubicBezTo>
                    <a:pt x="10" y="107"/>
                    <a:pt x="20" y="87"/>
                    <a:pt x="31" y="67"/>
                  </a:cubicBezTo>
                  <a:cubicBezTo>
                    <a:pt x="22" y="46"/>
                    <a:pt x="12" y="26"/>
                    <a:pt x="3" y="5"/>
                  </a:cubicBezTo>
                  <a:cubicBezTo>
                    <a:pt x="12" y="5"/>
                    <a:pt x="20" y="4"/>
                    <a:pt x="29" y="4"/>
                  </a:cubicBezTo>
                  <a:cubicBezTo>
                    <a:pt x="35" y="19"/>
                    <a:pt x="42" y="35"/>
                    <a:pt x="47" y="51"/>
                  </a:cubicBezTo>
                  <a:cubicBezTo>
                    <a:pt x="52" y="34"/>
                    <a:pt x="60" y="18"/>
                    <a:pt x="6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89"/>
            <p:cNvSpPr>
              <a:spLocks/>
            </p:cNvSpPr>
            <p:nvPr/>
          </p:nvSpPr>
          <p:spPr bwMode="auto">
            <a:xfrm>
              <a:off x="5339" y="2706"/>
              <a:ext cx="133" cy="66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4818 h 28"/>
                <a:gd name="T6" fmla="*/ 0 w 56"/>
                <a:gd name="T7" fmla="*/ 4818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90"/>
            <p:cNvSpPr>
              <a:spLocks/>
            </p:cNvSpPr>
            <p:nvPr/>
          </p:nvSpPr>
          <p:spPr bwMode="auto">
            <a:xfrm>
              <a:off x="5339" y="2810"/>
              <a:ext cx="133" cy="67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5245 h 28"/>
                <a:gd name="T6" fmla="*/ 0 w 56"/>
                <a:gd name="T7" fmla="*/ 5245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91"/>
            <p:cNvSpPr>
              <a:spLocks/>
            </p:cNvSpPr>
            <p:nvPr/>
          </p:nvSpPr>
          <p:spPr bwMode="auto">
            <a:xfrm>
              <a:off x="5339" y="2915"/>
              <a:ext cx="133" cy="67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5245 h 28"/>
                <a:gd name="T6" fmla="*/ 0 w 56"/>
                <a:gd name="T7" fmla="*/ 5245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92"/>
            <p:cNvSpPr>
              <a:spLocks/>
            </p:cNvSpPr>
            <p:nvPr/>
          </p:nvSpPr>
          <p:spPr bwMode="auto">
            <a:xfrm>
              <a:off x="5339" y="3020"/>
              <a:ext cx="133" cy="67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5245 h 28"/>
                <a:gd name="T6" fmla="*/ 0 w 56"/>
                <a:gd name="T7" fmla="*/ 5245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9557864" y="4501930"/>
            <a:ext cx="828000" cy="828292"/>
            <a:chOff x="5594116" y="2420938"/>
            <a:chExt cx="914219" cy="914542"/>
          </a:xfrm>
          <a:solidFill>
            <a:srgbClr val="00B6DD"/>
          </a:solidFill>
        </p:grpSpPr>
        <p:sp>
          <p:nvSpPr>
            <p:cNvPr id="52" name="任意多边形 51"/>
            <p:cNvSpPr>
              <a:spLocks noChangeAspect="1"/>
            </p:cNvSpPr>
            <p:nvPr/>
          </p:nvSpPr>
          <p:spPr>
            <a:xfrm>
              <a:off x="5594116" y="2420938"/>
              <a:ext cx="914219" cy="914542"/>
            </a:xfrm>
            <a:custGeom>
              <a:avLst/>
              <a:gdLst>
                <a:gd name="connsiteX0" fmla="*/ 0 w 914219"/>
                <a:gd name="connsiteY0" fmla="*/ 0 h 914542"/>
                <a:gd name="connsiteX1" fmla="*/ 914219 w 914219"/>
                <a:gd name="connsiteY1" fmla="*/ 0 h 914542"/>
                <a:gd name="connsiteX2" fmla="*/ 914219 w 914219"/>
                <a:gd name="connsiteY2" fmla="*/ 914542 h 914542"/>
                <a:gd name="connsiteX3" fmla="*/ 0 w 914219"/>
                <a:gd name="connsiteY3" fmla="*/ 914542 h 914542"/>
                <a:gd name="connsiteX4" fmla="*/ 0 w 914219"/>
                <a:gd name="connsiteY4" fmla="*/ 0 h 914542"/>
                <a:gd name="connsiteX5" fmla="*/ 61109 w 914219"/>
                <a:gd name="connsiteY5" fmla="*/ 61132 h 914542"/>
                <a:gd name="connsiteX6" fmla="*/ 61109 w 914219"/>
                <a:gd name="connsiteY6" fmla="*/ 853411 h 914542"/>
                <a:gd name="connsiteX7" fmla="*/ 853109 w 914219"/>
                <a:gd name="connsiteY7" fmla="*/ 853411 h 914542"/>
                <a:gd name="connsiteX8" fmla="*/ 853109 w 914219"/>
                <a:gd name="connsiteY8" fmla="*/ 61132 h 914542"/>
                <a:gd name="connsiteX9" fmla="*/ 61109 w 914219"/>
                <a:gd name="connsiteY9" fmla="*/ 61132 h 9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219" h="914542">
                  <a:moveTo>
                    <a:pt x="0" y="0"/>
                  </a:moveTo>
                  <a:lnTo>
                    <a:pt x="914219" y="0"/>
                  </a:lnTo>
                  <a:lnTo>
                    <a:pt x="914219" y="914542"/>
                  </a:lnTo>
                  <a:lnTo>
                    <a:pt x="0" y="914542"/>
                  </a:lnTo>
                  <a:lnTo>
                    <a:pt x="0" y="0"/>
                  </a:lnTo>
                  <a:close/>
                  <a:moveTo>
                    <a:pt x="61109" y="61132"/>
                  </a:moveTo>
                  <a:lnTo>
                    <a:pt x="61109" y="853411"/>
                  </a:lnTo>
                  <a:lnTo>
                    <a:pt x="853109" y="853411"/>
                  </a:lnTo>
                  <a:lnTo>
                    <a:pt x="853109" y="61132"/>
                  </a:lnTo>
                  <a:lnTo>
                    <a:pt x="61109" y="611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796114" y="2660461"/>
              <a:ext cx="514616" cy="405551"/>
              <a:chOff x="5441951" y="2914650"/>
              <a:chExt cx="1296321" cy="1021588"/>
            </a:xfrm>
            <a:grpFill/>
          </p:grpSpPr>
          <p:sp>
            <p:nvSpPr>
              <p:cNvPr id="45" name="Freeform 5"/>
              <p:cNvSpPr>
                <a:spLocks noEditPoints="1"/>
              </p:cNvSpPr>
              <p:nvPr/>
            </p:nvSpPr>
            <p:spPr bwMode="auto">
              <a:xfrm>
                <a:off x="5441951" y="2914650"/>
                <a:ext cx="711200" cy="1011238"/>
              </a:xfrm>
              <a:custGeom>
                <a:avLst/>
                <a:gdLst>
                  <a:gd name="T0" fmla="*/ 2 w 188"/>
                  <a:gd name="T1" fmla="*/ 1 h 267"/>
                  <a:gd name="T2" fmla="*/ 72 w 188"/>
                  <a:gd name="T3" fmla="*/ 0 h 267"/>
                  <a:gd name="T4" fmla="*/ 153 w 188"/>
                  <a:gd name="T5" fmla="*/ 22 h 267"/>
                  <a:gd name="T6" fmla="*/ 180 w 188"/>
                  <a:gd name="T7" fmla="*/ 115 h 267"/>
                  <a:gd name="T8" fmla="*/ 135 w 188"/>
                  <a:gd name="T9" fmla="*/ 167 h 267"/>
                  <a:gd name="T10" fmla="*/ 49 w 188"/>
                  <a:gd name="T11" fmla="*/ 181 h 267"/>
                  <a:gd name="T12" fmla="*/ 47 w 188"/>
                  <a:gd name="T13" fmla="*/ 266 h 267"/>
                  <a:gd name="T14" fmla="*/ 1 w 188"/>
                  <a:gd name="T15" fmla="*/ 266 h 267"/>
                  <a:gd name="T16" fmla="*/ 2 w 188"/>
                  <a:gd name="T17" fmla="*/ 1 h 267"/>
                  <a:gd name="T18" fmla="*/ 49 w 188"/>
                  <a:gd name="T19" fmla="*/ 39 h 267"/>
                  <a:gd name="T20" fmla="*/ 49 w 188"/>
                  <a:gd name="T21" fmla="*/ 142 h 267"/>
                  <a:gd name="T22" fmla="*/ 118 w 188"/>
                  <a:gd name="T23" fmla="*/ 129 h 267"/>
                  <a:gd name="T24" fmla="*/ 133 w 188"/>
                  <a:gd name="T25" fmla="*/ 79 h 267"/>
                  <a:gd name="T26" fmla="*/ 104 w 188"/>
                  <a:gd name="T27" fmla="*/ 43 h 267"/>
                  <a:gd name="T28" fmla="*/ 49 w 188"/>
                  <a:gd name="T29" fmla="*/ 39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67">
                    <a:moveTo>
                      <a:pt x="2" y="1"/>
                    </a:moveTo>
                    <a:cubicBezTo>
                      <a:pt x="25" y="0"/>
                      <a:pt x="49" y="0"/>
                      <a:pt x="72" y="0"/>
                    </a:cubicBezTo>
                    <a:cubicBezTo>
                      <a:pt x="100" y="0"/>
                      <a:pt x="129" y="6"/>
                      <a:pt x="153" y="22"/>
                    </a:cubicBezTo>
                    <a:cubicBezTo>
                      <a:pt x="181" y="43"/>
                      <a:pt x="188" y="83"/>
                      <a:pt x="180" y="115"/>
                    </a:cubicBezTo>
                    <a:cubicBezTo>
                      <a:pt x="172" y="137"/>
                      <a:pt x="156" y="157"/>
                      <a:pt x="135" y="167"/>
                    </a:cubicBezTo>
                    <a:cubicBezTo>
                      <a:pt x="108" y="179"/>
                      <a:pt x="78" y="181"/>
                      <a:pt x="49" y="181"/>
                    </a:cubicBezTo>
                    <a:cubicBezTo>
                      <a:pt x="48" y="209"/>
                      <a:pt x="50" y="238"/>
                      <a:pt x="47" y="266"/>
                    </a:cubicBezTo>
                    <a:cubicBezTo>
                      <a:pt x="32" y="267"/>
                      <a:pt x="17" y="267"/>
                      <a:pt x="1" y="266"/>
                    </a:cubicBezTo>
                    <a:cubicBezTo>
                      <a:pt x="2" y="178"/>
                      <a:pt x="0" y="89"/>
                      <a:pt x="2" y="1"/>
                    </a:cubicBezTo>
                    <a:close/>
                    <a:moveTo>
                      <a:pt x="49" y="39"/>
                    </a:moveTo>
                    <a:cubicBezTo>
                      <a:pt x="48" y="74"/>
                      <a:pt x="48" y="108"/>
                      <a:pt x="49" y="142"/>
                    </a:cubicBezTo>
                    <a:cubicBezTo>
                      <a:pt x="72" y="142"/>
                      <a:pt x="98" y="143"/>
                      <a:pt x="118" y="129"/>
                    </a:cubicBezTo>
                    <a:cubicBezTo>
                      <a:pt x="133" y="117"/>
                      <a:pt x="135" y="96"/>
                      <a:pt x="133" y="79"/>
                    </a:cubicBezTo>
                    <a:cubicBezTo>
                      <a:pt x="132" y="62"/>
                      <a:pt x="119" y="49"/>
                      <a:pt x="104" y="43"/>
                    </a:cubicBezTo>
                    <a:cubicBezTo>
                      <a:pt x="86" y="37"/>
                      <a:pt x="67" y="38"/>
                      <a:pt x="49" y="39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6217596" y="3156633"/>
                <a:ext cx="520676" cy="779605"/>
              </a:xfrm>
              <a:custGeom>
                <a:avLst/>
                <a:gdLst>
                  <a:gd name="T0" fmla="*/ 13 w 147"/>
                  <a:gd name="T1" fmla="*/ 26 h 208"/>
                  <a:gd name="T2" fmla="*/ 59 w 147"/>
                  <a:gd name="T3" fmla="*/ 2 h 208"/>
                  <a:gd name="T4" fmla="*/ 129 w 147"/>
                  <a:gd name="T5" fmla="*/ 13 h 208"/>
                  <a:gd name="T6" fmla="*/ 129 w 147"/>
                  <a:gd name="T7" fmla="*/ 52 h 208"/>
                  <a:gd name="T8" fmla="*/ 51 w 147"/>
                  <a:gd name="T9" fmla="*/ 41 h 208"/>
                  <a:gd name="T10" fmla="*/ 52 w 147"/>
                  <a:gd name="T11" fmla="*/ 67 h 208"/>
                  <a:gd name="T12" fmla="*/ 119 w 147"/>
                  <a:gd name="T13" fmla="*/ 104 h 208"/>
                  <a:gd name="T14" fmla="*/ 114 w 147"/>
                  <a:gd name="T15" fmla="*/ 195 h 208"/>
                  <a:gd name="T16" fmla="*/ 52 w 147"/>
                  <a:gd name="T17" fmla="*/ 206 h 208"/>
                  <a:gd name="T18" fmla="*/ 1 w 147"/>
                  <a:gd name="T19" fmla="*/ 191 h 208"/>
                  <a:gd name="T20" fmla="*/ 1 w 147"/>
                  <a:gd name="T21" fmla="*/ 148 h 208"/>
                  <a:gd name="T22" fmla="*/ 74 w 147"/>
                  <a:gd name="T23" fmla="*/ 170 h 208"/>
                  <a:gd name="T24" fmla="*/ 92 w 147"/>
                  <a:gd name="T25" fmla="*/ 148 h 208"/>
                  <a:gd name="T26" fmla="*/ 81 w 147"/>
                  <a:gd name="T27" fmla="*/ 134 h 208"/>
                  <a:gd name="T28" fmla="*/ 16 w 147"/>
                  <a:gd name="T29" fmla="*/ 95 h 208"/>
                  <a:gd name="T30" fmla="*/ 5 w 147"/>
                  <a:gd name="T31" fmla="*/ 64 h 208"/>
                  <a:gd name="T32" fmla="*/ 13 w 147"/>
                  <a:gd name="T33" fmla="*/ 26 h 208"/>
                  <a:gd name="connsiteX0" fmla="*/ 867 w 9371"/>
                  <a:gd name="connsiteY0" fmla="*/ 1201 h 9901"/>
                  <a:gd name="connsiteX1" fmla="*/ 3997 w 9371"/>
                  <a:gd name="connsiteY1" fmla="*/ 47 h 9901"/>
                  <a:gd name="connsiteX2" fmla="*/ 8759 w 9371"/>
                  <a:gd name="connsiteY2" fmla="*/ 576 h 9901"/>
                  <a:gd name="connsiteX3" fmla="*/ 8759 w 9371"/>
                  <a:gd name="connsiteY3" fmla="*/ 2451 h 9901"/>
                  <a:gd name="connsiteX4" fmla="*/ 3452 w 9371"/>
                  <a:gd name="connsiteY4" fmla="*/ 1922 h 9901"/>
                  <a:gd name="connsiteX5" fmla="*/ 3520 w 9371"/>
                  <a:gd name="connsiteY5" fmla="*/ 3172 h 9901"/>
                  <a:gd name="connsiteX6" fmla="*/ 8078 w 9371"/>
                  <a:gd name="connsiteY6" fmla="*/ 4951 h 9901"/>
                  <a:gd name="connsiteX7" fmla="*/ 7738 w 9371"/>
                  <a:gd name="connsiteY7" fmla="*/ 9326 h 9901"/>
                  <a:gd name="connsiteX8" fmla="*/ 3520 w 9371"/>
                  <a:gd name="connsiteY8" fmla="*/ 9855 h 9901"/>
                  <a:gd name="connsiteX9" fmla="*/ 51 w 9371"/>
                  <a:gd name="connsiteY9" fmla="*/ 9134 h 9901"/>
                  <a:gd name="connsiteX10" fmla="*/ 51 w 9371"/>
                  <a:gd name="connsiteY10" fmla="*/ 7066 h 9901"/>
                  <a:gd name="connsiteX11" fmla="*/ 5017 w 9371"/>
                  <a:gd name="connsiteY11" fmla="*/ 8124 h 9901"/>
                  <a:gd name="connsiteX12" fmla="*/ 6242 w 9371"/>
                  <a:gd name="connsiteY12" fmla="*/ 7066 h 9901"/>
                  <a:gd name="connsiteX13" fmla="*/ 5493 w 9371"/>
                  <a:gd name="connsiteY13" fmla="*/ 6393 h 9901"/>
                  <a:gd name="connsiteX14" fmla="*/ 1071 w 9371"/>
                  <a:gd name="connsiteY14" fmla="*/ 4518 h 9901"/>
                  <a:gd name="connsiteX15" fmla="*/ 323 w 9371"/>
                  <a:gd name="connsiteY15" fmla="*/ 3028 h 9901"/>
                  <a:gd name="connsiteX16" fmla="*/ 867 w 9371"/>
                  <a:gd name="connsiteY16" fmla="*/ 1201 h 9901"/>
                  <a:gd name="connsiteX0" fmla="*/ 925 w 10000"/>
                  <a:gd name="connsiteY0" fmla="*/ 1213 h 10000"/>
                  <a:gd name="connsiteX1" fmla="*/ 4265 w 10000"/>
                  <a:gd name="connsiteY1" fmla="*/ 47 h 10000"/>
                  <a:gd name="connsiteX2" fmla="*/ 9347 w 10000"/>
                  <a:gd name="connsiteY2" fmla="*/ 582 h 10000"/>
                  <a:gd name="connsiteX3" fmla="*/ 9347 w 10000"/>
                  <a:gd name="connsiteY3" fmla="*/ 2476 h 10000"/>
                  <a:gd name="connsiteX4" fmla="*/ 3684 w 10000"/>
                  <a:gd name="connsiteY4" fmla="*/ 1941 h 10000"/>
                  <a:gd name="connsiteX5" fmla="*/ 3756 w 10000"/>
                  <a:gd name="connsiteY5" fmla="*/ 3204 h 10000"/>
                  <a:gd name="connsiteX6" fmla="*/ 8620 w 10000"/>
                  <a:gd name="connsiteY6" fmla="*/ 5001 h 10000"/>
                  <a:gd name="connsiteX7" fmla="*/ 8257 w 10000"/>
                  <a:gd name="connsiteY7" fmla="*/ 9419 h 10000"/>
                  <a:gd name="connsiteX8" fmla="*/ 3756 w 10000"/>
                  <a:gd name="connsiteY8" fmla="*/ 9954 h 10000"/>
                  <a:gd name="connsiteX9" fmla="*/ 54 w 10000"/>
                  <a:gd name="connsiteY9" fmla="*/ 9225 h 10000"/>
                  <a:gd name="connsiteX10" fmla="*/ 54 w 10000"/>
                  <a:gd name="connsiteY10" fmla="*/ 7137 h 10000"/>
                  <a:gd name="connsiteX11" fmla="*/ 5354 w 10000"/>
                  <a:gd name="connsiteY11" fmla="*/ 8205 h 10000"/>
                  <a:gd name="connsiteX12" fmla="*/ 6661 w 10000"/>
                  <a:gd name="connsiteY12" fmla="*/ 7137 h 10000"/>
                  <a:gd name="connsiteX13" fmla="*/ 5862 w 10000"/>
                  <a:gd name="connsiteY13" fmla="*/ 6457 h 10000"/>
                  <a:gd name="connsiteX14" fmla="*/ 1143 w 10000"/>
                  <a:gd name="connsiteY14" fmla="*/ 4563 h 10000"/>
                  <a:gd name="connsiteX15" fmla="*/ 345 w 10000"/>
                  <a:gd name="connsiteY15" fmla="*/ 3058 h 10000"/>
                  <a:gd name="connsiteX16" fmla="*/ 925 w 10000"/>
                  <a:gd name="connsiteY16" fmla="*/ 1213 h 10000"/>
                  <a:gd name="connsiteX0" fmla="*/ 925 w 10000"/>
                  <a:gd name="connsiteY0" fmla="*/ 1213 h 10000"/>
                  <a:gd name="connsiteX1" fmla="*/ 4265 w 10000"/>
                  <a:gd name="connsiteY1" fmla="*/ 47 h 10000"/>
                  <a:gd name="connsiteX2" fmla="*/ 9347 w 10000"/>
                  <a:gd name="connsiteY2" fmla="*/ 582 h 10000"/>
                  <a:gd name="connsiteX3" fmla="*/ 9347 w 10000"/>
                  <a:gd name="connsiteY3" fmla="*/ 2476 h 10000"/>
                  <a:gd name="connsiteX4" fmla="*/ 3684 w 10000"/>
                  <a:gd name="connsiteY4" fmla="*/ 1941 h 10000"/>
                  <a:gd name="connsiteX5" fmla="*/ 3756 w 10000"/>
                  <a:gd name="connsiteY5" fmla="*/ 3204 h 10000"/>
                  <a:gd name="connsiteX6" fmla="*/ 8620 w 10000"/>
                  <a:gd name="connsiteY6" fmla="*/ 5001 h 10000"/>
                  <a:gd name="connsiteX7" fmla="*/ 8257 w 10000"/>
                  <a:gd name="connsiteY7" fmla="*/ 9419 h 10000"/>
                  <a:gd name="connsiteX8" fmla="*/ 3756 w 10000"/>
                  <a:gd name="connsiteY8" fmla="*/ 9954 h 10000"/>
                  <a:gd name="connsiteX9" fmla="*/ 54 w 10000"/>
                  <a:gd name="connsiteY9" fmla="*/ 9225 h 10000"/>
                  <a:gd name="connsiteX10" fmla="*/ 54 w 10000"/>
                  <a:gd name="connsiteY10" fmla="*/ 7137 h 10000"/>
                  <a:gd name="connsiteX11" fmla="*/ 5354 w 10000"/>
                  <a:gd name="connsiteY11" fmla="*/ 8205 h 10000"/>
                  <a:gd name="connsiteX12" fmla="*/ 6661 w 10000"/>
                  <a:gd name="connsiteY12" fmla="*/ 7137 h 10000"/>
                  <a:gd name="connsiteX13" fmla="*/ 5862 w 10000"/>
                  <a:gd name="connsiteY13" fmla="*/ 6457 h 10000"/>
                  <a:gd name="connsiteX14" fmla="*/ 1143 w 10000"/>
                  <a:gd name="connsiteY14" fmla="*/ 4563 h 10000"/>
                  <a:gd name="connsiteX15" fmla="*/ 345 w 10000"/>
                  <a:gd name="connsiteY15" fmla="*/ 3058 h 10000"/>
                  <a:gd name="connsiteX16" fmla="*/ 925 w 10000"/>
                  <a:gd name="connsiteY16" fmla="*/ 1213 h 10000"/>
                  <a:gd name="connsiteX0" fmla="*/ 925 w 10000"/>
                  <a:gd name="connsiteY0" fmla="*/ 1213 h 10000"/>
                  <a:gd name="connsiteX1" fmla="*/ 4265 w 10000"/>
                  <a:gd name="connsiteY1" fmla="*/ 47 h 10000"/>
                  <a:gd name="connsiteX2" fmla="*/ 9347 w 10000"/>
                  <a:gd name="connsiteY2" fmla="*/ 582 h 10000"/>
                  <a:gd name="connsiteX3" fmla="*/ 9347 w 10000"/>
                  <a:gd name="connsiteY3" fmla="*/ 2476 h 10000"/>
                  <a:gd name="connsiteX4" fmla="*/ 3684 w 10000"/>
                  <a:gd name="connsiteY4" fmla="*/ 1941 h 10000"/>
                  <a:gd name="connsiteX5" fmla="*/ 3756 w 10000"/>
                  <a:gd name="connsiteY5" fmla="*/ 3204 h 10000"/>
                  <a:gd name="connsiteX6" fmla="*/ 8620 w 10000"/>
                  <a:gd name="connsiteY6" fmla="*/ 5001 h 10000"/>
                  <a:gd name="connsiteX7" fmla="*/ 8257 w 10000"/>
                  <a:gd name="connsiteY7" fmla="*/ 9419 h 10000"/>
                  <a:gd name="connsiteX8" fmla="*/ 3756 w 10000"/>
                  <a:gd name="connsiteY8" fmla="*/ 9954 h 10000"/>
                  <a:gd name="connsiteX9" fmla="*/ 54 w 10000"/>
                  <a:gd name="connsiteY9" fmla="*/ 9225 h 10000"/>
                  <a:gd name="connsiteX10" fmla="*/ 54 w 10000"/>
                  <a:gd name="connsiteY10" fmla="*/ 7137 h 10000"/>
                  <a:gd name="connsiteX11" fmla="*/ 5354 w 10000"/>
                  <a:gd name="connsiteY11" fmla="*/ 8205 h 10000"/>
                  <a:gd name="connsiteX12" fmla="*/ 6661 w 10000"/>
                  <a:gd name="connsiteY12" fmla="*/ 7137 h 10000"/>
                  <a:gd name="connsiteX13" fmla="*/ 5862 w 10000"/>
                  <a:gd name="connsiteY13" fmla="*/ 6457 h 10000"/>
                  <a:gd name="connsiteX14" fmla="*/ 1143 w 10000"/>
                  <a:gd name="connsiteY14" fmla="*/ 4563 h 10000"/>
                  <a:gd name="connsiteX15" fmla="*/ 345 w 10000"/>
                  <a:gd name="connsiteY15" fmla="*/ 3058 h 10000"/>
                  <a:gd name="connsiteX16" fmla="*/ 925 w 10000"/>
                  <a:gd name="connsiteY16" fmla="*/ 121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000" h="10000">
                    <a:moveTo>
                      <a:pt x="925" y="1213"/>
                    </a:moveTo>
                    <a:cubicBezTo>
                      <a:pt x="1797" y="582"/>
                      <a:pt x="2958" y="96"/>
                      <a:pt x="4265" y="47"/>
                    </a:cubicBezTo>
                    <a:cubicBezTo>
                      <a:pt x="6007" y="-49"/>
                      <a:pt x="7895" y="-49"/>
                      <a:pt x="9347" y="582"/>
                    </a:cubicBezTo>
                    <a:cubicBezTo>
                      <a:pt x="9419" y="1213"/>
                      <a:pt x="9419" y="1844"/>
                      <a:pt x="9347" y="2476"/>
                    </a:cubicBezTo>
                    <a:cubicBezTo>
                      <a:pt x="6564" y="1171"/>
                      <a:pt x="3836" y="1887"/>
                      <a:pt x="3684" y="1941"/>
                    </a:cubicBezTo>
                    <a:cubicBezTo>
                      <a:pt x="3546" y="1975"/>
                      <a:pt x="3176" y="2864"/>
                      <a:pt x="3756" y="3204"/>
                    </a:cubicBezTo>
                    <a:cubicBezTo>
                      <a:pt x="5136" y="4078"/>
                      <a:pt x="7241" y="4175"/>
                      <a:pt x="8620" y="5001"/>
                    </a:cubicBezTo>
                    <a:cubicBezTo>
                      <a:pt x="10653" y="6069"/>
                      <a:pt x="10363" y="8448"/>
                      <a:pt x="8257" y="9419"/>
                    </a:cubicBezTo>
                    <a:cubicBezTo>
                      <a:pt x="6951" y="10050"/>
                      <a:pt x="5281" y="10050"/>
                      <a:pt x="3756" y="9954"/>
                    </a:cubicBezTo>
                    <a:cubicBezTo>
                      <a:pt x="2450" y="9905"/>
                      <a:pt x="1215" y="9565"/>
                      <a:pt x="54" y="9225"/>
                    </a:cubicBezTo>
                    <a:cubicBezTo>
                      <a:pt x="-18" y="8497"/>
                      <a:pt x="-18" y="7816"/>
                      <a:pt x="54" y="7137"/>
                    </a:cubicBezTo>
                    <a:cubicBezTo>
                      <a:pt x="1724" y="7671"/>
                      <a:pt x="3393" y="8448"/>
                      <a:pt x="5354" y="8205"/>
                    </a:cubicBezTo>
                    <a:cubicBezTo>
                      <a:pt x="6152" y="8205"/>
                      <a:pt x="6806" y="7671"/>
                      <a:pt x="6661" y="7137"/>
                    </a:cubicBezTo>
                    <a:cubicBezTo>
                      <a:pt x="6587" y="6846"/>
                      <a:pt x="6152" y="6652"/>
                      <a:pt x="5862" y="6457"/>
                    </a:cubicBezTo>
                    <a:cubicBezTo>
                      <a:pt x="4265" y="5826"/>
                      <a:pt x="2378" y="5486"/>
                      <a:pt x="1143" y="4563"/>
                    </a:cubicBezTo>
                    <a:cubicBezTo>
                      <a:pt x="562" y="4175"/>
                      <a:pt x="345" y="3593"/>
                      <a:pt x="345" y="3058"/>
                    </a:cubicBezTo>
                    <a:cubicBezTo>
                      <a:pt x="345" y="2427"/>
                      <a:pt x="345" y="1747"/>
                      <a:pt x="925" y="1213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2544" name="组合 82"/>
          <p:cNvGrpSpPr>
            <a:grpSpLocks/>
          </p:cNvGrpSpPr>
          <p:nvPr/>
        </p:nvGrpSpPr>
        <p:grpSpPr bwMode="auto">
          <a:xfrm>
            <a:off x="4268788" y="2149475"/>
            <a:ext cx="2730500" cy="2730500"/>
            <a:chOff x="4904115" y="2205251"/>
            <a:chExt cx="2729616" cy="2729616"/>
          </a:xfrm>
        </p:grpSpPr>
        <p:grpSp>
          <p:nvGrpSpPr>
            <p:cNvPr id="22578" name="组合 4"/>
            <p:cNvGrpSpPr>
              <a:grpSpLocks/>
            </p:cNvGrpSpPr>
            <p:nvPr/>
          </p:nvGrpSpPr>
          <p:grpSpPr bwMode="auto">
            <a:xfrm>
              <a:off x="4904115" y="2205251"/>
              <a:ext cx="2729616" cy="2729616"/>
              <a:chOff x="5350164" y="2651300"/>
              <a:chExt cx="1837518" cy="183751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350164" y="2651300"/>
                <a:ext cx="1837518" cy="1837518"/>
              </a:xfrm>
              <a:prstGeom prst="ellipse">
                <a:avLst/>
              </a:prstGeom>
              <a:solidFill>
                <a:srgbClr val="0062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581" name="Freeform 257"/>
              <p:cNvSpPr>
                <a:spLocks noEditPoints="1"/>
              </p:cNvSpPr>
              <p:nvPr/>
            </p:nvSpPr>
            <p:spPr bwMode="auto">
              <a:xfrm>
                <a:off x="6059545" y="3683708"/>
                <a:ext cx="418758" cy="656432"/>
              </a:xfrm>
              <a:custGeom>
                <a:avLst/>
                <a:gdLst>
                  <a:gd name="T0" fmla="*/ 2147483647 w 58"/>
                  <a:gd name="T1" fmla="*/ 0 h 91"/>
                  <a:gd name="T2" fmla="*/ 0 w 58"/>
                  <a:gd name="T3" fmla="*/ 2147483647 h 91"/>
                  <a:gd name="T4" fmla="*/ 0 w 58"/>
                  <a:gd name="T5" fmla="*/ 2147483647 h 91"/>
                  <a:gd name="T6" fmla="*/ 2147483647 w 58"/>
                  <a:gd name="T7" fmla="*/ 2147483647 h 91"/>
                  <a:gd name="T8" fmla="*/ 2147483647 w 58"/>
                  <a:gd name="T9" fmla="*/ 2147483647 h 91"/>
                  <a:gd name="T10" fmla="*/ 2147483647 w 58"/>
                  <a:gd name="T11" fmla="*/ 2147483647 h 91"/>
                  <a:gd name="T12" fmla="*/ 2147483647 w 58"/>
                  <a:gd name="T13" fmla="*/ 0 h 91"/>
                  <a:gd name="T14" fmla="*/ 2147483647 w 58"/>
                  <a:gd name="T15" fmla="*/ 2147483647 h 91"/>
                  <a:gd name="T16" fmla="*/ 2147483647 w 58"/>
                  <a:gd name="T17" fmla="*/ 2147483647 h 91"/>
                  <a:gd name="T18" fmla="*/ 2147483647 w 58"/>
                  <a:gd name="T19" fmla="*/ 2147483647 h 91"/>
                  <a:gd name="T20" fmla="*/ 2147483647 w 58"/>
                  <a:gd name="T21" fmla="*/ 2147483647 h 91"/>
                  <a:gd name="T22" fmla="*/ 2147483647 w 58"/>
                  <a:gd name="T23" fmla="*/ 2147483647 h 91"/>
                  <a:gd name="T24" fmla="*/ 2147483647 w 58"/>
                  <a:gd name="T25" fmla="*/ 2147483647 h 91"/>
                  <a:gd name="T26" fmla="*/ 2147483647 w 58"/>
                  <a:gd name="T27" fmla="*/ 2147483647 h 91"/>
                  <a:gd name="T28" fmla="*/ 2147483647 w 58"/>
                  <a:gd name="T29" fmla="*/ 2147483647 h 91"/>
                  <a:gd name="T30" fmla="*/ 2147483647 w 58"/>
                  <a:gd name="T31" fmla="*/ 2147483647 h 91"/>
                  <a:gd name="T32" fmla="*/ 2147483647 w 58"/>
                  <a:gd name="T33" fmla="*/ 2147483647 h 91"/>
                  <a:gd name="T34" fmla="*/ 2147483647 w 58"/>
                  <a:gd name="T35" fmla="*/ 2147483647 h 91"/>
                  <a:gd name="T36" fmla="*/ 2147483647 w 58"/>
                  <a:gd name="T37" fmla="*/ 2147483647 h 91"/>
                  <a:gd name="T38" fmla="*/ 2147483647 w 58"/>
                  <a:gd name="T39" fmla="*/ 2147483647 h 91"/>
                  <a:gd name="T40" fmla="*/ 2147483647 w 58"/>
                  <a:gd name="T41" fmla="*/ 2147483647 h 91"/>
                  <a:gd name="T42" fmla="*/ 2147483647 w 58"/>
                  <a:gd name="T43" fmla="*/ 2147483647 h 91"/>
                  <a:gd name="T44" fmla="*/ 2147483647 w 58"/>
                  <a:gd name="T45" fmla="*/ 2147483647 h 91"/>
                  <a:gd name="T46" fmla="*/ 2147483647 w 58"/>
                  <a:gd name="T47" fmla="*/ 2147483647 h 91"/>
                  <a:gd name="T48" fmla="*/ 2147483647 w 58"/>
                  <a:gd name="T49" fmla="*/ 2147483647 h 91"/>
                  <a:gd name="T50" fmla="*/ 2147483647 w 58"/>
                  <a:gd name="T51" fmla="*/ 2147483647 h 91"/>
                  <a:gd name="T52" fmla="*/ 2147483647 w 58"/>
                  <a:gd name="T53" fmla="*/ 2147483647 h 91"/>
                  <a:gd name="T54" fmla="*/ 2147483647 w 58"/>
                  <a:gd name="T55" fmla="*/ 2147483647 h 91"/>
                  <a:gd name="T56" fmla="*/ 2147483647 w 58"/>
                  <a:gd name="T57" fmla="*/ 2147483647 h 91"/>
                  <a:gd name="T58" fmla="*/ 2147483647 w 58"/>
                  <a:gd name="T59" fmla="*/ 2147483647 h 91"/>
                  <a:gd name="T60" fmla="*/ 2147483647 w 58"/>
                  <a:gd name="T61" fmla="*/ 2147483647 h 91"/>
                  <a:gd name="T62" fmla="*/ 2147483647 w 58"/>
                  <a:gd name="T63" fmla="*/ 2147483647 h 91"/>
                  <a:gd name="T64" fmla="*/ 2147483647 w 58"/>
                  <a:gd name="T65" fmla="*/ 2147483647 h 91"/>
                  <a:gd name="T66" fmla="*/ 2147483647 w 58"/>
                  <a:gd name="T67" fmla="*/ 2147483647 h 91"/>
                  <a:gd name="T68" fmla="*/ 2147483647 w 58"/>
                  <a:gd name="T69" fmla="*/ 2147483647 h 91"/>
                  <a:gd name="T70" fmla="*/ 2147483647 w 58"/>
                  <a:gd name="T71" fmla="*/ 2147483647 h 91"/>
                  <a:gd name="T72" fmla="*/ 2147483647 w 58"/>
                  <a:gd name="T73" fmla="*/ 2147483647 h 91"/>
                  <a:gd name="T74" fmla="*/ 2147483647 w 58"/>
                  <a:gd name="T75" fmla="*/ 2147483647 h 9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58" h="91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78"/>
                      <a:pt x="13" y="91"/>
                      <a:pt x="29" y="91"/>
                    </a:cubicBezTo>
                    <a:cubicBezTo>
                      <a:pt x="45" y="91"/>
                      <a:pt x="58" y="78"/>
                      <a:pt x="58" y="62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29" y="27"/>
                    </a:moveTo>
                    <a:cubicBezTo>
                      <a:pt x="27" y="27"/>
                      <a:pt x="25" y="26"/>
                      <a:pt x="25" y="2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0"/>
                      <a:pt x="27" y="9"/>
                      <a:pt x="29" y="9"/>
                    </a:cubicBezTo>
                    <a:cubicBezTo>
                      <a:pt x="31" y="9"/>
                      <a:pt x="33" y="10"/>
                      <a:pt x="33" y="1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6"/>
                      <a:pt x="31" y="27"/>
                      <a:pt x="29" y="27"/>
                    </a:cubicBezTo>
                    <a:close/>
                    <a:moveTo>
                      <a:pt x="27" y="3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4" y="6"/>
                      <a:pt x="22" y="9"/>
                      <a:pt x="22" y="13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7"/>
                      <a:pt x="24" y="30"/>
                      <a:pt x="27" y="30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15"/>
                      <a:pt x="14" y="4"/>
                      <a:pt x="27" y="3"/>
                    </a:cubicBezTo>
                    <a:close/>
                    <a:moveTo>
                      <a:pt x="29" y="88"/>
                    </a:moveTo>
                    <a:cubicBezTo>
                      <a:pt x="15" y="88"/>
                      <a:pt x="3" y="76"/>
                      <a:pt x="3" y="62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76"/>
                      <a:pt x="43" y="88"/>
                      <a:pt x="29" y="88"/>
                    </a:cubicBezTo>
                    <a:close/>
                    <a:moveTo>
                      <a:pt x="55" y="33"/>
                    </a:move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4" y="30"/>
                      <a:pt x="36" y="27"/>
                      <a:pt x="36" y="24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9"/>
                      <a:pt x="34" y="6"/>
                      <a:pt x="31" y="6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44" y="4"/>
                      <a:pt x="55" y="15"/>
                      <a:pt x="55" y="29"/>
                    </a:cubicBezTo>
                    <a:lnTo>
                      <a:pt x="5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79" name="矩形 3"/>
            <p:cNvSpPr>
              <a:spLocks noChangeArrowheads="1"/>
            </p:cNvSpPr>
            <p:nvPr/>
          </p:nvSpPr>
          <p:spPr bwMode="auto">
            <a:xfrm>
              <a:off x="5229012" y="2585904"/>
              <a:ext cx="209275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Segoe UI" pitchFamily="34" charset="0"/>
                  <a:cs typeface="Segoe UI" pitchFamily="34" charset="0"/>
                </a:rPr>
                <a:t>SOFTWARE</a:t>
              </a:r>
            </a:p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Segoe UI" pitchFamily="34" charset="0"/>
                  <a:cs typeface="Segoe UI" pitchFamily="34" charset="0"/>
                </a:rPr>
                <a:t>SKILLS</a:t>
              </a:r>
              <a:endParaRPr lang="zh-CN" altLang="en-US" sz="2800" b="1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545" name="组合 49"/>
          <p:cNvGrpSpPr>
            <a:grpSpLocks/>
          </p:cNvGrpSpPr>
          <p:nvPr/>
        </p:nvGrpSpPr>
        <p:grpSpPr bwMode="auto">
          <a:xfrm>
            <a:off x="1728788" y="750888"/>
            <a:ext cx="750887" cy="471487"/>
            <a:chOff x="2569304" y="378100"/>
            <a:chExt cx="750241" cy="470481"/>
          </a:xfrm>
        </p:grpSpPr>
        <p:sp>
          <p:nvSpPr>
            <p:cNvPr id="37" name="圆角矩形 36"/>
            <p:cNvSpPr/>
            <p:nvPr/>
          </p:nvSpPr>
          <p:spPr>
            <a:xfrm>
              <a:off x="2569304" y="441465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76" name="文本框 13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80%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2869083" y="720268"/>
              <a:ext cx="150683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46" name="组合 57"/>
          <p:cNvGrpSpPr>
            <a:grpSpLocks/>
          </p:cNvGrpSpPr>
          <p:nvPr/>
        </p:nvGrpSpPr>
        <p:grpSpPr bwMode="auto">
          <a:xfrm>
            <a:off x="8789988" y="750888"/>
            <a:ext cx="750887" cy="471487"/>
            <a:chOff x="2569304" y="378100"/>
            <a:chExt cx="750241" cy="470481"/>
          </a:xfrm>
        </p:grpSpPr>
        <p:sp>
          <p:nvSpPr>
            <p:cNvPr id="59" name="圆角矩形 58"/>
            <p:cNvSpPr/>
            <p:nvPr/>
          </p:nvSpPr>
          <p:spPr>
            <a:xfrm>
              <a:off x="2569304" y="441465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73" name="文本框 59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50%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2869083" y="720268"/>
              <a:ext cx="150683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47" name="组合 61"/>
          <p:cNvGrpSpPr>
            <a:grpSpLocks/>
          </p:cNvGrpSpPr>
          <p:nvPr/>
        </p:nvGrpSpPr>
        <p:grpSpPr bwMode="auto">
          <a:xfrm>
            <a:off x="2525713" y="3587750"/>
            <a:ext cx="749300" cy="471488"/>
            <a:chOff x="2569304" y="378100"/>
            <a:chExt cx="750241" cy="470481"/>
          </a:xfrm>
        </p:grpSpPr>
        <p:sp>
          <p:nvSpPr>
            <p:cNvPr id="63" name="圆角矩形 62"/>
            <p:cNvSpPr/>
            <p:nvPr/>
          </p:nvSpPr>
          <p:spPr>
            <a:xfrm>
              <a:off x="2569304" y="441464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70" name="文本框 63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60%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2869718" y="720268"/>
              <a:ext cx="149412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48" name="组合 65"/>
          <p:cNvGrpSpPr>
            <a:grpSpLocks/>
          </p:cNvGrpSpPr>
          <p:nvPr/>
        </p:nvGrpSpPr>
        <p:grpSpPr bwMode="auto">
          <a:xfrm>
            <a:off x="9593263" y="3657600"/>
            <a:ext cx="750887" cy="471488"/>
            <a:chOff x="2569304" y="378100"/>
            <a:chExt cx="750241" cy="470481"/>
          </a:xfrm>
        </p:grpSpPr>
        <p:sp>
          <p:nvSpPr>
            <p:cNvPr id="70" name="圆角矩形 69"/>
            <p:cNvSpPr/>
            <p:nvPr/>
          </p:nvSpPr>
          <p:spPr>
            <a:xfrm>
              <a:off x="2569304" y="441464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67" name="文本框 70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40%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2" name="等腰三角形 71"/>
            <p:cNvSpPr/>
            <p:nvPr/>
          </p:nvSpPr>
          <p:spPr>
            <a:xfrm rot="10800000">
              <a:off x="2869083" y="720268"/>
              <a:ext cx="150683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549" name="矩形 50"/>
          <p:cNvSpPr>
            <a:spLocks noChangeArrowheads="1"/>
          </p:cNvSpPr>
          <p:nvPr/>
        </p:nvSpPr>
        <p:spPr bwMode="auto">
          <a:xfrm>
            <a:off x="1289050" y="2744788"/>
            <a:ext cx="163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Power Point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0" name="矩形 74"/>
          <p:cNvSpPr>
            <a:spLocks noChangeArrowheads="1"/>
          </p:cNvSpPr>
          <p:nvPr/>
        </p:nvSpPr>
        <p:spPr bwMode="auto">
          <a:xfrm>
            <a:off x="2400300" y="5626100"/>
            <a:ext cx="85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Word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1" name="矩形 77"/>
          <p:cNvSpPr>
            <a:spLocks noChangeArrowheads="1"/>
          </p:cNvSpPr>
          <p:nvPr/>
        </p:nvSpPr>
        <p:spPr bwMode="auto">
          <a:xfrm>
            <a:off x="8755063" y="2830513"/>
            <a:ext cx="793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Excel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2" name="矩形 80"/>
          <p:cNvSpPr>
            <a:spLocks noChangeArrowheads="1"/>
          </p:cNvSpPr>
          <p:nvPr/>
        </p:nvSpPr>
        <p:spPr bwMode="auto">
          <a:xfrm>
            <a:off x="9231313" y="5707063"/>
            <a:ext cx="1490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Photoshop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3" name="矩形 56"/>
          <p:cNvSpPr>
            <a:spLocks noChangeArrowheads="1"/>
          </p:cNvSpPr>
          <p:nvPr/>
        </p:nvSpPr>
        <p:spPr bwMode="auto">
          <a:xfrm>
            <a:off x="3786188" y="5081588"/>
            <a:ext cx="3695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>
                <a:solidFill>
                  <a:srgbClr val="006277"/>
                </a:solidFill>
              </a:rPr>
              <a:t>There being no one to help me, I had to do it all alone.</a:t>
            </a:r>
            <a:endParaRPr lang="zh-CN" altLang="en-US">
              <a:solidFill>
                <a:srgbClr val="006277"/>
              </a:solidFill>
            </a:endParaRPr>
          </a:p>
        </p:txBody>
      </p:sp>
      <p:grpSp>
        <p:nvGrpSpPr>
          <p:cNvPr id="22554" name="组合 72"/>
          <p:cNvGrpSpPr>
            <a:grpSpLocks/>
          </p:cNvGrpSpPr>
          <p:nvPr/>
        </p:nvGrpSpPr>
        <p:grpSpPr bwMode="auto">
          <a:xfrm>
            <a:off x="1330325" y="1247775"/>
            <a:ext cx="1541463" cy="1531938"/>
            <a:chOff x="5324475" y="1035050"/>
            <a:chExt cx="1541463" cy="1531938"/>
          </a:xfrm>
        </p:grpSpPr>
        <p:sp>
          <p:nvSpPr>
            <p:cNvPr id="22564" name="Freeform 8"/>
            <p:cNvSpPr>
              <a:spLocks/>
            </p:cNvSpPr>
            <p:nvPr/>
          </p:nvSpPr>
          <p:spPr bwMode="auto">
            <a:xfrm>
              <a:off x="5324475" y="1035050"/>
              <a:ext cx="1541463" cy="1531938"/>
            </a:xfrm>
            <a:custGeom>
              <a:avLst/>
              <a:gdLst>
                <a:gd name="T0" fmla="*/ 2147483647 w 4125"/>
                <a:gd name="T1" fmla="*/ 0 h 4105"/>
                <a:gd name="T2" fmla="*/ 2147483647 w 4125"/>
                <a:gd name="T3" fmla="*/ 2147483647 h 4105"/>
                <a:gd name="T4" fmla="*/ 2147483647 w 4125"/>
                <a:gd name="T5" fmla="*/ 2147483647 h 4105"/>
                <a:gd name="T6" fmla="*/ 2147483647 w 4125"/>
                <a:gd name="T7" fmla="*/ 2147483647 h 4105"/>
                <a:gd name="T8" fmla="*/ 2147483647 w 4125"/>
                <a:gd name="T9" fmla="*/ 2147483647 h 4105"/>
                <a:gd name="T10" fmla="*/ 2147483647 w 4125"/>
                <a:gd name="T11" fmla="*/ 2147483647 h 4105"/>
                <a:gd name="T12" fmla="*/ 2147483647 w 4125"/>
                <a:gd name="T13" fmla="*/ 2147483647 h 4105"/>
                <a:gd name="T14" fmla="*/ 2147483647 w 4125"/>
                <a:gd name="T15" fmla="*/ 2147483647 h 4105"/>
                <a:gd name="T16" fmla="*/ 2147483647 w 4125"/>
                <a:gd name="T17" fmla="*/ 2147483647 h 4105"/>
                <a:gd name="T18" fmla="*/ 2147483647 w 4125"/>
                <a:gd name="T19" fmla="*/ 2147483647 h 4105"/>
                <a:gd name="T20" fmla="*/ 2147483647 w 4125"/>
                <a:gd name="T21" fmla="*/ 0 h 41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25" h="4105">
                  <a:moveTo>
                    <a:pt x="2062" y="0"/>
                  </a:moveTo>
                  <a:cubicBezTo>
                    <a:pt x="3191" y="0"/>
                    <a:pt x="4105" y="914"/>
                    <a:pt x="4105" y="2042"/>
                  </a:cubicBezTo>
                  <a:cubicBezTo>
                    <a:pt x="4105" y="3170"/>
                    <a:pt x="3191" y="4085"/>
                    <a:pt x="2062" y="4085"/>
                  </a:cubicBezTo>
                  <a:cubicBezTo>
                    <a:pt x="934" y="4085"/>
                    <a:pt x="20" y="3170"/>
                    <a:pt x="20" y="2042"/>
                  </a:cubicBezTo>
                  <a:cubicBezTo>
                    <a:pt x="20" y="1828"/>
                    <a:pt x="53" y="1615"/>
                    <a:pt x="120" y="1411"/>
                  </a:cubicBezTo>
                  <a:lnTo>
                    <a:pt x="314" y="1474"/>
                  </a:lnTo>
                  <a:cubicBezTo>
                    <a:pt x="0" y="2440"/>
                    <a:pt x="529" y="3477"/>
                    <a:pt x="1494" y="3791"/>
                  </a:cubicBezTo>
                  <a:cubicBezTo>
                    <a:pt x="2460" y="4105"/>
                    <a:pt x="3497" y="3576"/>
                    <a:pt x="3811" y="2610"/>
                  </a:cubicBezTo>
                  <a:cubicBezTo>
                    <a:pt x="4125" y="1645"/>
                    <a:pt x="3596" y="608"/>
                    <a:pt x="2631" y="294"/>
                  </a:cubicBezTo>
                  <a:cubicBezTo>
                    <a:pt x="2447" y="234"/>
                    <a:pt x="2255" y="204"/>
                    <a:pt x="2062" y="204"/>
                  </a:cubicBezTo>
                  <a:lnTo>
                    <a:pt x="2062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9"/>
            <p:cNvSpPr>
              <a:spLocks/>
            </p:cNvSpPr>
            <p:nvPr/>
          </p:nvSpPr>
          <p:spPr bwMode="auto">
            <a:xfrm>
              <a:off x="5368925" y="1035050"/>
              <a:ext cx="725488" cy="549275"/>
            </a:xfrm>
            <a:custGeom>
              <a:avLst/>
              <a:gdLst>
                <a:gd name="T0" fmla="*/ 0 w 3885"/>
                <a:gd name="T1" fmla="*/ 2147483647 h 2949"/>
                <a:gd name="T2" fmla="*/ 2147483647 w 3885"/>
                <a:gd name="T3" fmla="*/ 0 h 2949"/>
                <a:gd name="T4" fmla="*/ 2147483647 w 3885"/>
                <a:gd name="T5" fmla="*/ 2147483647 h 2949"/>
                <a:gd name="T6" fmla="*/ 2147483647 w 3885"/>
                <a:gd name="T7" fmla="*/ 2147483647 h 2949"/>
                <a:gd name="T8" fmla="*/ 0 w 3885"/>
                <a:gd name="T9" fmla="*/ 2147483647 h 29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85" h="2949">
                  <a:moveTo>
                    <a:pt x="0" y="2823"/>
                  </a:moveTo>
                  <a:cubicBezTo>
                    <a:pt x="547" y="1139"/>
                    <a:pt x="2115" y="0"/>
                    <a:pt x="3885" y="0"/>
                  </a:cubicBezTo>
                  <a:lnTo>
                    <a:pt x="3885" y="408"/>
                  </a:lnTo>
                  <a:cubicBezTo>
                    <a:pt x="2292" y="408"/>
                    <a:pt x="881" y="1434"/>
                    <a:pt x="388" y="2949"/>
                  </a:cubicBezTo>
                  <a:lnTo>
                    <a:pt x="0" y="2823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5" name="组合 76"/>
          <p:cNvGrpSpPr>
            <a:grpSpLocks/>
          </p:cNvGrpSpPr>
          <p:nvPr/>
        </p:nvGrpSpPr>
        <p:grpSpPr bwMode="auto">
          <a:xfrm>
            <a:off x="2136775" y="4076700"/>
            <a:ext cx="1527175" cy="1524000"/>
            <a:chOff x="593725" y="4197350"/>
            <a:chExt cx="1527176" cy="1524000"/>
          </a:xfrm>
        </p:grpSpPr>
        <p:sp>
          <p:nvSpPr>
            <p:cNvPr id="22562" name="Freeform 12"/>
            <p:cNvSpPr>
              <a:spLocks/>
            </p:cNvSpPr>
            <p:nvPr/>
          </p:nvSpPr>
          <p:spPr bwMode="auto">
            <a:xfrm>
              <a:off x="1357313" y="4197350"/>
              <a:ext cx="763588" cy="1524000"/>
            </a:xfrm>
            <a:custGeom>
              <a:avLst/>
              <a:gdLst>
                <a:gd name="T0" fmla="*/ 0 w 4086"/>
                <a:gd name="T1" fmla="*/ 0 h 8172"/>
                <a:gd name="T2" fmla="*/ 2147483647 w 4086"/>
                <a:gd name="T3" fmla="*/ 2147483647 h 8172"/>
                <a:gd name="T4" fmla="*/ 0 w 4086"/>
                <a:gd name="T5" fmla="*/ 2147483647 h 8172"/>
                <a:gd name="T6" fmla="*/ 0 w 4086"/>
                <a:gd name="T7" fmla="*/ 2147483647 h 8172"/>
                <a:gd name="T8" fmla="*/ 2147483647 w 4086"/>
                <a:gd name="T9" fmla="*/ 2147483647 h 8172"/>
                <a:gd name="T10" fmla="*/ 0 w 4086"/>
                <a:gd name="T11" fmla="*/ 2147483647 h 8172"/>
                <a:gd name="T12" fmla="*/ 0 w 4086"/>
                <a:gd name="T13" fmla="*/ 0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6" h="8172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6342"/>
                    <a:pt x="2257" y="8172"/>
                    <a:pt x="0" y="8172"/>
                  </a:cubicBezTo>
                  <a:lnTo>
                    <a:pt x="0" y="7763"/>
                  </a:lnTo>
                  <a:cubicBezTo>
                    <a:pt x="2031" y="7763"/>
                    <a:pt x="3677" y="6117"/>
                    <a:pt x="3677" y="4086"/>
                  </a:cubicBezTo>
                  <a:cubicBezTo>
                    <a:pt x="3677" y="2055"/>
                    <a:pt x="2031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3"/>
            <p:cNvSpPr>
              <a:spLocks/>
            </p:cNvSpPr>
            <p:nvPr/>
          </p:nvSpPr>
          <p:spPr bwMode="auto">
            <a:xfrm>
              <a:off x="593725" y="4197350"/>
              <a:ext cx="763588" cy="1524000"/>
            </a:xfrm>
            <a:custGeom>
              <a:avLst/>
              <a:gdLst>
                <a:gd name="T0" fmla="*/ 2147483647 w 4085"/>
                <a:gd name="T1" fmla="*/ 2147483647 h 8172"/>
                <a:gd name="T2" fmla="*/ 0 w 4085"/>
                <a:gd name="T3" fmla="*/ 2147483647 h 8172"/>
                <a:gd name="T4" fmla="*/ 2147483647 w 4085"/>
                <a:gd name="T5" fmla="*/ 0 h 8172"/>
                <a:gd name="T6" fmla="*/ 2147483647 w 4085"/>
                <a:gd name="T7" fmla="*/ 2147483647 h 8172"/>
                <a:gd name="T8" fmla="*/ 2147483647 w 4085"/>
                <a:gd name="T9" fmla="*/ 2147483647 h 8172"/>
                <a:gd name="T10" fmla="*/ 2147483647 w 4085"/>
                <a:gd name="T11" fmla="*/ 2147483647 h 8172"/>
                <a:gd name="T12" fmla="*/ 2147483647 w 4085"/>
                <a:gd name="T13" fmla="*/ 2147483647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5" h="8172">
                  <a:moveTo>
                    <a:pt x="4085" y="8172"/>
                  </a:moveTo>
                  <a:cubicBezTo>
                    <a:pt x="1829" y="8172"/>
                    <a:pt x="0" y="6342"/>
                    <a:pt x="0" y="4086"/>
                  </a:cubicBezTo>
                  <a:cubicBezTo>
                    <a:pt x="0" y="1830"/>
                    <a:pt x="1829" y="0"/>
                    <a:pt x="4085" y="0"/>
                  </a:cubicBezTo>
                  <a:lnTo>
                    <a:pt x="4085" y="409"/>
                  </a:lnTo>
                  <a:cubicBezTo>
                    <a:pt x="2055" y="409"/>
                    <a:pt x="408" y="2055"/>
                    <a:pt x="408" y="4086"/>
                  </a:cubicBezTo>
                  <a:cubicBezTo>
                    <a:pt x="408" y="6117"/>
                    <a:pt x="2055" y="7763"/>
                    <a:pt x="4085" y="7763"/>
                  </a:cubicBezTo>
                  <a:lnTo>
                    <a:pt x="4085" y="817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组合 81"/>
          <p:cNvGrpSpPr>
            <a:grpSpLocks/>
          </p:cNvGrpSpPr>
          <p:nvPr/>
        </p:nvGrpSpPr>
        <p:grpSpPr bwMode="auto">
          <a:xfrm>
            <a:off x="9110663" y="4141788"/>
            <a:ext cx="1644650" cy="1625600"/>
            <a:chOff x="2860675" y="4197350"/>
            <a:chExt cx="1644650" cy="1625600"/>
          </a:xfrm>
        </p:grpSpPr>
        <p:sp>
          <p:nvSpPr>
            <p:cNvPr id="22560" name="Freeform 14"/>
            <p:cNvSpPr>
              <a:spLocks/>
            </p:cNvSpPr>
            <p:nvPr/>
          </p:nvSpPr>
          <p:spPr bwMode="auto">
            <a:xfrm>
              <a:off x="3727450" y="4197350"/>
              <a:ext cx="777875" cy="1377950"/>
            </a:xfrm>
            <a:custGeom>
              <a:avLst/>
              <a:gdLst>
                <a:gd name="T0" fmla="*/ 0 w 4169"/>
                <a:gd name="T1" fmla="*/ 0 h 7391"/>
                <a:gd name="T2" fmla="*/ 2147483647 w 4169"/>
                <a:gd name="T3" fmla="*/ 2147483647 h 7391"/>
                <a:gd name="T4" fmla="*/ 2147483647 w 4169"/>
                <a:gd name="T5" fmla="*/ 2147483647 h 7391"/>
                <a:gd name="T6" fmla="*/ 2147483647 w 4169"/>
                <a:gd name="T7" fmla="*/ 2147483647 h 7391"/>
                <a:gd name="T8" fmla="*/ 2147483647 w 4169"/>
                <a:gd name="T9" fmla="*/ 2147483647 h 7391"/>
                <a:gd name="T10" fmla="*/ 0 w 4169"/>
                <a:gd name="T11" fmla="*/ 2147483647 h 7391"/>
                <a:gd name="T12" fmla="*/ 0 w 4169"/>
                <a:gd name="T13" fmla="*/ 0 h 7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69" h="7391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5394"/>
                    <a:pt x="3460" y="6623"/>
                    <a:pt x="2402" y="7391"/>
                  </a:cubicBezTo>
                  <a:lnTo>
                    <a:pt x="2161" y="7061"/>
                  </a:lnTo>
                  <a:cubicBezTo>
                    <a:pt x="3804" y="5867"/>
                    <a:pt x="4169" y="3568"/>
                    <a:pt x="2975" y="1925"/>
                  </a:cubicBezTo>
                  <a:cubicBezTo>
                    <a:pt x="2283" y="973"/>
                    <a:pt x="1177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15"/>
            <p:cNvSpPr>
              <a:spLocks/>
            </p:cNvSpPr>
            <p:nvPr/>
          </p:nvSpPr>
          <p:spPr bwMode="auto">
            <a:xfrm>
              <a:off x="2860675" y="4197350"/>
              <a:ext cx="1314450" cy="1625600"/>
            </a:xfrm>
            <a:custGeom>
              <a:avLst/>
              <a:gdLst>
                <a:gd name="T0" fmla="*/ 2147483647 w 7033"/>
                <a:gd name="T1" fmla="*/ 2147483647 h 8718"/>
                <a:gd name="T2" fmla="*/ 2147483647 w 7033"/>
                <a:gd name="T3" fmla="*/ 2147483647 h 8718"/>
                <a:gd name="T4" fmla="*/ 2147483647 w 7033"/>
                <a:gd name="T5" fmla="*/ 2147483647 h 8718"/>
                <a:gd name="T6" fmla="*/ 2147483647 w 7033"/>
                <a:gd name="T7" fmla="*/ 0 h 8718"/>
                <a:gd name="T8" fmla="*/ 2147483647 w 7033"/>
                <a:gd name="T9" fmla="*/ 2147483647 h 8718"/>
                <a:gd name="T10" fmla="*/ 2147483647 w 7033"/>
                <a:gd name="T11" fmla="*/ 2147483647 h 8718"/>
                <a:gd name="T12" fmla="*/ 2147483647 w 7033"/>
                <a:gd name="T13" fmla="*/ 2147483647 h 8718"/>
                <a:gd name="T14" fmla="*/ 2147483647 w 7033"/>
                <a:gd name="T15" fmla="*/ 2147483647 h 8718"/>
                <a:gd name="T16" fmla="*/ 2147483647 w 7033"/>
                <a:gd name="T17" fmla="*/ 2147483647 h 87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33" h="8718">
                  <a:moveTo>
                    <a:pt x="7033" y="7391"/>
                  </a:moveTo>
                  <a:cubicBezTo>
                    <a:pt x="5207" y="8718"/>
                    <a:pt x="2652" y="8313"/>
                    <a:pt x="1326" y="6487"/>
                  </a:cubicBezTo>
                  <a:cubicBezTo>
                    <a:pt x="0" y="4662"/>
                    <a:pt x="404" y="2107"/>
                    <a:pt x="2230" y="781"/>
                  </a:cubicBezTo>
                  <a:cubicBezTo>
                    <a:pt x="2928" y="274"/>
                    <a:pt x="3768" y="0"/>
                    <a:pt x="4631" y="0"/>
                  </a:cubicBezTo>
                  <a:lnTo>
                    <a:pt x="4631" y="409"/>
                  </a:lnTo>
                  <a:cubicBezTo>
                    <a:pt x="2600" y="409"/>
                    <a:pt x="954" y="2055"/>
                    <a:pt x="954" y="4086"/>
                  </a:cubicBezTo>
                  <a:cubicBezTo>
                    <a:pt x="954" y="6117"/>
                    <a:pt x="2600" y="7763"/>
                    <a:pt x="4631" y="7763"/>
                  </a:cubicBezTo>
                  <a:cubicBezTo>
                    <a:pt x="5408" y="7763"/>
                    <a:pt x="6164" y="7517"/>
                    <a:pt x="6792" y="7061"/>
                  </a:cubicBezTo>
                  <a:lnTo>
                    <a:pt x="7033" y="739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7" name="组合 85"/>
          <p:cNvGrpSpPr>
            <a:grpSpLocks/>
          </p:cNvGrpSpPr>
          <p:nvPr/>
        </p:nvGrpSpPr>
        <p:grpSpPr bwMode="auto">
          <a:xfrm>
            <a:off x="8401050" y="1246188"/>
            <a:ext cx="1527175" cy="1524000"/>
            <a:chOff x="10069513" y="1035050"/>
            <a:chExt cx="1527175" cy="1524000"/>
          </a:xfrm>
        </p:grpSpPr>
        <p:sp>
          <p:nvSpPr>
            <p:cNvPr id="22558" name="Freeform 18"/>
            <p:cNvSpPr>
              <a:spLocks/>
            </p:cNvSpPr>
            <p:nvPr/>
          </p:nvSpPr>
          <p:spPr bwMode="auto">
            <a:xfrm>
              <a:off x="10069513" y="1035050"/>
              <a:ext cx="1527175" cy="1524000"/>
            </a:xfrm>
            <a:custGeom>
              <a:avLst/>
              <a:gdLst>
                <a:gd name="T0" fmla="*/ 2147483647 w 4086"/>
                <a:gd name="T1" fmla="*/ 0 h 4085"/>
                <a:gd name="T2" fmla="*/ 2147483647 w 4086"/>
                <a:gd name="T3" fmla="*/ 2147483647 h 4085"/>
                <a:gd name="T4" fmla="*/ 2147483647 w 4086"/>
                <a:gd name="T5" fmla="*/ 2147483647 h 4085"/>
                <a:gd name="T6" fmla="*/ 0 w 4086"/>
                <a:gd name="T7" fmla="*/ 2147483647 h 4085"/>
                <a:gd name="T8" fmla="*/ 2147483647 w 4086"/>
                <a:gd name="T9" fmla="*/ 2147483647 h 4085"/>
                <a:gd name="T10" fmla="*/ 2147483647 w 4086"/>
                <a:gd name="T11" fmla="*/ 2147483647 h 4085"/>
                <a:gd name="T12" fmla="*/ 2147483647 w 4086"/>
                <a:gd name="T13" fmla="*/ 2147483647 h 4085"/>
                <a:gd name="T14" fmla="*/ 2147483647 w 4086"/>
                <a:gd name="T15" fmla="*/ 2147483647 h 4085"/>
                <a:gd name="T16" fmla="*/ 2147483647 w 4086"/>
                <a:gd name="T17" fmla="*/ 0 h 40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86" h="4085">
                  <a:moveTo>
                    <a:pt x="2043" y="0"/>
                  </a:moveTo>
                  <a:cubicBezTo>
                    <a:pt x="3171" y="0"/>
                    <a:pt x="4086" y="914"/>
                    <a:pt x="4086" y="2042"/>
                  </a:cubicBezTo>
                  <a:cubicBezTo>
                    <a:pt x="4086" y="3170"/>
                    <a:pt x="3171" y="4085"/>
                    <a:pt x="2043" y="4085"/>
                  </a:cubicBezTo>
                  <a:cubicBezTo>
                    <a:pt x="915" y="4085"/>
                    <a:pt x="0" y="3170"/>
                    <a:pt x="0" y="2042"/>
                  </a:cubicBezTo>
                  <a:lnTo>
                    <a:pt x="204" y="2042"/>
                  </a:lnTo>
                  <a:cubicBezTo>
                    <a:pt x="204" y="3058"/>
                    <a:pt x="1028" y="3881"/>
                    <a:pt x="2043" y="3881"/>
                  </a:cubicBezTo>
                  <a:cubicBezTo>
                    <a:pt x="3058" y="3881"/>
                    <a:pt x="3881" y="3058"/>
                    <a:pt x="3881" y="2042"/>
                  </a:cubicBezTo>
                  <a:cubicBezTo>
                    <a:pt x="3881" y="1027"/>
                    <a:pt x="3058" y="204"/>
                    <a:pt x="2043" y="204"/>
                  </a:cubicBezTo>
                  <a:lnTo>
                    <a:pt x="2043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19"/>
            <p:cNvSpPr>
              <a:spLocks/>
            </p:cNvSpPr>
            <p:nvPr/>
          </p:nvSpPr>
          <p:spPr bwMode="auto">
            <a:xfrm>
              <a:off x="10069513" y="1035050"/>
              <a:ext cx="763588" cy="762000"/>
            </a:xfrm>
            <a:custGeom>
              <a:avLst/>
              <a:gdLst>
                <a:gd name="T0" fmla="*/ 0 w 2043"/>
                <a:gd name="T1" fmla="*/ 2147483647 h 2042"/>
                <a:gd name="T2" fmla="*/ 2147483647 w 2043"/>
                <a:gd name="T3" fmla="*/ 0 h 2042"/>
                <a:gd name="T4" fmla="*/ 2147483647 w 2043"/>
                <a:gd name="T5" fmla="*/ 2147483647 h 2042"/>
                <a:gd name="T6" fmla="*/ 2147483647 w 2043"/>
                <a:gd name="T7" fmla="*/ 2147483647 h 2042"/>
                <a:gd name="T8" fmla="*/ 0 w 2043"/>
                <a:gd name="T9" fmla="*/ 2147483647 h 20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3" h="2042">
                  <a:moveTo>
                    <a:pt x="0" y="2042"/>
                  </a:moveTo>
                  <a:cubicBezTo>
                    <a:pt x="0" y="914"/>
                    <a:pt x="915" y="0"/>
                    <a:pt x="2043" y="0"/>
                  </a:cubicBezTo>
                  <a:lnTo>
                    <a:pt x="2043" y="204"/>
                  </a:lnTo>
                  <a:cubicBezTo>
                    <a:pt x="1028" y="204"/>
                    <a:pt x="204" y="1027"/>
                    <a:pt x="204" y="2042"/>
                  </a:cubicBezTo>
                  <a:lnTo>
                    <a:pt x="0" y="204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6D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3826</TotalTime>
  <Words>426</Words>
  <Application>Microsoft Office PowerPoint</Application>
  <PresentationFormat>自定义</PresentationFormat>
  <Paragraphs>133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</cp:lastModifiedBy>
  <cp:revision>243</cp:revision>
  <dcterms:created xsi:type="dcterms:W3CDTF">2015-07-26T04:03:12Z</dcterms:created>
  <dcterms:modified xsi:type="dcterms:W3CDTF">2016-11-19T06:45:27Z</dcterms:modified>
</cp:coreProperties>
</file>