
<file path=[Content_Types].xml><?xml version="1.0" encoding="utf-8"?>
<Types xmlns="http://schemas.openxmlformats.org/package/2006/content-types">
  <Default Extension="mp3" ContentType="audio/mpeg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2" r:id="rId2"/>
    <p:sldId id="300" r:id="rId3"/>
    <p:sldId id="288" r:id="rId4"/>
    <p:sldId id="309" r:id="rId5"/>
    <p:sldId id="275" r:id="rId6"/>
    <p:sldId id="284" r:id="rId7"/>
    <p:sldId id="279" r:id="rId8"/>
    <p:sldId id="310" r:id="rId9"/>
    <p:sldId id="306" r:id="rId10"/>
    <p:sldId id="327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45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4606C"/>
    <a:srgbClr val="F4D365"/>
    <a:srgbClr val="F47363"/>
    <a:srgbClr val="74BADE"/>
    <a:srgbClr val="37CD91"/>
    <a:srgbClr val="757F89"/>
    <a:srgbClr val="54ABD6"/>
    <a:srgbClr val="349BCE"/>
    <a:srgbClr val="3A9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94" y="86"/>
      </p:cViewPr>
      <p:guideLst>
        <p:guide orient="horz" pos="1620"/>
        <p:guide pos="2880"/>
        <p:guide pos="4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Sheet1!$B$2:$B$6</c:f>
              <c:numCache>
                <c:formatCode>g\!\!\!/"通""用""格""式"</c:formatCode>
                <c:ptCount val="5"/>
                <c:pt idx="0">
                  <c:v>7.3</c:v>
                </c:pt>
                <c:pt idx="1">
                  <c:v>8.1999999999999993</c:v>
                </c:pt>
                <c:pt idx="2">
                  <c:v>8.9</c:v>
                </c:pt>
                <c:pt idx="3">
                  <c:v>9</c:v>
                </c:pt>
                <c:pt idx="4">
                  <c:v>9.8000000000000007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100"/>
        <c:axId val="2033674384"/>
        <c:axId val="2033655344"/>
      </c:barChart>
      <c:barChart>
        <c:barDir val="bar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Sheet1!$C$2:$C$6</c:f>
              <c:numCache>
                <c:formatCode>g\!\!\!/"通""用""格""式"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100"/>
        <c:axId val="2033653168"/>
        <c:axId val="2033670576"/>
      </c:barChart>
      <c:valAx>
        <c:axId val="2033655344"/>
        <c:scaling>
          <c:orientation val="minMax"/>
        </c:scaling>
        <c:delete val="1"/>
        <c:axPos val="t"/>
        <c:numFmt formatCode="g\!\!\!/&quot;通&quot;&quot;用&quot;&quot;格&quot;&quot;式&quot;" sourceLinked="1"/>
        <c:majorTickMark val="out"/>
        <c:minorTickMark val="none"/>
        <c:tickLblPos val="nextTo"/>
        <c:crossAx val="2033674384"/>
        <c:crosses val="max"/>
        <c:crossBetween val="between"/>
      </c:valAx>
      <c:catAx>
        <c:axId val="2033674384"/>
        <c:scaling>
          <c:orientation val="minMax"/>
        </c:scaling>
        <c:delete val="0"/>
        <c:axPos val="l"/>
        <c:numFmt formatCode="g\!/&quot;通&quot;&quot;用&quot;&quot;格&quot;&quot;式&quot;" sourceLinked="0"/>
        <c:majorTickMark val="none"/>
        <c:minorTickMark val="none"/>
        <c:tickLblPos val="nextTo"/>
        <c:spPr>
          <a:noFill/>
          <a:ln w="3175">
            <a:noFill/>
          </a:ln>
        </c:spPr>
        <c:txPr>
          <a:bodyPr/>
          <a:lstStyle/>
          <a:p>
            <a:pPr>
              <a:defRPr sz="2000">
                <a:solidFill>
                  <a:schemeClr val="bg1"/>
                </a:solidFill>
              </a:defRPr>
            </a:pPr>
            <a:endParaRPr lang="zh-CN"/>
          </a:p>
        </c:txPr>
        <c:crossAx val="2033655344"/>
        <c:crosses val="autoZero"/>
        <c:auto val="1"/>
        <c:lblAlgn val="ctr"/>
        <c:lblOffset val="100"/>
        <c:noMultiLvlLbl val="0"/>
      </c:catAx>
      <c:valAx>
        <c:axId val="2033670576"/>
        <c:scaling>
          <c:orientation val="minMax"/>
        </c:scaling>
        <c:delete val="1"/>
        <c:axPos val="b"/>
        <c:numFmt formatCode="g\!\!\!/&quot;通&quot;&quot;用&quot;&quot;格&quot;&quot;式&quot;" sourceLinked="1"/>
        <c:majorTickMark val="out"/>
        <c:minorTickMark val="none"/>
        <c:tickLblPos val="nextTo"/>
        <c:crossAx val="2033653168"/>
        <c:crosses val="autoZero"/>
        <c:crossBetween val="between"/>
      </c:valAx>
      <c:catAx>
        <c:axId val="2033653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33670576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Sheet1!$B$2:$B$6</c:f>
              <c:numCache>
                <c:formatCode>g\!\!\!/"通""用""格""式"</c:formatCode>
                <c:ptCount val="5"/>
                <c:pt idx="0">
                  <c:v>7.3</c:v>
                </c:pt>
                <c:pt idx="1">
                  <c:v>8.1999999999999993</c:v>
                </c:pt>
                <c:pt idx="2">
                  <c:v>8.9</c:v>
                </c:pt>
                <c:pt idx="3">
                  <c:v>9</c:v>
                </c:pt>
                <c:pt idx="4">
                  <c:v>9.8000000000000007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100"/>
        <c:axId val="2033669488"/>
        <c:axId val="2033657520"/>
      </c:barChart>
      <c:barChart>
        <c:barDir val="bar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Sheet1!$C$2:$C$6</c:f>
              <c:numCache>
                <c:formatCode>g\!\!\!/"通""用""格""式"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100"/>
        <c:axId val="2033661328"/>
        <c:axId val="2033671120"/>
      </c:barChart>
      <c:valAx>
        <c:axId val="2033657520"/>
        <c:scaling>
          <c:orientation val="minMax"/>
        </c:scaling>
        <c:delete val="1"/>
        <c:axPos val="t"/>
        <c:numFmt formatCode="g\!\!\!/&quot;通&quot;&quot;用&quot;&quot;格&quot;&quot;式&quot;" sourceLinked="1"/>
        <c:majorTickMark val="out"/>
        <c:minorTickMark val="none"/>
        <c:tickLblPos val="nextTo"/>
        <c:crossAx val="2033669488"/>
        <c:crosses val="max"/>
        <c:crossBetween val="between"/>
      </c:valAx>
      <c:catAx>
        <c:axId val="2033669488"/>
        <c:scaling>
          <c:orientation val="minMax"/>
        </c:scaling>
        <c:delete val="0"/>
        <c:axPos val="l"/>
        <c:numFmt formatCode="g\!/&quot;通&quot;&quot;用&quot;&quot;格&quot;&quot;式&quot;" sourceLinked="0"/>
        <c:majorTickMark val="none"/>
        <c:minorTickMark val="none"/>
        <c:tickLblPos val="nextTo"/>
        <c:spPr>
          <a:noFill/>
          <a:ln w="3175">
            <a:noFill/>
          </a:ln>
        </c:spPr>
        <c:txPr>
          <a:bodyPr/>
          <a:lstStyle/>
          <a:p>
            <a:pPr>
              <a:defRPr sz="2000">
                <a:solidFill>
                  <a:schemeClr val="bg1"/>
                </a:solidFill>
              </a:defRPr>
            </a:pPr>
            <a:endParaRPr lang="zh-CN"/>
          </a:p>
        </c:txPr>
        <c:crossAx val="2033657520"/>
        <c:crosses val="autoZero"/>
        <c:auto val="1"/>
        <c:lblAlgn val="ctr"/>
        <c:lblOffset val="100"/>
        <c:noMultiLvlLbl val="0"/>
      </c:catAx>
      <c:valAx>
        <c:axId val="2033671120"/>
        <c:scaling>
          <c:orientation val="minMax"/>
        </c:scaling>
        <c:delete val="1"/>
        <c:axPos val="b"/>
        <c:numFmt formatCode="g\!\!\!/&quot;通&quot;&quot;用&quot;&quot;格&quot;&quot;式&quot;" sourceLinked="1"/>
        <c:majorTickMark val="out"/>
        <c:minorTickMark val="none"/>
        <c:tickLblPos val="nextTo"/>
        <c:crossAx val="2033661328"/>
        <c:crosses val="autoZero"/>
        <c:crossBetween val="between"/>
      </c:valAx>
      <c:catAx>
        <c:axId val="20336613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33671120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Sheet1!$B$2:$B$6</c:f>
              <c:numCache>
                <c:formatCode>g/"通""用""格""式"</c:formatCode>
                <c:ptCount val="5"/>
                <c:pt idx="0">
                  <c:v>7.3</c:v>
                </c:pt>
                <c:pt idx="1">
                  <c:v>8.1999999999999993</c:v>
                </c:pt>
                <c:pt idx="2">
                  <c:v>8.9</c:v>
                </c:pt>
                <c:pt idx="3">
                  <c:v>9</c:v>
                </c:pt>
                <c:pt idx="4">
                  <c:v>9.8000000000000007</c:v>
                </c:pt>
              </c:numCache>
            </c:numRef>
          </c:val>
        </c:ser>
        <c:ser>
          <c:idx val="0"/>
          <c:order val="0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</c:spPr>
          <c:invertIfNegative val="0"/>
          <c:pictureOptions>
            <c:pictureFormat val="stack"/>
          </c:pictureOptions>
          <c:cat>
            <c:strRef>
              <c:f>Sheet1!$A$2:$A$6</c:f>
              <c:strCache>
                <c:ptCount val="5"/>
                <c:pt idx="0">
                  <c:v>PS</c:v>
                </c:pt>
                <c:pt idx="1">
                  <c:v>AI</c:v>
                </c:pt>
                <c:pt idx="2">
                  <c:v>3D</c:v>
                </c:pt>
                <c:pt idx="3">
                  <c:v>EXCEL</c:v>
                </c:pt>
                <c:pt idx="4">
                  <c:v>PPT</c:v>
                </c:pt>
              </c:strCache>
            </c:strRef>
          </c:cat>
          <c:val>
            <c:numRef>
              <c:f>Sheet1!$C$2:$C$6</c:f>
              <c:numCache>
                <c:formatCode>g/"通""用""格""式"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100"/>
        <c:axId val="2033661872"/>
        <c:axId val="2033676560"/>
      </c:barChart>
      <c:valAx>
        <c:axId val="2033676560"/>
        <c:scaling>
          <c:orientation val="minMax"/>
        </c:scaling>
        <c:delete val="1"/>
        <c:axPos val="t"/>
        <c:numFmt formatCode="g/&quot;通&quot;&quot;用&quot;&quot;格&quot;&quot;式&quot;" sourceLinked="1"/>
        <c:majorTickMark val="out"/>
        <c:minorTickMark val="none"/>
        <c:tickLblPos val="nextTo"/>
        <c:crossAx val="2033661872"/>
        <c:crosses val="max"/>
        <c:crossBetween val="between"/>
      </c:valAx>
      <c:catAx>
        <c:axId val="2033661872"/>
        <c:scaling>
          <c:orientation val="minMax"/>
        </c:scaling>
        <c:delete val="0"/>
        <c:axPos val="l"/>
        <c:numFmt formatCode="g\!/&quot;通&quot;&quot;用&quot;&quot;格&quot;&quot;式&quot;" sourceLinked="0"/>
        <c:majorTickMark val="none"/>
        <c:minorTickMark val="none"/>
        <c:tickLblPos val="nextTo"/>
        <c:spPr>
          <a:noFill/>
          <a:ln w="3175">
            <a:noFill/>
          </a:ln>
        </c:spPr>
        <c:txPr>
          <a:bodyPr/>
          <a:lstStyle/>
          <a:p>
            <a:pPr>
              <a:defRPr sz="2000">
                <a:solidFill>
                  <a:schemeClr val="bg1"/>
                </a:solidFill>
              </a:defRPr>
            </a:pPr>
            <a:endParaRPr lang="zh-CN"/>
          </a:p>
        </c:txPr>
        <c:crossAx val="2033676560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3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8A9E-6999-46DF-8856-30F86DD41DC8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9DC38-3D72-4925-925E-C215806994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97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83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70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787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8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du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4"/>
          <p:cNvSpPr txBox="1">
            <a:spLocks/>
          </p:cNvSpPr>
          <p:nvPr userDrawn="1"/>
        </p:nvSpPr>
        <p:spPr>
          <a:xfrm>
            <a:off x="2089404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12" name="任意多边形 11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菱形 16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菱形 20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8" name="弧形 27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2" name="内容占位符 4"/>
          <p:cNvSpPr txBox="1">
            <a:spLocks/>
          </p:cNvSpPr>
          <p:nvPr userDrawn="1"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33" name="内容占位符 4"/>
          <p:cNvSpPr txBox="1">
            <a:spLocks/>
          </p:cNvSpPr>
          <p:nvPr userDrawn="1"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4" name="内容占位符 4"/>
          <p:cNvSpPr txBox="1">
            <a:spLocks/>
          </p:cNvSpPr>
          <p:nvPr userDrawn="1"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5" name="内容占位符 4"/>
          <p:cNvSpPr txBox="1">
            <a:spLocks/>
          </p:cNvSpPr>
          <p:nvPr userDrawn="1"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3487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o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 userDrawn="1"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0" name="内容占位符 4"/>
          <p:cNvSpPr txBox="1">
            <a:spLocks/>
          </p:cNvSpPr>
          <p:nvPr userDrawn="1"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2" name="内容占位符 4"/>
          <p:cNvSpPr txBox="1">
            <a:spLocks/>
          </p:cNvSpPr>
          <p:nvPr userDrawn="1"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3" name="内容占位符 4"/>
          <p:cNvSpPr txBox="1">
            <a:spLocks/>
          </p:cNvSpPr>
          <p:nvPr userDrawn="1"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4" name="内容占位符 4"/>
          <p:cNvSpPr txBox="1">
            <a:spLocks/>
          </p:cNvSpPr>
          <p:nvPr userDrawn="1"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5" name="椭圆 14"/>
          <p:cNvSpPr/>
          <p:nvPr userDrawn="1"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17" name="任意多边形 16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菱形 21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菱形 23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菱形 25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3" name="弧形 32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308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k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 userDrawn="1"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9" name="内容占位符 4"/>
          <p:cNvSpPr txBox="1">
            <a:spLocks/>
          </p:cNvSpPr>
          <p:nvPr userDrawn="1"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0" name="内容占位符 4"/>
          <p:cNvSpPr txBox="1">
            <a:spLocks/>
          </p:cNvSpPr>
          <p:nvPr userDrawn="1"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1" name="内容占位符 4"/>
          <p:cNvSpPr txBox="1">
            <a:spLocks/>
          </p:cNvSpPr>
          <p:nvPr userDrawn="1"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2" name="椭圆 11"/>
          <p:cNvSpPr/>
          <p:nvPr userDrawn="1"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14" name="任意多边形 13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菱形 18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菱形 20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菱形 22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弧形 29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32" name="内容占位符 4"/>
          <p:cNvSpPr txBox="1">
            <a:spLocks/>
          </p:cNvSpPr>
          <p:nvPr userDrawn="1"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989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bb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内容占位符 4"/>
          <p:cNvSpPr txBox="1">
            <a:spLocks/>
          </p:cNvSpPr>
          <p:nvPr userDrawn="1"/>
        </p:nvSpPr>
        <p:spPr>
          <a:xfrm>
            <a:off x="6182957" y="29299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7" name="内容占位符 4"/>
          <p:cNvSpPr txBox="1">
            <a:spLocks/>
          </p:cNvSpPr>
          <p:nvPr userDrawn="1"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8" name="内容占位符 4"/>
          <p:cNvSpPr txBox="1">
            <a:spLocks/>
          </p:cNvSpPr>
          <p:nvPr userDrawn="1"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39" name="内容占位符 4"/>
          <p:cNvSpPr txBox="1">
            <a:spLocks/>
          </p:cNvSpPr>
          <p:nvPr userDrawn="1"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41" name="内容占位符 4"/>
          <p:cNvSpPr txBox="1">
            <a:spLocks/>
          </p:cNvSpPr>
          <p:nvPr userDrawn="1"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42" name="椭圆 41"/>
          <p:cNvSpPr/>
          <p:nvPr userDrawn="1"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3" name="组合 42"/>
          <p:cNvGrpSpPr/>
          <p:nvPr userDrawn="1"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44" name="任意多边形 43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菱形 48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菱形 50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菱形 52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弧形 59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236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53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99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91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97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009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46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 userDrawn="1"/>
        </p:nvSpPr>
        <p:spPr bwMode="auto">
          <a:xfrm>
            <a:off x="4933451" y="748800"/>
            <a:ext cx="816735" cy="500635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9"/>
          <p:cNvSpPr>
            <a:spLocks noEditPoints="1"/>
          </p:cNvSpPr>
          <p:nvPr userDrawn="1"/>
        </p:nvSpPr>
        <p:spPr bwMode="auto">
          <a:xfrm>
            <a:off x="4453760" y="1881715"/>
            <a:ext cx="641011" cy="658853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Freeform 117"/>
          <p:cNvSpPr>
            <a:spLocks/>
          </p:cNvSpPr>
          <p:nvPr userDrawn="1"/>
        </p:nvSpPr>
        <p:spPr bwMode="auto">
          <a:xfrm>
            <a:off x="8037325" y="824918"/>
            <a:ext cx="562348" cy="849034"/>
          </a:xfrm>
          <a:custGeom>
            <a:avLst/>
            <a:gdLst/>
            <a:ahLst/>
            <a:cxnLst/>
            <a:rect l="l" t="t" r="r" b="b"/>
            <a:pathLst>
              <a:path w="562348" h="849034">
                <a:moveTo>
                  <a:pt x="251402" y="0"/>
                </a:moveTo>
                <a:lnTo>
                  <a:pt x="260224" y="0"/>
                </a:lnTo>
                <a:lnTo>
                  <a:pt x="266840" y="0"/>
                </a:lnTo>
                <a:lnTo>
                  <a:pt x="273456" y="6616"/>
                </a:lnTo>
                <a:lnTo>
                  <a:pt x="275661" y="13232"/>
                </a:lnTo>
                <a:lnTo>
                  <a:pt x="277866" y="17642"/>
                </a:lnTo>
                <a:lnTo>
                  <a:pt x="277866" y="68363"/>
                </a:lnTo>
                <a:lnTo>
                  <a:pt x="286687" y="68363"/>
                </a:lnTo>
                <a:lnTo>
                  <a:pt x="304329" y="74979"/>
                </a:lnTo>
                <a:lnTo>
                  <a:pt x="319766" y="83800"/>
                </a:lnTo>
                <a:lnTo>
                  <a:pt x="335203" y="97032"/>
                </a:lnTo>
                <a:lnTo>
                  <a:pt x="346230" y="110263"/>
                </a:lnTo>
                <a:lnTo>
                  <a:pt x="355051" y="127906"/>
                </a:lnTo>
                <a:lnTo>
                  <a:pt x="361667" y="147753"/>
                </a:lnTo>
                <a:lnTo>
                  <a:pt x="366077" y="165396"/>
                </a:lnTo>
                <a:lnTo>
                  <a:pt x="361667" y="185243"/>
                </a:lnTo>
                <a:lnTo>
                  <a:pt x="355051" y="202885"/>
                </a:lnTo>
                <a:lnTo>
                  <a:pt x="346230" y="218322"/>
                </a:lnTo>
                <a:lnTo>
                  <a:pt x="335203" y="233759"/>
                </a:lnTo>
                <a:lnTo>
                  <a:pt x="322784" y="242630"/>
                </a:lnTo>
                <a:lnTo>
                  <a:pt x="538090" y="716717"/>
                </a:lnTo>
                <a:lnTo>
                  <a:pt x="562348" y="835802"/>
                </a:lnTo>
                <a:lnTo>
                  <a:pt x="476342" y="749796"/>
                </a:lnTo>
                <a:lnTo>
                  <a:pt x="268019" y="300051"/>
                </a:lnTo>
                <a:lnTo>
                  <a:pt x="194065" y="496189"/>
                </a:lnTo>
                <a:lnTo>
                  <a:pt x="92622" y="758617"/>
                </a:lnTo>
                <a:lnTo>
                  <a:pt x="48516" y="802723"/>
                </a:lnTo>
                <a:lnTo>
                  <a:pt x="17642" y="833597"/>
                </a:lnTo>
                <a:lnTo>
                  <a:pt x="6616" y="842418"/>
                </a:lnTo>
                <a:lnTo>
                  <a:pt x="0" y="849034"/>
                </a:lnTo>
                <a:lnTo>
                  <a:pt x="6616" y="818160"/>
                </a:lnTo>
                <a:lnTo>
                  <a:pt x="33079" y="747591"/>
                </a:lnTo>
                <a:lnTo>
                  <a:pt x="110264" y="529268"/>
                </a:lnTo>
                <a:lnTo>
                  <a:pt x="217874" y="247527"/>
                </a:lnTo>
                <a:lnTo>
                  <a:pt x="211707" y="244786"/>
                </a:lnTo>
                <a:lnTo>
                  <a:pt x="198476" y="233759"/>
                </a:lnTo>
                <a:lnTo>
                  <a:pt x="185244" y="218322"/>
                </a:lnTo>
                <a:lnTo>
                  <a:pt x="176423" y="202885"/>
                </a:lnTo>
                <a:lnTo>
                  <a:pt x="172012" y="185243"/>
                </a:lnTo>
                <a:lnTo>
                  <a:pt x="172012" y="165396"/>
                </a:lnTo>
                <a:lnTo>
                  <a:pt x="172012" y="147753"/>
                </a:lnTo>
                <a:lnTo>
                  <a:pt x="176423" y="127906"/>
                </a:lnTo>
                <a:lnTo>
                  <a:pt x="185244" y="110263"/>
                </a:lnTo>
                <a:lnTo>
                  <a:pt x="198476" y="97032"/>
                </a:lnTo>
                <a:lnTo>
                  <a:pt x="211707" y="83800"/>
                </a:lnTo>
                <a:lnTo>
                  <a:pt x="231555" y="74979"/>
                </a:lnTo>
                <a:lnTo>
                  <a:pt x="242581" y="70844"/>
                </a:lnTo>
                <a:lnTo>
                  <a:pt x="242581" y="17642"/>
                </a:lnTo>
                <a:lnTo>
                  <a:pt x="242581" y="13232"/>
                </a:lnTo>
                <a:lnTo>
                  <a:pt x="249197" y="66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6669078" y="351748"/>
            <a:ext cx="541136" cy="687692"/>
            <a:chOff x="1493838" y="1541463"/>
            <a:chExt cx="381000" cy="484187"/>
          </a:xfrm>
          <a:solidFill>
            <a:srgbClr val="FFFFFF">
              <a:alpha val="10000"/>
            </a:srgbClr>
          </a:solidFill>
        </p:grpSpPr>
        <p:sp>
          <p:nvSpPr>
            <p:cNvPr id="8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Freeform 142"/>
          <p:cNvSpPr>
            <a:spLocks noEditPoints="1"/>
          </p:cNvSpPr>
          <p:nvPr userDrawn="1"/>
        </p:nvSpPr>
        <p:spPr bwMode="auto">
          <a:xfrm>
            <a:off x="3445172" y="540544"/>
            <a:ext cx="606029" cy="706041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52"/>
          <p:cNvSpPr>
            <a:spLocks noEditPoints="1"/>
          </p:cNvSpPr>
          <p:nvPr userDrawn="1"/>
        </p:nvSpPr>
        <p:spPr bwMode="auto">
          <a:xfrm>
            <a:off x="366610" y="326848"/>
            <a:ext cx="776390" cy="84390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53"/>
          <p:cNvSpPr>
            <a:spLocks noEditPoints="1"/>
          </p:cNvSpPr>
          <p:nvPr userDrawn="1"/>
        </p:nvSpPr>
        <p:spPr bwMode="auto">
          <a:xfrm>
            <a:off x="2582106" y="1491011"/>
            <a:ext cx="720942" cy="705413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54"/>
          <p:cNvSpPr>
            <a:spLocks noEditPoints="1"/>
          </p:cNvSpPr>
          <p:nvPr userDrawn="1"/>
        </p:nvSpPr>
        <p:spPr bwMode="auto">
          <a:xfrm>
            <a:off x="961592" y="2025783"/>
            <a:ext cx="580185" cy="608440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7261630" y="1832357"/>
            <a:ext cx="625002" cy="789263"/>
            <a:chOff x="1516063" y="3252788"/>
            <a:chExt cx="247651" cy="312737"/>
          </a:xfrm>
          <a:solidFill>
            <a:srgbClr val="FFFFFF">
              <a:alpha val="10000"/>
            </a:srgbClr>
          </a:solidFill>
        </p:grpSpPr>
        <p:sp>
          <p:nvSpPr>
            <p:cNvPr id="15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5460943" y="4093077"/>
            <a:ext cx="453258" cy="589818"/>
            <a:chOff x="1893888" y="4305300"/>
            <a:chExt cx="495300" cy="644526"/>
          </a:xfrm>
          <a:solidFill>
            <a:srgbClr val="FFFFFF">
              <a:alpha val="10000"/>
            </a:srgbClr>
          </a:solidFill>
        </p:grpSpPr>
        <p:sp>
          <p:nvSpPr>
            <p:cNvPr id="19" name="Freeform 129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31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2"/>
            <p:cNvSpPr>
              <a:spLocks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7 w 86"/>
                <a:gd name="T5" fmla="*/ 38 h 103"/>
                <a:gd name="T6" fmla="*/ 28 w 86"/>
                <a:gd name="T7" fmla="*/ 41 h 103"/>
                <a:gd name="T8" fmla="*/ 34 w 86"/>
                <a:gd name="T9" fmla="*/ 47 h 103"/>
                <a:gd name="T10" fmla="*/ 42 w 86"/>
                <a:gd name="T11" fmla="*/ 55 h 103"/>
                <a:gd name="T12" fmla="*/ 47 w 86"/>
                <a:gd name="T13" fmla="*/ 57 h 103"/>
                <a:gd name="T14" fmla="*/ 54 w 86"/>
                <a:gd name="T15" fmla="*/ 60 h 103"/>
                <a:gd name="T16" fmla="*/ 54 w 86"/>
                <a:gd name="T17" fmla="*/ 60 h 103"/>
                <a:gd name="T18" fmla="*/ 66 w 86"/>
                <a:gd name="T19" fmla="*/ 65 h 103"/>
                <a:gd name="T20" fmla="*/ 78 w 86"/>
                <a:gd name="T21" fmla="*/ 72 h 103"/>
                <a:gd name="T22" fmla="*/ 82 w 86"/>
                <a:gd name="T23" fmla="*/ 75 h 103"/>
                <a:gd name="T24" fmla="*/ 85 w 86"/>
                <a:gd name="T25" fmla="*/ 79 h 103"/>
                <a:gd name="T26" fmla="*/ 86 w 86"/>
                <a:gd name="T27" fmla="*/ 82 h 103"/>
                <a:gd name="T28" fmla="*/ 86 w 86"/>
                <a:gd name="T29" fmla="*/ 86 h 103"/>
                <a:gd name="T30" fmla="*/ 86 w 86"/>
                <a:gd name="T31" fmla="*/ 86 h 103"/>
                <a:gd name="T32" fmla="*/ 85 w 86"/>
                <a:gd name="T33" fmla="*/ 90 h 103"/>
                <a:gd name="T34" fmla="*/ 81 w 86"/>
                <a:gd name="T35" fmla="*/ 93 h 103"/>
                <a:gd name="T36" fmla="*/ 76 w 86"/>
                <a:gd name="T37" fmla="*/ 95 h 103"/>
                <a:gd name="T38" fmla="*/ 66 w 86"/>
                <a:gd name="T39" fmla="*/ 98 h 103"/>
                <a:gd name="T40" fmla="*/ 55 w 86"/>
                <a:gd name="T41" fmla="*/ 101 h 103"/>
                <a:gd name="T42" fmla="*/ 40 w 86"/>
                <a:gd name="T43" fmla="*/ 102 h 103"/>
                <a:gd name="T44" fmla="*/ 21 w 86"/>
                <a:gd name="T45" fmla="*/ 103 h 103"/>
                <a:gd name="T46" fmla="*/ 0 w 86"/>
                <a:gd name="T47" fmla="*/ 103 h 103"/>
                <a:gd name="T48" fmla="*/ 0 w 86"/>
                <a:gd name="T49" fmla="*/ 0 h 103"/>
                <a:gd name="T50" fmla="*/ 27 w 86"/>
                <a:gd name="T51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33"/>
            <p:cNvSpPr>
              <a:spLocks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3 w 82"/>
                <a:gd name="T5" fmla="*/ 38 h 103"/>
                <a:gd name="T6" fmla="*/ 62 w 82"/>
                <a:gd name="T7" fmla="*/ 41 h 103"/>
                <a:gd name="T8" fmla="*/ 58 w 82"/>
                <a:gd name="T9" fmla="*/ 47 h 103"/>
                <a:gd name="T10" fmla="*/ 51 w 82"/>
                <a:gd name="T11" fmla="*/ 55 h 103"/>
                <a:gd name="T12" fmla="*/ 46 w 82"/>
                <a:gd name="T13" fmla="*/ 57 h 103"/>
                <a:gd name="T14" fmla="*/ 39 w 82"/>
                <a:gd name="T15" fmla="*/ 60 h 103"/>
                <a:gd name="T16" fmla="*/ 39 w 82"/>
                <a:gd name="T17" fmla="*/ 60 h 103"/>
                <a:gd name="T18" fmla="*/ 25 w 82"/>
                <a:gd name="T19" fmla="*/ 65 h 103"/>
                <a:gd name="T20" fmla="*/ 12 w 82"/>
                <a:gd name="T21" fmla="*/ 72 h 103"/>
                <a:gd name="T22" fmla="*/ 6 w 82"/>
                <a:gd name="T23" fmla="*/ 75 h 103"/>
                <a:gd name="T24" fmla="*/ 4 w 82"/>
                <a:gd name="T25" fmla="*/ 79 h 103"/>
                <a:gd name="T26" fmla="*/ 1 w 82"/>
                <a:gd name="T27" fmla="*/ 82 h 103"/>
                <a:gd name="T28" fmla="*/ 0 w 82"/>
                <a:gd name="T29" fmla="*/ 86 h 103"/>
                <a:gd name="T30" fmla="*/ 0 w 82"/>
                <a:gd name="T31" fmla="*/ 86 h 103"/>
                <a:gd name="T32" fmla="*/ 2 w 82"/>
                <a:gd name="T33" fmla="*/ 90 h 103"/>
                <a:gd name="T34" fmla="*/ 8 w 82"/>
                <a:gd name="T35" fmla="*/ 93 h 103"/>
                <a:gd name="T36" fmla="*/ 15 w 82"/>
                <a:gd name="T37" fmla="*/ 95 h 103"/>
                <a:gd name="T38" fmla="*/ 24 w 82"/>
                <a:gd name="T39" fmla="*/ 98 h 103"/>
                <a:gd name="T40" fmla="*/ 36 w 82"/>
                <a:gd name="T41" fmla="*/ 101 h 103"/>
                <a:gd name="T42" fmla="*/ 50 w 82"/>
                <a:gd name="T43" fmla="*/ 102 h 103"/>
                <a:gd name="T44" fmla="*/ 82 w 82"/>
                <a:gd name="T45" fmla="*/ 103 h 103"/>
                <a:gd name="T46" fmla="*/ 82 w 82"/>
                <a:gd name="T47" fmla="*/ 0 h 103"/>
                <a:gd name="T48" fmla="*/ 63 w 82"/>
                <a:gd name="T49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34"/>
            <p:cNvSpPr>
              <a:spLocks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35"/>
            <p:cNvSpPr>
              <a:spLocks noEditPoint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72 w 275"/>
                <a:gd name="T13" fmla="*/ 165 h 274"/>
                <a:gd name="T14" fmla="*/ 259 w 275"/>
                <a:gd name="T15" fmla="*/ 203 h 274"/>
                <a:gd name="T16" fmla="*/ 234 w 275"/>
                <a:gd name="T17" fmla="*/ 235 h 274"/>
                <a:gd name="T18" fmla="*/ 203 w 275"/>
                <a:gd name="T19" fmla="*/ 258 h 274"/>
                <a:gd name="T20" fmla="*/ 165 w 275"/>
                <a:gd name="T21" fmla="*/ 272 h 274"/>
                <a:gd name="T22" fmla="*/ 137 w 275"/>
                <a:gd name="T23" fmla="*/ 274 h 274"/>
                <a:gd name="T24" fmla="*/ 137 w 275"/>
                <a:gd name="T25" fmla="*/ 269 h 274"/>
                <a:gd name="T26" fmla="*/ 164 w 275"/>
                <a:gd name="T27" fmla="*/ 266 h 274"/>
                <a:gd name="T28" fmla="*/ 201 w 275"/>
                <a:gd name="T29" fmla="*/ 253 h 274"/>
                <a:gd name="T30" fmla="*/ 230 w 275"/>
                <a:gd name="T31" fmla="*/ 230 h 274"/>
                <a:gd name="T32" fmla="*/ 253 w 275"/>
                <a:gd name="T33" fmla="*/ 200 h 274"/>
                <a:gd name="T34" fmla="*/ 266 w 275"/>
                <a:gd name="T35" fmla="*/ 163 h 274"/>
                <a:gd name="T36" fmla="*/ 268 w 275"/>
                <a:gd name="T37" fmla="*/ 138 h 274"/>
                <a:gd name="T38" fmla="*/ 263 w 275"/>
                <a:gd name="T39" fmla="*/ 98 h 274"/>
                <a:gd name="T40" fmla="*/ 247 w 275"/>
                <a:gd name="T41" fmla="*/ 65 h 274"/>
                <a:gd name="T42" fmla="*/ 221 w 275"/>
                <a:gd name="T43" fmla="*/ 36 h 274"/>
                <a:gd name="T44" fmla="*/ 188 w 275"/>
                <a:gd name="T45" fmla="*/ 17 h 274"/>
                <a:gd name="T46" fmla="*/ 151 w 275"/>
                <a:gd name="T47" fmla="*/ 8 h 274"/>
                <a:gd name="T48" fmla="*/ 137 w 275"/>
                <a:gd name="T49" fmla="*/ 0 h 274"/>
                <a:gd name="T50" fmla="*/ 137 w 275"/>
                <a:gd name="T51" fmla="*/ 274 h 274"/>
                <a:gd name="T52" fmla="*/ 96 w 275"/>
                <a:gd name="T53" fmla="*/ 269 h 274"/>
                <a:gd name="T54" fmla="*/ 61 w 275"/>
                <a:gd name="T55" fmla="*/ 251 h 274"/>
                <a:gd name="T56" fmla="*/ 31 w 275"/>
                <a:gd name="T57" fmla="*/ 224 h 274"/>
                <a:gd name="T58" fmla="*/ 11 w 275"/>
                <a:gd name="T59" fmla="*/ 191 h 274"/>
                <a:gd name="T60" fmla="*/ 2 w 275"/>
                <a:gd name="T61" fmla="*/ 151 h 274"/>
                <a:gd name="T62" fmla="*/ 2 w 275"/>
                <a:gd name="T63" fmla="*/ 123 h 274"/>
                <a:gd name="T64" fmla="*/ 11 w 275"/>
                <a:gd name="T65" fmla="*/ 84 h 274"/>
                <a:gd name="T66" fmla="*/ 31 w 275"/>
                <a:gd name="T67" fmla="*/ 50 h 274"/>
                <a:gd name="T68" fmla="*/ 61 w 275"/>
                <a:gd name="T69" fmla="*/ 24 h 274"/>
                <a:gd name="T70" fmla="*/ 96 w 275"/>
                <a:gd name="T71" fmla="*/ 6 h 274"/>
                <a:gd name="T72" fmla="*/ 137 w 275"/>
                <a:gd name="T73" fmla="*/ 0 h 274"/>
                <a:gd name="T74" fmla="*/ 125 w 275"/>
                <a:gd name="T75" fmla="*/ 8 h 274"/>
                <a:gd name="T76" fmla="*/ 87 w 275"/>
                <a:gd name="T77" fmla="*/ 17 h 274"/>
                <a:gd name="T78" fmla="*/ 54 w 275"/>
                <a:gd name="T79" fmla="*/ 36 h 274"/>
                <a:gd name="T80" fmla="*/ 29 w 275"/>
                <a:gd name="T81" fmla="*/ 65 h 274"/>
                <a:gd name="T82" fmla="*/ 12 w 275"/>
                <a:gd name="T83" fmla="*/ 98 h 274"/>
                <a:gd name="T84" fmla="*/ 7 w 275"/>
                <a:gd name="T85" fmla="*/ 138 h 274"/>
                <a:gd name="T86" fmla="*/ 10 w 275"/>
                <a:gd name="T87" fmla="*/ 163 h 274"/>
                <a:gd name="T88" fmla="*/ 22 w 275"/>
                <a:gd name="T89" fmla="*/ 200 h 274"/>
                <a:gd name="T90" fmla="*/ 45 w 275"/>
                <a:gd name="T91" fmla="*/ 230 h 274"/>
                <a:gd name="T92" fmla="*/ 75 w 275"/>
                <a:gd name="T93" fmla="*/ 253 h 274"/>
                <a:gd name="T94" fmla="*/ 111 w 275"/>
                <a:gd name="T95" fmla="*/ 266 h 274"/>
                <a:gd name="T96" fmla="*/ 137 w 275"/>
                <a:gd name="T9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37" y="0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36"/>
            <p:cNvSpPr>
              <a:spLocks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7" name="Freeform 16"/>
          <p:cNvSpPr>
            <a:spLocks/>
          </p:cNvSpPr>
          <p:nvPr userDrawn="1"/>
        </p:nvSpPr>
        <p:spPr bwMode="auto">
          <a:xfrm>
            <a:off x="3684632" y="3598845"/>
            <a:ext cx="704156" cy="704156"/>
          </a:xfrm>
          <a:custGeom>
            <a:avLst/>
            <a:gdLst>
              <a:gd name="T0" fmla="*/ 195 w 199"/>
              <a:gd name="T1" fmla="*/ 8 h 203"/>
              <a:gd name="T2" fmla="*/ 154 w 199"/>
              <a:gd name="T3" fmla="*/ 19 h 203"/>
              <a:gd name="T4" fmla="*/ 144 w 199"/>
              <a:gd name="T5" fmla="*/ 28 h 203"/>
              <a:gd name="T6" fmla="*/ 28 w 199"/>
              <a:gd name="T7" fmla="*/ 19 h 203"/>
              <a:gd name="T8" fmla="*/ 7 w 199"/>
              <a:gd name="T9" fmla="*/ 23 h 203"/>
              <a:gd name="T10" fmla="*/ 0 w 199"/>
              <a:gd name="T11" fmla="*/ 30 h 203"/>
              <a:gd name="T12" fmla="*/ 107 w 199"/>
              <a:gd name="T13" fmla="*/ 69 h 203"/>
              <a:gd name="T14" fmla="*/ 63 w 199"/>
              <a:gd name="T15" fmla="*/ 120 h 203"/>
              <a:gd name="T16" fmla="*/ 24 w 199"/>
              <a:gd name="T17" fmla="*/ 118 h 203"/>
              <a:gd name="T18" fmla="*/ 10 w 199"/>
              <a:gd name="T19" fmla="*/ 132 h 203"/>
              <a:gd name="T20" fmla="*/ 58 w 199"/>
              <a:gd name="T21" fmla="*/ 142 h 203"/>
              <a:gd name="T22" fmla="*/ 70 w 199"/>
              <a:gd name="T23" fmla="*/ 193 h 203"/>
              <a:gd name="T24" fmla="*/ 85 w 199"/>
              <a:gd name="T25" fmla="*/ 178 h 203"/>
              <a:gd name="T26" fmla="*/ 82 w 199"/>
              <a:gd name="T27" fmla="*/ 139 h 203"/>
              <a:gd name="T28" fmla="*/ 133 w 199"/>
              <a:gd name="T29" fmla="*/ 96 h 203"/>
              <a:gd name="T30" fmla="*/ 172 w 199"/>
              <a:gd name="T31" fmla="*/ 203 h 203"/>
              <a:gd name="T32" fmla="*/ 180 w 199"/>
              <a:gd name="T33" fmla="*/ 195 h 203"/>
              <a:gd name="T34" fmla="*/ 184 w 199"/>
              <a:gd name="T35" fmla="*/ 175 h 203"/>
              <a:gd name="T36" fmla="*/ 175 w 199"/>
              <a:gd name="T37" fmla="*/ 58 h 203"/>
              <a:gd name="T38" fmla="*/ 183 w 199"/>
              <a:gd name="T39" fmla="*/ 48 h 203"/>
              <a:gd name="T40" fmla="*/ 188 w 199"/>
              <a:gd name="T41" fmla="*/ 42 h 203"/>
              <a:gd name="T42" fmla="*/ 194 w 199"/>
              <a:gd name="T43" fmla="*/ 33 h 203"/>
              <a:gd name="T44" fmla="*/ 198 w 199"/>
              <a:gd name="T45" fmla="*/ 20 h 203"/>
              <a:gd name="T46" fmla="*/ 195 w 199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03">
                <a:moveTo>
                  <a:pt x="195" y="8"/>
                </a:moveTo>
                <a:cubicBezTo>
                  <a:pt x="187" y="0"/>
                  <a:pt x="173" y="4"/>
                  <a:pt x="154" y="19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80" y="195"/>
                  <a:pt x="180" y="195"/>
                  <a:pt x="180" y="195"/>
                </a:cubicBezTo>
                <a:cubicBezTo>
                  <a:pt x="184" y="191"/>
                  <a:pt x="185" y="184"/>
                  <a:pt x="184" y="175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85" y="46"/>
                  <a:pt x="187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29"/>
                  <a:pt x="198" y="25"/>
                  <a:pt x="198" y="20"/>
                </a:cubicBezTo>
                <a:cubicBezTo>
                  <a:pt x="199" y="15"/>
                  <a:pt x="198" y="11"/>
                  <a:pt x="195" y="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51"/>
          <p:cNvSpPr>
            <a:spLocks noEditPoints="1"/>
          </p:cNvSpPr>
          <p:nvPr userDrawn="1"/>
        </p:nvSpPr>
        <p:spPr bwMode="auto">
          <a:xfrm>
            <a:off x="1676547" y="748800"/>
            <a:ext cx="383939" cy="665494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18"/>
          <p:cNvSpPr>
            <a:spLocks noEditPoints="1"/>
          </p:cNvSpPr>
          <p:nvPr userDrawn="1"/>
        </p:nvSpPr>
        <p:spPr bwMode="auto">
          <a:xfrm>
            <a:off x="1962296" y="4132388"/>
            <a:ext cx="340192" cy="707385"/>
          </a:xfrm>
          <a:custGeom>
            <a:avLst/>
            <a:gdLst>
              <a:gd name="T0" fmla="*/ 92 w 184"/>
              <a:gd name="T1" fmla="*/ 0 h 385"/>
              <a:gd name="T2" fmla="*/ 89 w 184"/>
              <a:gd name="T3" fmla="*/ 8 h 385"/>
              <a:gd name="T4" fmla="*/ 0 w 184"/>
              <a:gd name="T5" fmla="*/ 187 h 385"/>
              <a:gd name="T6" fmla="*/ 0 w 184"/>
              <a:gd name="T7" fmla="*/ 385 h 385"/>
              <a:gd name="T8" fmla="*/ 184 w 184"/>
              <a:gd name="T9" fmla="*/ 385 h 385"/>
              <a:gd name="T10" fmla="*/ 184 w 184"/>
              <a:gd name="T11" fmla="*/ 187 h 385"/>
              <a:gd name="T12" fmla="*/ 92 w 184"/>
              <a:gd name="T13" fmla="*/ 0 h 385"/>
              <a:gd name="T14" fmla="*/ 9 w 184"/>
              <a:gd name="T15" fmla="*/ 189 h 385"/>
              <a:gd name="T16" fmla="*/ 57 w 184"/>
              <a:gd name="T17" fmla="*/ 90 h 385"/>
              <a:gd name="T18" fmla="*/ 127 w 184"/>
              <a:gd name="T19" fmla="*/ 90 h 385"/>
              <a:gd name="T20" fmla="*/ 176 w 184"/>
              <a:gd name="T21" fmla="*/ 189 h 385"/>
              <a:gd name="T22" fmla="*/ 176 w 184"/>
              <a:gd name="T23" fmla="*/ 193 h 385"/>
              <a:gd name="T24" fmla="*/ 151 w 184"/>
              <a:gd name="T25" fmla="*/ 226 h 385"/>
              <a:gd name="T26" fmla="*/ 121 w 184"/>
              <a:gd name="T27" fmla="*/ 188 h 385"/>
              <a:gd name="T28" fmla="*/ 92 w 184"/>
              <a:gd name="T29" fmla="*/ 226 h 385"/>
              <a:gd name="T30" fmla="*/ 63 w 184"/>
              <a:gd name="T31" fmla="*/ 188 h 385"/>
              <a:gd name="T32" fmla="*/ 34 w 184"/>
              <a:gd name="T33" fmla="*/ 226 h 385"/>
              <a:gd name="T34" fmla="*/ 9 w 184"/>
              <a:gd name="T35" fmla="*/ 193 h 385"/>
              <a:gd name="T36" fmla="*/ 9 w 184"/>
              <a:gd name="T37" fmla="*/ 18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4" h="385">
                <a:moveTo>
                  <a:pt x="92" y="0"/>
                </a:moveTo>
                <a:cubicBezTo>
                  <a:pt x="89" y="8"/>
                  <a:pt x="89" y="8"/>
                  <a:pt x="89" y="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385"/>
                  <a:pt x="0" y="385"/>
                  <a:pt x="0" y="385"/>
                </a:cubicBezTo>
                <a:cubicBezTo>
                  <a:pt x="184" y="385"/>
                  <a:pt x="184" y="385"/>
                  <a:pt x="184" y="385"/>
                </a:cubicBezTo>
                <a:cubicBezTo>
                  <a:pt x="184" y="187"/>
                  <a:pt x="184" y="187"/>
                  <a:pt x="184" y="187"/>
                </a:cubicBezTo>
                <a:lnTo>
                  <a:pt x="92" y="0"/>
                </a:lnTo>
                <a:close/>
                <a:moveTo>
                  <a:pt x="9" y="189"/>
                </a:moveTo>
                <a:cubicBezTo>
                  <a:pt x="9" y="188"/>
                  <a:pt x="35" y="136"/>
                  <a:pt x="57" y="90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50" y="136"/>
                  <a:pt x="175" y="188"/>
                  <a:pt x="176" y="189"/>
                </a:cubicBezTo>
                <a:cubicBezTo>
                  <a:pt x="176" y="189"/>
                  <a:pt x="176" y="191"/>
                  <a:pt x="176" y="193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92" y="226"/>
                  <a:pt x="92" y="226"/>
                  <a:pt x="92" y="226"/>
                </a:cubicBezTo>
                <a:cubicBezTo>
                  <a:pt x="63" y="188"/>
                  <a:pt x="63" y="188"/>
                  <a:pt x="63" y="18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9" y="193"/>
                  <a:pt x="9" y="193"/>
                  <a:pt x="9" y="193"/>
                </a:cubicBezTo>
                <a:cubicBezTo>
                  <a:pt x="9" y="191"/>
                  <a:pt x="9" y="189"/>
                  <a:pt x="9" y="189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"/>
          <p:cNvSpPr>
            <a:spLocks noEditPoints="1"/>
          </p:cNvSpPr>
          <p:nvPr userDrawn="1"/>
        </p:nvSpPr>
        <p:spPr bwMode="auto">
          <a:xfrm>
            <a:off x="7554247" y="4093077"/>
            <a:ext cx="541136" cy="614602"/>
          </a:xfrm>
          <a:custGeom>
            <a:avLst/>
            <a:gdLst>
              <a:gd name="T0" fmla="*/ 154 w 158"/>
              <a:gd name="T1" fmla="*/ 160 h 180"/>
              <a:gd name="T2" fmla="*/ 110 w 158"/>
              <a:gd name="T3" fmla="*/ 102 h 180"/>
              <a:gd name="T4" fmla="*/ 107 w 158"/>
              <a:gd name="T5" fmla="*/ 102 h 180"/>
              <a:gd name="T6" fmla="*/ 104 w 158"/>
              <a:gd name="T7" fmla="*/ 105 h 180"/>
              <a:gd name="T8" fmla="*/ 99 w 158"/>
              <a:gd name="T9" fmla="*/ 99 h 180"/>
              <a:gd name="T10" fmla="*/ 116 w 158"/>
              <a:gd name="T11" fmla="*/ 58 h 180"/>
              <a:gd name="T12" fmla="*/ 58 w 158"/>
              <a:gd name="T13" fmla="*/ 0 h 180"/>
              <a:gd name="T14" fmla="*/ 0 w 158"/>
              <a:gd name="T15" fmla="*/ 58 h 180"/>
              <a:gd name="T16" fmla="*/ 58 w 158"/>
              <a:gd name="T17" fmla="*/ 116 h 180"/>
              <a:gd name="T18" fmla="*/ 84 w 158"/>
              <a:gd name="T19" fmla="*/ 109 h 180"/>
              <a:gd name="T20" fmla="*/ 90 w 158"/>
              <a:gd name="T21" fmla="*/ 116 h 180"/>
              <a:gd name="T22" fmla="*/ 87 w 158"/>
              <a:gd name="T23" fmla="*/ 120 h 180"/>
              <a:gd name="T24" fmla="*/ 87 w 158"/>
              <a:gd name="T25" fmla="*/ 121 h 180"/>
              <a:gd name="T26" fmla="*/ 132 w 158"/>
              <a:gd name="T27" fmla="*/ 178 h 180"/>
              <a:gd name="T28" fmla="*/ 141 w 158"/>
              <a:gd name="T29" fmla="*/ 179 h 180"/>
              <a:gd name="T30" fmla="*/ 154 w 158"/>
              <a:gd name="T31" fmla="*/ 170 h 180"/>
              <a:gd name="T32" fmla="*/ 154 w 158"/>
              <a:gd name="T33" fmla="*/ 160 h 180"/>
              <a:gd name="T34" fmla="*/ 21 w 158"/>
              <a:gd name="T35" fmla="*/ 58 h 180"/>
              <a:gd name="T36" fmla="*/ 58 w 158"/>
              <a:gd name="T37" fmla="*/ 21 h 180"/>
              <a:gd name="T38" fmla="*/ 96 w 158"/>
              <a:gd name="T39" fmla="*/ 58 h 180"/>
              <a:gd name="T40" fmla="*/ 58 w 158"/>
              <a:gd name="T41" fmla="*/ 95 h 180"/>
              <a:gd name="T42" fmla="*/ 21 w 158"/>
              <a:gd name="T43" fmla="*/ 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" h="180">
                <a:moveTo>
                  <a:pt x="154" y="160"/>
                </a:moveTo>
                <a:cubicBezTo>
                  <a:pt x="110" y="102"/>
                  <a:pt x="110" y="102"/>
                  <a:pt x="110" y="102"/>
                </a:cubicBezTo>
                <a:cubicBezTo>
                  <a:pt x="107" y="102"/>
                  <a:pt x="107" y="102"/>
                  <a:pt x="107" y="102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99" y="99"/>
                  <a:pt x="99" y="99"/>
                  <a:pt x="99" y="99"/>
                </a:cubicBezTo>
                <a:cubicBezTo>
                  <a:pt x="110" y="88"/>
                  <a:pt x="116" y="7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68" y="116"/>
                  <a:pt x="77" y="114"/>
                  <a:pt x="84" y="10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7" y="121"/>
                  <a:pt x="130" y="175"/>
                  <a:pt x="132" y="178"/>
                </a:cubicBezTo>
                <a:cubicBezTo>
                  <a:pt x="135" y="180"/>
                  <a:pt x="141" y="179"/>
                  <a:pt x="141" y="179"/>
                </a:cubicBezTo>
                <a:cubicBezTo>
                  <a:pt x="141" y="179"/>
                  <a:pt x="149" y="174"/>
                  <a:pt x="154" y="170"/>
                </a:cubicBezTo>
                <a:cubicBezTo>
                  <a:pt x="158" y="166"/>
                  <a:pt x="154" y="160"/>
                  <a:pt x="154" y="160"/>
                </a:cubicBezTo>
                <a:close/>
                <a:moveTo>
                  <a:pt x="21" y="58"/>
                </a:moveTo>
                <a:cubicBezTo>
                  <a:pt x="21" y="37"/>
                  <a:pt x="38" y="21"/>
                  <a:pt x="58" y="21"/>
                </a:cubicBezTo>
                <a:cubicBezTo>
                  <a:pt x="79" y="21"/>
                  <a:pt x="96" y="37"/>
                  <a:pt x="96" y="58"/>
                </a:cubicBezTo>
                <a:cubicBezTo>
                  <a:pt x="96" y="79"/>
                  <a:pt x="79" y="95"/>
                  <a:pt x="58" y="95"/>
                </a:cubicBezTo>
                <a:cubicBezTo>
                  <a:pt x="38" y="95"/>
                  <a:pt x="21" y="79"/>
                  <a:pt x="21" y="5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0"/>
          <p:cNvSpPr>
            <a:spLocks/>
          </p:cNvSpPr>
          <p:nvPr userDrawn="1"/>
        </p:nvSpPr>
        <p:spPr bwMode="auto">
          <a:xfrm>
            <a:off x="6228206" y="2573512"/>
            <a:ext cx="718274" cy="718274"/>
          </a:xfrm>
          <a:custGeom>
            <a:avLst/>
            <a:gdLst/>
            <a:ahLst/>
            <a:cxnLst/>
            <a:rect l="l" t="t" r="r" b="b"/>
            <a:pathLst>
              <a:path w="718274" h="718274">
                <a:moveTo>
                  <a:pt x="384512" y="584026"/>
                </a:moveTo>
                <a:lnTo>
                  <a:pt x="371826" y="594176"/>
                </a:lnTo>
                <a:lnTo>
                  <a:pt x="351526" y="601788"/>
                </a:lnTo>
                <a:lnTo>
                  <a:pt x="323614" y="614476"/>
                </a:lnTo>
                <a:lnTo>
                  <a:pt x="303314" y="627162"/>
                </a:lnTo>
                <a:lnTo>
                  <a:pt x="293165" y="632238"/>
                </a:lnTo>
                <a:lnTo>
                  <a:pt x="285552" y="637312"/>
                </a:lnTo>
                <a:lnTo>
                  <a:pt x="280477" y="637312"/>
                </a:lnTo>
                <a:lnTo>
                  <a:pt x="285552" y="642388"/>
                </a:lnTo>
                <a:lnTo>
                  <a:pt x="288089" y="650000"/>
                </a:lnTo>
                <a:lnTo>
                  <a:pt x="298239" y="662686"/>
                </a:lnTo>
                <a:lnTo>
                  <a:pt x="305852" y="680448"/>
                </a:lnTo>
                <a:lnTo>
                  <a:pt x="316002" y="693136"/>
                </a:lnTo>
                <a:lnTo>
                  <a:pt x="318539" y="703286"/>
                </a:lnTo>
                <a:lnTo>
                  <a:pt x="322027" y="708517"/>
                </a:lnTo>
                <a:lnTo>
                  <a:pt x="345647" y="710898"/>
                </a:lnTo>
                <a:lnTo>
                  <a:pt x="372629" y="710898"/>
                </a:lnTo>
                <a:lnTo>
                  <a:pt x="413803" y="706748"/>
                </a:lnTo>
                <a:lnTo>
                  <a:pt x="468248" y="693136"/>
                </a:lnTo>
                <a:lnTo>
                  <a:pt x="473322" y="685524"/>
                </a:lnTo>
                <a:lnTo>
                  <a:pt x="475860" y="672836"/>
                </a:lnTo>
                <a:lnTo>
                  <a:pt x="480935" y="660150"/>
                </a:lnTo>
                <a:lnTo>
                  <a:pt x="486009" y="644924"/>
                </a:lnTo>
                <a:lnTo>
                  <a:pt x="491085" y="632238"/>
                </a:lnTo>
                <a:lnTo>
                  <a:pt x="493622" y="624626"/>
                </a:lnTo>
                <a:lnTo>
                  <a:pt x="498697" y="614476"/>
                </a:lnTo>
                <a:lnTo>
                  <a:pt x="493622" y="614476"/>
                </a:lnTo>
                <a:lnTo>
                  <a:pt x="480935" y="611938"/>
                </a:lnTo>
                <a:lnTo>
                  <a:pt x="468248" y="611938"/>
                </a:lnTo>
                <a:lnTo>
                  <a:pt x="432724" y="596714"/>
                </a:lnTo>
                <a:lnTo>
                  <a:pt x="397200" y="589101"/>
                </a:lnTo>
                <a:lnTo>
                  <a:pt x="389588" y="584026"/>
                </a:lnTo>
                <a:close/>
                <a:moveTo>
                  <a:pt x="70842" y="355658"/>
                </a:moveTo>
                <a:lnTo>
                  <a:pt x="65674" y="360857"/>
                </a:lnTo>
                <a:lnTo>
                  <a:pt x="55340" y="368654"/>
                </a:lnTo>
                <a:lnTo>
                  <a:pt x="47589" y="379051"/>
                </a:lnTo>
                <a:lnTo>
                  <a:pt x="37256" y="392047"/>
                </a:lnTo>
                <a:lnTo>
                  <a:pt x="29505" y="405045"/>
                </a:lnTo>
                <a:lnTo>
                  <a:pt x="21754" y="412842"/>
                </a:lnTo>
                <a:lnTo>
                  <a:pt x="16587" y="423240"/>
                </a:lnTo>
                <a:lnTo>
                  <a:pt x="37256" y="498618"/>
                </a:lnTo>
                <a:lnTo>
                  <a:pt x="73425" y="566200"/>
                </a:lnTo>
                <a:lnTo>
                  <a:pt x="86343" y="566200"/>
                </a:lnTo>
                <a:lnTo>
                  <a:pt x="96678" y="566200"/>
                </a:lnTo>
                <a:lnTo>
                  <a:pt x="114762" y="566200"/>
                </a:lnTo>
                <a:lnTo>
                  <a:pt x="132847" y="568800"/>
                </a:lnTo>
                <a:lnTo>
                  <a:pt x="145765" y="568800"/>
                </a:lnTo>
                <a:lnTo>
                  <a:pt x="158682" y="568800"/>
                </a:lnTo>
                <a:lnTo>
                  <a:pt x="158682" y="566200"/>
                </a:lnTo>
                <a:lnTo>
                  <a:pt x="158682" y="555804"/>
                </a:lnTo>
                <a:lnTo>
                  <a:pt x="158682" y="542806"/>
                </a:lnTo>
                <a:lnTo>
                  <a:pt x="153516" y="498618"/>
                </a:lnTo>
                <a:lnTo>
                  <a:pt x="153516" y="457030"/>
                </a:lnTo>
                <a:lnTo>
                  <a:pt x="153516" y="449233"/>
                </a:lnTo>
                <a:lnTo>
                  <a:pt x="148349" y="444034"/>
                </a:lnTo>
                <a:lnTo>
                  <a:pt x="148349" y="441434"/>
                </a:lnTo>
                <a:lnTo>
                  <a:pt x="145765" y="436236"/>
                </a:lnTo>
                <a:lnTo>
                  <a:pt x="135431" y="423240"/>
                </a:lnTo>
                <a:lnTo>
                  <a:pt x="122513" y="412842"/>
                </a:lnTo>
                <a:lnTo>
                  <a:pt x="109596" y="399846"/>
                </a:lnTo>
                <a:lnTo>
                  <a:pt x="96678" y="386849"/>
                </a:lnTo>
                <a:lnTo>
                  <a:pt x="86343" y="373853"/>
                </a:lnTo>
                <a:lnTo>
                  <a:pt x="78592" y="363455"/>
                </a:lnTo>
                <a:lnTo>
                  <a:pt x="70842" y="360857"/>
                </a:lnTo>
                <a:close/>
                <a:moveTo>
                  <a:pt x="640788" y="294760"/>
                </a:moveTo>
                <a:lnTo>
                  <a:pt x="635713" y="299834"/>
                </a:lnTo>
                <a:lnTo>
                  <a:pt x="630638" y="307446"/>
                </a:lnTo>
                <a:lnTo>
                  <a:pt x="628101" y="315058"/>
                </a:lnTo>
                <a:lnTo>
                  <a:pt x="610338" y="342970"/>
                </a:lnTo>
                <a:lnTo>
                  <a:pt x="595114" y="368344"/>
                </a:lnTo>
                <a:lnTo>
                  <a:pt x="582428" y="386105"/>
                </a:lnTo>
                <a:lnTo>
                  <a:pt x="579890" y="393717"/>
                </a:lnTo>
                <a:lnTo>
                  <a:pt x="579890" y="408943"/>
                </a:lnTo>
                <a:lnTo>
                  <a:pt x="582428" y="429241"/>
                </a:lnTo>
                <a:lnTo>
                  <a:pt x="587502" y="454615"/>
                </a:lnTo>
                <a:lnTo>
                  <a:pt x="592576" y="485064"/>
                </a:lnTo>
                <a:lnTo>
                  <a:pt x="592576" y="500288"/>
                </a:lnTo>
                <a:lnTo>
                  <a:pt x="595114" y="512974"/>
                </a:lnTo>
                <a:lnTo>
                  <a:pt x="595114" y="518050"/>
                </a:lnTo>
                <a:lnTo>
                  <a:pt x="600190" y="518050"/>
                </a:lnTo>
                <a:lnTo>
                  <a:pt x="610338" y="512974"/>
                </a:lnTo>
                <a:lnTo>
                  <a:pt x="623026" y="512974"/>
                </a:lnTo>
                <a:lnTo>
                  <a:pt x="635713" y="507900"/>
                </a:lnTo>
                <a:lnTo>
                  <a:pt x="648401" y="502826"/>
                </a:lnTo>
                <a:lnTo>
                  <a:pt x="658549" y="500288"/>
                </a:lnTo>
                <a:lnTo>
                  <a:pt x="671237" y="495214"/>
                </a:lnTo>
                <a:lnTo>
                  <a:pt x="691535" y="421629"/>
                </a:lnTo>
                <a:lnTo>
                  <a:pt x="701685" y="342970"/>
                </a:lnTo>
                <a:lnTo>
                  <a:pt x="691535" y="337894"/>
                </a:lnTo>
                <a:lnTo>
                  <a:pt x="683923" y="330282"/>
                </a:lnTo>
                <a:lnTo>
                  <a:pt x="673773" y="320134"/>
                </a:lnTo>
                <a:lnTo>
                  <a:pt x="661087" y="312522"/>
                </a:lnTo>
                <a:lnTo>
                  <a:pt x="653475" y="302372"/>
                </a:lnTo>
                <a:lnTo>
                  <a:pt x="643325" y="299834"/>
                </a:lnTo>
                <a:close/>
                <a:moveTo>
                  <a:pt x="414960" y="233863"/>
                </a:moveTo>
                <a:lnTo>
                  <a:pt x="397198" y="238993"/>
                </a:lnTo>
                <a:lnTo>
                  <a:pt x="364212" y="241558"/>
                </a:lnTo>
                <a:lnTo>
                  <a:pt x="323612" y="246690"/>
                </a:lnTo>
                <a:lnTo>
                  <a:pt x="293164" y="251820"/>
                </a:lnTo>
                <a:lnTo>
                  <a:pt x="285552" y="251820"/>
                </a:lnTo>
                <a:lnTo>
                  <a:pt x="280476" y="254385"/>
                </a:lnTo>
                <a:lnTo>
                  <a:pt x="280476" y="259517"/>
                </a:lnTo>
                <a:lnTo>
                  <a:pt x="275402" y="285168"/>
                </a:lnTo>
                <a:lnTo>
                  <a:pt x="267790" y="315952"/>
                </a:lnTo>
                <a:lnTo>
                  <a:pt x="262714" y="351866"/>
                </a:lnTo>
                <a:lnTo>
                  <a:pt x="255102" y="380084"/>
                </a:lnTo>
                <a:lnTo>
                  <a:pt x="255102" y="392911"/>
                </a:lnTo>
                <a:lnTo>
                  <a:pt x="272864" y="405738"/>
                </a:lnTo>
                <a:lnTo>
                  <a:pt x="298238" y="423694"/>
                </a:lnTo>
                <a:lnTo>
                  <a:pt x="333762" y="441651"/>
                </a:lnTo>
                <a:lnTo>
                  <a:pt x="359136" y="457043"/>
                </a:lnTo>
                <a:lnTo>
                  <a:pt x="371824" y="467305"/>
                </a:lnTo>
                <a:lnTo>
                  <a:pt x="376898" y="457043"/>
                </a:lnTo>
                <a:lnTo>
                  <a:pt x="394660" y="441651"/>
                </a:lnTo>
                <a:lnTo>
                  <a:pt x="414960" y="423694"/>
                </a:lnTo>
                <a:lnTo>
                  <a:pt x="437797" y="400608"/>
                </a:lnTo>
                <a:lnTo>
                  <a:pt x="455559" y="382649"/>
                </a:lnTo>
                <a:lnTo>
                  <a:pt x="463171" y="374954"/>
                </a:lnTo>
                <a:lnTo>
                  <a:pt x="468247" y="369824"/>
                </a:lnTo>
                <a:lnTo>
                  <a:pt x="473321" y="369824"/>
                </a:lnTo>
                <a:lnTo>
                  <a:pt x="463171" y="351866"/>
                </a:lnTo>
                <a:lnTo>
                  <a:pt x="450485" y="326214"/>
                </a:lnTo>
                <a:lnTo>
                  <a:pt x="437797" y="285168"/>
                </a:lnTo>
                <a:lnTo>
                  <a:pt x="425110" y="254385"/>
                </a:lnTo>
                <a:lnTo>
                  <a:pt x="414960" y="238993"/>
                </a:lnTo>
                <a:close/>
                <a:moveTo>
                  <a:pt x="208029" y="28351"/>
                </a:moveTo>
                <a:lnTo>
                  <a:pt x="214485" y="30861"/>
                </a:lnTo>
                <a:cubicBezTo>
                  <a:pt x="160713" y="54050"/>
                  <a:pt x="114009" y="90402"/>
                  <a:pt x="79243" y="136636"/>
                </a:cubicBezTo>
                <a:lnTo>
                  <a:pt x="77593" y="132623"/>
                </a:lnTo>
                <a:cubicBezTo>
                  <a:pt x="111115" y="87386"/>
                  <a:pt x="156029" y="51463"/>
                  <a:pt x="208029" y="28351"/>
                </a:cubicBezTo>
                <a:close/>
                <a:moveTo>
                  <a:pt x="451142" y="7374"/>
                </a:moveTo>
                <a:cubicBezTo>
                  <a:pt x="505831" y="20394"/>
                  <a:pt x="555097" y="47221"/>
                  <a:pt x="595114" y="84347"/>
                </a:cubicBezTo>
                <a:lnTo>
                  <a:pt x="595114" y="86694"/>
                </a:lnTo>
                <a:lnTo>
                  <a:pt x="595114" y="90361"/>
                </a:lnTo>
                <a:cubicBezTo>
                  <a:pt x="553585" y="51908"/>
                  <a:pt x="502187" y="24443"/>
                  <a:pt x="445212" y="11548"/>
                </a:cubicBezTo>
                <a:lnTo>
                  <a:pt x="450483" y="8033"/>
                </a:lnTo>
                <a:close/>
                <a:moveTo>
                  <a:pt x="359137" y="0"/>
                </a:moveTo>
                <a:cubicBezTo>
                  <a:pt x="388904" y="0"/>
                  <a:pt x="417825" y="3621"/>
                  <a:pt x="445212" y="11548"/>
                </a:cubicBezTo>
                <a:lnTo>
                  <a:pt x="442871" y="13109"/>
                </a:lnTo>
                <a:lnTo>
                  <a:pt x="427647" y="23258"/>
                </a:lnTo>
                <a:lnTo>
                  <a:pt x="414959" y="30870"/>
                </a:lnTo>
                <a:lnTo>
                  <a:pt x="412422" y="35945"/>
                </a:lnTo>
                <a:lnTo>
                  <a:pt x="402272" y="38483"/>
                </a:lnTo>
                <a:lnTo>
                  <a:pt x="407347" y="38483"/>
                </a:lnTo>
                <a:lnTo>
                  <a:pt x="412422" y="48632"/>
                </a:lnTo>
                <a:lnTo>
                  <a:pt x="425109" y="61320"/>
                </a:lnTo>
                <a:lnTo>
                  <a:pt x="442871" y="91768"/>
                </a:lnTo>
                <a:lnTo>
                  <a:pt x="463169" y="117142"/>
                </a:lnTo>
                <a:lnTo>
                  <a:pt x="473319" y="134904"/>
                </a:lnTo>
                <a:lnTo>
                  <a:pt x="475857" y="134904"/>
                </a:lnTo>
                <a:lnTo>
                  <a:pt x="480931" y="134904"/>
                </a:lnTo>
                <a:lnTo>
                  <a:pt x="491081" y="139978"/>
                </a:lnTo>
                <a:lnTo>
                  <a:pt x="524068" y="145053"/>
                </a:lnTo>
                <a:lnTo>
                  <a:pt x="559590" y="152665"/>
                </a:lnTo>
                <a:lnTo>
                  <a:pt x="577352" y="152665"/>
                </a:lnTo>
                <a:lnTo>
                  <a:pt x="584964" y="157740"/>
                </a:lnTo>
                <a:lnTo>
                  <a:pt x="590040" y="157740"/>
                </a:lnTo>
                <a:lnTo>
                  <a:pt x="590040" y="147591"/>
                </a:lnTo>
                <a:lnTo>
                  <a:pt x="590040" y="139978"/>
                </a:lnTo>
                <a:lnTo>
                  <a:pt x="590040" y="127292"/>
                </a:lnTo>
                <a:lnTo>
                  <a:pt x="595114" y="114604"/>
                </a:lnTo>
                <a:lnTo>
                  <a:pt x="595114" y="96842"/>
                </a:lnTo>
                <a:lnTo>
                  <a:pt x="595114" y="90361"/>
                </a:lnTo>
                <a:cubicBezTo>
                  <a:pt x="670996" y="155073"/>
                  <a:pt x="718274" y="251584"/>
                  <a:pt x="718274" y="359137"/>
                </a:cubicBezTo>
                <a:cubicBezTo>
                  <a:pt x="718274" y="557483"/>
                  <a:pt x="557483" y="718274"/>
                  <a:pt x="359137" y="718274"/>
                </a:cubicBezTo>
                <a:cubicBezTo>
                  <a:pt x="160791" y="718274"/>
                  <a:pt x="0" y="557483"/>
                  <a:pt x="0" y="359137"/>
                </a:cubicBezTo>
                <a:cubicBezTo>
                  <a:pt x="0" y="274651"/>
                  <a:pt x="29174" y="196978"/>
                  <a:pt x="79243" y="136636"/>
                </a:cubicBezTo>
                <a:lnTo>
                  <a:pt x="82705" y="145053"/>
                </a:lnTo>
                <a:lnTo>
                  <a:pt x="85315" y="160277"/>
                </a:lnTo>
                <a:lnTo>
                  <a:pt x="90536" y="172965"/>
                </a:lnTo>
                <a:lnTo>
                  <a:pt x="90536" y="185651"/>
                </a:lnTo>
                <a:lnTo>
                  <a:pt x="95755" y="193263"/>
                </a:lnTo>
                <a:lnTo>
                  <a:pt x="95755" y="203413"/>
                </a:lnTo>
                <a:lnTo>
                  <a:pt x="100975" y="198337"/>
                </a:lnTo>
                <a:lnTo>
                  <a:pt x="108804" y="198337"/>
                </a:lnTo>
                <a:lnTo>
                  <a:pt x="121854" y="190725"/>
                </a:lnTo>
                <a:lnTo>
                  <a:pt x="147953" y="180577"/>
                </a:lnTo>
                <a:lnTo>
                  <a:pt x="176661" y="172965"/>
                </a:lnTo>
                <a:lnTo>
                  <a:pt x="197541" y="162815"/>
                </a:lnTo>
                <a:lnTo>
                  <a:pt x="202760" y="160277"/>
                </a:lnTo>
                <a:lnTo>
                  <a:pt x="207981" y="160277"/>
                </a:lnTo>
                <a:lnTo>
                  <a:pt x="207981" y="155203"/>
                </a:lnTo>
                <a:lnTo>
                  <a:pt x="213201" y="150127"/>
                </a:lnTo>
                <a:lnTo>
                  <a:pt x="221030" y="129828"/>
                </a:lnTo>
                <a:lnTo>
                  <a:pt x="234080" y="101916"/>
                </a:lnTo>
                <a:lnTo>
                  <a:pt x="247129" y="76542"/>
                </a:lnTo>
                <a:lnTo>
                  <a:pt x="252350" y="63856"/>
                </a:lnTo>
                <a:lnTo>
                  <a:pt x="260179" y="53706"/>
                </a:lnTo>
                <a:lnTo>
                  <a:pt x="260179" y="51168"/>
                </a:lnTo>
                <a:lnTo>
                  <a:pt x="257569" y="46094"/>
                </a:lnTo>
                <a:lnTo>
                  <a:pt x="247129" y="41018"/>
                </a:lnTo>
                <a:lnTo>
                  <a:pt x="234080" y="35944"/>
                </a:lnTo>
                <a:lnTo>
                  <a:pt x="221030" y="33406"/>
                </a:lnTo>
                <a:lnTo>
                  <a:pt x="214485" y="30861"/>
                </a:lnTo>
                <a:cubicBezTo>
                  <a:pt x="258592" y="10857"/>
                  <a:pt x="307597" y="0"/>
                  <a:pt x="359137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2299691" y="2749348"/>
            <a:ext cx="422493" cy="633740"/>
            <a:chOff x="3372103" y="2485552"/>
            <a:chExt cx="422493" cy="633740"/>
          </a:xfrm>
          <a:solidFill>
            <a:srgbClr val="FFFFFF">
              <a:alpha val="10000"/>
            </a:srgbClr>
          </a:solidFill>
        </p:grpSpPr>
        <p:grpSp>
          <p:nvGrpSpPr>
            <p:cNvPr id="33" name="组合 32"/>
            <p:cNvGrpSpPr/>
            <p:nvPr/>
          </p:nvGrpSpPr>
          <p:grpSpPr>
            <a:xfrm>
              <a:off x="3372103" y="2485552"/>
              <a:ext cx="422493" cy="633740"/>
              <a:chOff x="781304" y="2794181"/>
              <a:chExt cx="216000" cy="324000"/>
            </a:xfrm>
            <a:grpFill/>
          </p:grpSpPr>
          <p:sp>
            <p:nvSpPr>
              <p:cNvPr id="35" name="Freeform 5"/>
              <p:cNvSpPr>
                <a:spLocks noEditPoints="1"/>
              </p:cNvSpPr>
              <p:nvPr/>
            </p:nvSpPr>
            <p:spPr bwMode="auto">
              <a:xfrm>
                <a:off x="781304" y="2855744"/>
                <a:ext cx="216000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4" name="梯形 33"/>
            <p:cNvSpPr/>
            <p:nvPr/>
          </p:nvSpPr>
          <p:spPr>
            <a:xfrm>
              <a:off x="3418514" y="2895601"/>
              <a:ext cx="329671" cy="170616"/>
            </a:xfrm>
            <a:prstGeom prst="trapezoid">
              <a:avLst>
                <a:gd name="adj" fmla="val 453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Freeform 8"/>
          <p:cNvSpPr>
            <a:spLocks noEditPoints="1"/>
          </p:cNvSpPr>
          <p:nvPr userDrawn="1"/>
        </p:nvSpPr>
        <p:spPr bwMode="auto">
          <a:xfrm>
            <a:off x="305617" y="3617002"/>
            <a:ext cx="1178719" cy="1222772"/>
          </a:xfrm>
          <a:custGeom>
            <a:avLst/>
            <a:gdLst>
              <a:gd name="T0" fmla="*/ 862 w 990"/>
              <a:gd name="T1" fmla="*/ 211 h 1027"/>
              <a:gd name="T2" fmla="*/ 672 w 990"/>
              <a:gd name="T3" fmla="*/ 453 h 1027"/>
              <a:gd name="T4" fmla="*/ 696 w 990"/>
              <a:gd name="T5" fmla="*/ 517 h 1027"/>
              <a:gd name="T6" fmla="*/ 694 w 990"/>
              <a:gd name="T7" fmla="*/ 564 h 1027"/>
              <a:gd name="T8" fmla="*/ 647 w 990"/>
              <a:gd name="T9" fmla="*/ 628 h 1027"/>
              <a:gd name="T10" fmla="*/ 599 w 990"/>
              <a:gd name="T11" fmla="*/ 658 h 1027"/>
              <a:gd name="T12" fmla="*/ 539 w 990"/>
              <a:gd name="T13" fmla="*/ 706 h 1027"/>
              <a:gd name="T14" fmla="*/ 523 w 990"/>
              <a:gd name="T15" fmla="*/ 764 h 1027"/>
              <a:gd name="T16" fmla="*/ 503 w 990"/>
              <a:gd name="T17" fmla="*/ 875 h 1027"/>
              <a:gd name="T18" fmla="*/ 463 w 990"/>
              <a:gd name="T19" fmla="*/ 949 h 1027"/>
              <a:gd name="T20" fmla="*/ 373 w 990"/>
              <a:gd name="T21" fmla="*/ 1015 h 1027"/>
              <a:gd name="T22" fmla="*/ 274 w 990"/>
              <a:gd name="T23" fmla="*/ 1025 h 1027"/>
              <a:gd name="T24" fmla="*/ 172 w 990"/>
              <a:gd name="T25" fmla="*/ 987 h 1027"/>
              <a:gd name="T26" fmla="*/ 84 w 990"/>
              <a:gd name="T27" fmla="*/ 915 h 1027"/>
              <a:gd name="T28" fmla="*/ 22 w 990"/>
              <a:gd name="T29" fmla="*/ 822 h 1027"/>
              <a:gd name="T30" fmla="*/ 0 w 990"/>
              <a:gd name="T31" fmla="*/ 720 h 1027"/>
              <a:gd name="T32" fmla="*/ 30 w 990"/>
              <a:gd name="T33" fmla="*/ 622 h 1027"/>
              <a:gd name="T34" fmla="*/ 96 w 990"/>
              <a:gd name="T35" fmla="*/ 558 h 1027"/>
              <a:gd name="T36" fmla="*/ 180 w 990"/>
              <a:gd name="T37" fmla="*/ 519 h 1027"/>
              <a:gd name="T38" fmla="*/ 280 w 990"/>
              <a:gd name="T39" fmla="*/ 499 h 1027"/>
              <a:gd name="T40" fmla="*/ 328 w 990"/>
              <a:gd name="T41" fmla="*/ 461 h 1027"/>
              <a:gd name="T42" fmla="*/ 355 w 990"/>
              <a:gd name="T43" fmla="*/ 401 h 1027"/>
              <a:gd name="T44" fmla="*/ 407 w 990"/>
              <a:gd name="T45" fmla="*/ 331 h 1027"/>
              <a:gd name="T46" fmla="*/ 457 w 990"/>
              <a:gd name="T47" fmla="*/ 311 h 1027"/>
              <a:gd name="T48" fmla="*/ 511 w 990"/>
              <a:gd name="T49" fmla="*/ 319 h 1027"/>
              <a:gd name="T50" fmla="*/ 447 w 990"/>
              <a:gd name="T51" fmla="*/ 493 h 1027"/>
              <a:gd name="T52" fmla="*/ 780 w 990"/>
              <a:gd name="T53" fmla="*/ 136 h 1027"/>
              <a:gd name="T54" fmla="*/ 172 w 990"/>
              <a:gd name="T55" fmla="*/ 684 h 1027"/>
              <a:gd name="T56" fmla="*/ 172 w 990"/>
              <a:gd name="T57" fmla="*/ 684 h 1027"/>
              <a:gd name="T58" fmla="*/ 415 w 990"/>
              <a:gd name="T59" fmla="*/ 566 h 1027"/>
              <a:gd name="T60" fmla="*/ 361 w 990"/>
              <a:gd name="T61" fmla="*/ 552 h 1027"/>
              <a:gd name="T62" fmla="*/ 292 w 990"/>
              <a:gd name="T63" fmla="*/ 582 h 1027"/>
              <a:gd name="T64" fmla="*/ 268 w 990"/>
              <a:gd name="T65" fmla="*/ 634 h 1027"/>
              <a:gd name="T66" fmla="*/ 274 w 990"/>
              <a:gd name="T67" fmla="*/ 690 h 1027"/>
              <a:gd name="T68" fmla="*/ 312 w 990"/>
              <a:gd name="T69" fmla="*/ 736 h 1027"/>
              <a:gd name="T70" fmla="*/ 367 w 990"/>
              <a:gd name="T71" fmla="*/ 750 h 1027"/>
              <a:gd name="T72" fmla="*/ 435 w 990"/>
              <a:gd name="T73" fmla="*/ 718 h 1027"/>
              <a:gd name="T74" fmla="*/ 461 w 990"/>
              <a:gd name="T75" fmla="*/ 668 h 1027"/>
              <a:gd name="T76" fmla="*/ 455 w 990"/>
              <a:gd name="T77" fmla="*/ 610 h 1027"/>
              <a:gd name="T78" fmla="*/ 429 w 990"/>
              <a:gd name="T79" fmla="*/ 650 h 1027"/>
              <a:gd name="T80" fmla="*/ 417 w 990"/>
              <a:gd name="T81" fmla="*/ 614 h 1027"/>
              <a:gd name="T82" fmla="*/ 387 w 990"/>
              <a:gd name="T83" fmla="*/ 590 h 1027"/>
              <a:gd name="T84" fmla="*/ 349 w 990"/>
              <a:gd name="T85" fmla="*/ 588 h 1027"/>
              <a:gd name="T86" fmla="*/ 318 w 990"/>
              <a:gd name="T87" fmla="*/ 606 h 1027"/>
              <a:gd name="T88" fmla="*/ 300 w 990"/>
              <a:gd name="T89" fmla="*/ 652 h 1027"/>
              <a:gd name="T90" fmla="*/ 312 w 990"/>
              <a:gd name="T91" fmla="*/ 688 h 1027"/>
              <a:gd name="T92" fmla="*/ 341 w 990"/>
              <a:gd name="T93" fmla="*/ 712 h 1027"/>
              <a:gd name="T94" fmla="*/ 379 w 990"/>
              <a:gd name="T95" fmla="*/ 714 h 1027"/>
              <a:gd name="T96" fmla="*/ 411 w 990"/>
              <a:gd name="T97" fmla="*/ 696 h 1027"/>
              <a:gd name="T98" fmla="*/ 429 w 990"/>
              <a:gd name="T99" fmla="*/ 65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0" h="1027">
                <a:moveTo>
                  <a:pt x="922" y="0"/>
                </a:moveTo>
                <a:lnTo>
                  <a:pt x="990" y="64"/>
                </a:lnTo>
                <a:lnTo>
                  <a:pt x="986" y="98"/>
                </a:lnTo>
                <a:lnTo>
                  <a:pt x="862" y="211"/>
                </a:lnTo>
                <a:lnTo>
                  <a:pt x="852" y="203"/>
                </a:lnTo>
                <a:lnTo>
                  <a:pt x="653" y="423"/>
                </a:lnTo>
                <a:lnTo>
                  <a:pt x="653" y="423"/>
                </a:lnTo>
                <a:lnTo>
                  <a:pt x="672" y="453"/>
                </a:lnTo>
                <a:lnTo>
                  <a:pt x="680" y="469"/>
                </a:lnTo>
                <a:lnTo>
                  <a:pt x="688" y="485"/>
                </a:lnTo>
                <a:lnTo>
                  <a:pt x="692" y="501"/>
                </a:lnTo>
                <a:lnTo>
                  <a:pt x="696" y="517"/>
                </a:lnTo>
                <a:lnTo>
                  <a:pt x="698" y="530"/>
                </a:lnTo>
                <a:lnTo>
                  <a:pt x="698" y="546"/>
                </a:lnTo>
                <a:lnTo>
                  <a:pt x="698" y="546"/>
                </a:lnTo>
                <a:lnTo>
                  <a:pt x="694" y="564"/>
                </a:lnTo>
                <a:lnTo>
                  <a:pt x="688" y="582"/>
                </a:lnTo>
                <a:lnTo>
                  <a:pt x="676" y="598"/>
                </a:lnTo>
                <a:lnTo>
                  <a:pt x="663" y="614"/>
                </a:lnTo>
                <a:lnTo>
                  <a:pt x="647" y="628"/>
                </a:lnTo>
                <a:lnTo>
                  <a:pt x="631" y="640"/>
                </a:lnTo>
                <a:lnTo>
                  <a:pt x="615" y="650"/>
                </a:lnTo>
                <a:lnTo>
                  <a:pt x="599" y="658"/>
                </a:lnTo>
                <a:lnTo>
                  <a:pt x="599" y="658"/>
                </a:lnTo>
                <a:lnTo>
                  <a:pt x="577" y="670"/>
                </a:lnTo>
                <a:lnTo>
                  <a:pt x="561" y="680"/>
                </a:lnTo>
                <a:lnTo>
                  <a:pt x="549" y="692"/>
                </a:lnTo>
                <a:lnTo>
                  <a:pt x="539" y="706"/>
                </a:lnTo>
                <a:lnTo>
                  <a:pt x="533" y="718"/>
                </a:lnTo>
                <a:lnTo>
                  <a:pt x="527" y="732"/>
                </a:lnTo>
                <a:lnTo>
                  <a:pt x="525" y="748"/>
                </a:lnTo>
                <a:lnTo>
                  <a:pt x="523" y="764"/>
                </a:lnTo>
                <a:lnTo>
                  <a:pt x="519" y="798"/>
                </a:lnTo>
                <a:lnTo>
                  <a:pt x="515" y="834"/>
                </a:lnTo>
                <a:lnTo>
                  <a:pt x="509" y="856"/>
                </a:lnTo>
                <a:lnTo>
                  <a:pt x="503" y="875"/>
                </a:lnTo>
                <a:lnTo>
                  <a:pt x="493" y="897"/>
                </a:lnTo>
                <a:lnTo>
                  <a:pt x="481" y="921"/>
                </a:lnTo>
                <a:lnTo>
                  <a:pt x="481" y="921"/>
                </a:lnTo>
                <a:lnTo>
                  <a:pt x="463" y="949"/>
                </a:lnTo>
                <a:lnTo>
                  <a:pt x="443" y="971"/>
                </a:lnTo>
                <a:lnTo>
                  <a:pt x="421" y="991"/>
                </a:lnTo>
                <a:lnTo>
                  <a:pt x="397" y="1005"/>
                </a:lnTo>
                <a:lnTo>
                  <a:pt x="373" y="1015"/>
                </a:lnTo>
                <a:lnTo>
                  <a:pt x="349" y="1023"/>
                </a:lnTo>
                <a:lnTo>
                  <a:pt x="324" y="1027"/>
                </a:lnTo>
                <a:lnTo>
                  <a:pt x="300" y="1027"/>
                </a:lnTo>
                <a:lnTo>
                  <a:pt x="274" y="1025"/>
                </a:lnTo>
                <a:lnTo>
                  <a:pt x="248" y="1019"/>
                </a:lnTo>
                <a:lnTo>
                  <a:pt x="222" y="1011"/>
                </a:lnTo>
                <a:lnTo>
                  <a:pt x="196" y="999"/>
                </a:lnTo>
                <a:lnTo>
                  <a:pt x="172" y="987"/>
                </a:lnTo>
                <a:lnTo>
                  <a:pt x="148" y="971"/>
                </a:lnTo>
                <a:lnTo>
                  <a:pt x="126" y="955"/>
                </a:lnTo>
                <a:lnTo>
                  <a:pt x="104" y="935"/>
                </a:lnTo>
                <a:lnTo>
                  <a:pt x="84" y="915"/>
                </a:lnTo>
                <a:lnTo>
                  <a:pt x="66" y="893"/>
                </a:lnTo>
                <a:lnTo>
                  <a:pt x="48" y="871"/>
                </a:lnTo>
                <a:lnTo>
                  <a:pt x="34" y="848"/>
                </a:lnTo>
                <a:lnTo>
                  <a:pt x="22" y="822"/>
                </a:lnTo>
                <a:lnTo>
                  <a:pt x="12" y="798"/>
                </a:lnTo>
                <a:lnTo>
                  <a:pt x="6" y="772"/>
                </a:lnTo>
                <a:lnTo>
                  <a:pt x="2" y="746"/>
                </a:lnTo>
                <a:lnTo>
                  <a:pt x="0" y="720"/>
                </a:lnTo>
                <a:lnTo>
                  <a:pt x="2" y="696"/>
                </a:lnTo>
                <a:lnTo>
                  <a:pt x="8" y="670"/>
                </a:lnTo>
                <a:lnTo>
                  <a:pt x="18" y="646"/>
                </a:lnTo>
                <a:lnTo>
                  <a:pt x="30" y="622"/>
                </a:lnTo>
                <a:lnTo>
                  <a:pt x="48" y="600"/>
                </a:lnTo>
                <a:lnTo>
                  <a:pt x="70" y="578"/>
                </a:lnTo>
                <a:lnTo>
                  <a:pt x="96" y="558"/>
                </a:lnTo>
                <a:lnTo>
                  <a:pt x="96" y="558"/>
                </a:lnTo>
                <a:lnTo>
                  <a:pt x="118" y="544"/>
                </a:lnTo>
                <a:lnTo>
                  <a:pt x="140" y="534"/>
                </a:lnTo>
                <a:lnTo>
                  <a:pt x="160" y="527"/>
                </a:lnTo>
                <a:lnTo>
                  <a:pt x="180" y="519"/>
                </a:lnTo>
                <a:lnTo>
                  <a:pt x="218" y="511"/>
                </a:lnTo>
                <a:lnTo>
                  <a:pt x="250" y="507"/>
                </a:lnTo>
                <a:lnTo>
                  <a:pt x="266" y="503"/>
                </a:lnTo>
                <a:lnTo>
                  <a:pt x="280" y="499"/>
                </a:lnTo>
                <a:lnTo>
                  <a:pt x="292" y="493"/>
                </a:lnTo>
                <a:lnTo>
                  <a:pt x="306" y="485"/>
                </a:lnTo>
                <a:lnTo>
                  <a:pt x="318" y="473"/>
                </a:lnTo>
                <a:lnTo>
                  <a:pt x="328" y="461"/>
                </a:lnTo>
                <a:lnTo>
                  <a:pt x="337" y="443"/>
                </a:lnTo>
                <a:lnTo>
                  <a:pt x="347" y="423"/>
                </a:lnTo>
                <a:lnTo>
                  <a:pt x="347" y="423"/>
                </a:lnTo>
                <a:lnTo>
                  <a:pt x="355" y="401"/>
                </a:lnTo>
                <a:lnTo>
                  <a:pt x="365" y="381"/>
                </a:lnTo>
                <a:lnTo>
                  <a:pt x="377" y="363"/>
                </a:lnTo>
                <a:lnTo>
                  <a:pt x="391" y="345"/>
                </a:lnTo>
                <a:lnTo>
                  <a:pt x="407" y="331"/>
                </a:lnTo>
                <a:lnTo>
                  <a:pt x="425" y="321"/>
                </a:lnTo>
                <a:lnTo>
                  <a:pt x="435" y="317"/>
                </a:lnTo>
                <a:lnTo>
                  <a:pt x="445" y="313"/>
                </a:lnTo>
                <a:lnTo>
                  <a:pt x="457" y="311"/>
                </a:lnTo>
                <a:lnTo>
                  <a:pt x="469" y="311"/>
                </a:lnTo>
                <a:lnTo>
                  <a:pt x="469" y="311"/>
                </a:lnTo>
                <a:lnTo>
                  <a:pt x="489" y="313"/>
                </a:lnTo>
                <a:lnTo>
                  <a:pt x="511" y="319"/>
                </a:lnTo>
                <a:lnTo>
                  <a:pt x="533" y="327"/>
                </a:lnTo>
                <a:lnTo>
                  <a:pt x="553" y="337"/>
                </a:lnTo>
                <a:lnTo>
                  <a:pt x="437" y="483"/>
                </a:lnTo>
                <a:lnTo>
                  <a:pt x="447" y="493"/>
                </a:lnTo>
                <a:lnTo>
                  <a:pt x="583" y="357"/>
                </a:lnTo>
                <a:lnTo>
                  <a:pt x="583" y="357"/>
                </a:lnTo>
                <a:lnTo>
                  <a:pt x="792" y="146"/>
                </a:lnTo>
                <a:lnTo>
                  <a:pt x="780" y="136"/>
                </a:lnTo>
                <a:lnTo>
                  <a:pt x="890" y="6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172" y="684"/>
                </a:moveTo>
                <a:lnTo>
                  <a:pt x="142" y="718"/>
                </a:lnTo>
                <a:lnTo>
                  <a:pt x="322" y="885"/>
                </a:lnTo>
                <a:lnTo>
                  <a:pt x="351" y="854"/>
                </a:lnTo>
                <a:lnTo>
                  <a:pt x="172" y="684"/>
                </a:lnTo>
                <a:lnTo>
                  <a:pt x="172" y="684"/>
                </a:lnTo>
                <a:close/>
                <a:moveTo>
                  <a:pt x="431" y="578"/>
                </a:moveTo>
                <a:lnTo>
                  <a:pt x="431" y="578"/>
                </a:lnTo>
                <a:lnTo>
                  <a:pt x="415" y="566"/>
                </a:lnTo>
                <a:lnTo>
                  <a:pt x="399" y="558"/>
                </a:lnTo>
                <a:lnTo>
                  <a:pt x="379" y="554"/>
                </a:lnTo>
                <a:lnTo>
                  <a:pt x="361" y="552"/>
                </a:lnTo>
                <a:lnTo>
                  <a:pt x="361" y="552"/>
                </a:lnTo>
                <a:lnTo>
                  <a:pt x="343" y="554"/>
                </a:lnTo>
                <a:lnTo>
                  <a:pt x="324" y="560"/>
                </a:lnTo>
                <a:lnTo>
                  <a:pt x="308" y="570"/>
                </a:lnTo>
                <a:lnTo>
                  <a:pt x="292" y="582"/>
                </a:lnTo>
                <a:lnTo>
                  <a:pt x="292" y="582"/>
                </a:lnTo>
                <a:lnTo>
                  <a:pt x="280" y="598"/>
                </a:lnTo>
                <a:lnTo>
                  <a:pt x="272" y="616"/>
                </a:lnTo>
                <a:lnTo>
                  <a:pt x="268" y="634"/>
                </a:lnTo>
                <a:lnTo>
                  <a:pt x="266" y="654"/>
                </a:lnTo>
                <a:lnTo>
                  <a:pt x="266" y="654"/>
                </a:lnTo>
                <a:lnTo>
                  <a:pt x="268" y="672"/>
                </a:lnTo>
                <a:lnTo>
                  <a:pt x="274" y="690"/>
                </a:lnTo>
                <a:lnTo>
                  <a:pt x="284" y="708"/>
                </a:lnTo>
                <a:lnTo>
                  <a:pt x="296" y="724"/>
                </a:lnTo>
                <a:lnTo>
                  <a:pt x="296" y="724"/>
                </a:lnTo>
                <a:lnTo>
                  <a:pt x="312" y="736"/>
                </a:lnTo>
                <a:lnTo>
                  <a:pt x="330" y="744"/>
                </a:lnTo>
                <a:lnTo>
                  <a:pt x="347" y="748"/>
                </a:lnTo>
                <a:lnTo>
                  <a:pt x="367" y="750"/>
                </a:lnTo>
                <a:lnTo>
                  <a:pt x="367" y="750"/>
                </a:lnTo>
                <a:lnTo>
                  <a:pt x="385" y="748"/>
                </a:lnTo>
                <a:lnTo>
                  <a:pt x="403" y="742"/>
                </a:lnTo>
                <a:lnTo>
                  <a:pt x="421" y="732"/>
                </a:lnTo>
                <a:lnTo>
                  <a:pt x="435" y="718"/>
                </a:lnTo>
                <a:lnTo>
                  <a:pt x="435" y="718"/>
                </a:lnTo>
                <a:lnTo>
                  <a:pt x="449" y="704"/>
                </a:lnTo>
                <a:lnTo>
                  <a:pt x="457" y="686"/>
                </a:lnTo>
                <a:lnTo>
                  <a:pt x="461" y="668"/>
                </a:lnTo>
                <a:lnTo>
                  <a:pt x="463" y="648"/>
                </a:lnTo>
                <a:lnTo>
                  <a:pt x="463" y="648"/>
                </a:lnTo>
                <a:lnTo>
                  <a:pt x="461" y="630"/>
                </a:lnTo>
                <a:lnTo>
                  <a:pt x="455" y="610"/>
                </a:lnTo>
                <a:lnTo>
                  <a:pt x="445" y="594"/>
                </a:lnTo>
                <a:lnTo>
                  <a:pt x="431" y="578"/>
                </a:lnTo>
                <a:lnTo>
                  <a:pt x="431" y="578"/>
                </a:lnTo>
                <a:close/>
                <a:moveTo>
                  <a:pt x="429" y="650"/>
                </a:moveTo>
                <a:lnTo>
                  <a:pt x="429" y="650"/>
                </a:lnTo>
                <a:lnTo>
                  <a:pt x="427" y="636"/>
                </a:lnTo>
                <a:lnTo>
                  <a:pt x="423" y="624"/>
                </a:lnTo>
                <a:lnTo>
                  <a:pt x="417" y="614"/>
                </a:lnTo>
                <a:lnTo>
                  <a:pt x="409" y="604"/>
                </a:lnTo>
                <a:lnTo>
                  <a:pt x="409" y="604"/>
                </a:lnTo>
                <a:lnTo>
                  <a:pt x="399" y="596"/>
                </a:lnTo>
                <a:lnTo>
                  <a:pt x="387" y="590"/>
                </a:lnTo>
                <a:lnTo>
                  <a:pt x="375" y="586"/>
                </a:lnTo>
                <a:lnTo>
                  <a:pt x="361" y="586"/>
                </a:lnTo>
                <a:lnTo>
                  <a:pt x="361" y="586"/>
                </a:lnTo>
                <a:lnTo>
                  <a:pt x="349" y="588"/>
                </a:lnTo>
                <a:lnTo>
                  <a:pt x="337" y="592"/>
                </a:lnTo>
                <a:lnTo>
                  <a:pt x="328" y="598"/>
                </a:lnTo>
                <a:lnTo>
                  <a:pt x="318" y="606"/>
                </a:lnTo>
                <a:lnTo>
                  <a:pt x="318" y="606"/>
                </a:lnTo>
                <a:lnTo>
                  <a:pt x="310" y="616"/>
                </a:lnTo>
                <a:lnTo>
                  <a:pt x="304" y="628"/>
                </a:lnTo>
                <a:lnTo>
                  <a:pt x="300" y="640"/>
                </a:lnTo>
                <a:lnTo>
                  <a:pt x="300" y="652"/>
                </a:lnTo>
                <a:lnTo>
                  <a:pt x="300" y="652"/>
                </a:lnTo>
                <a:lnTo>
                  <a:pt x="302" y="666"/>
                </a:lnTo>
                <a:lnTo>
                  <a:pt x="306" y="678"/>
                </a:lnTo>
                <a:lnTo>
                  <a:pt x="312" y="688"/>
                </a:lnTo>
                <a:lnTo>
                  <a:pt x="320" y="698"/>
                </a:lnTo>
                <a:lnTo>
                  <a:pt x="320" y="698"/>
                </a:lnTo>
                <a:lnTo>
                  <a:pt x="330" y="706"/>
                </a:lnTo>
                <a:lnTo>
                  <a:pt x="341" y="712"/>
                </a:lnTo>
                <a:lnTo>
                  <a:pt x="353" y="716"/>
                </a:lnTo>
                <a:lnTo>
                  <a:pt x="365" y="716"/>
                </a:lnTo>
                <a:lnTo>
                  <a:pt x="365" y="716"/>
                </a:lnTo>
                <a:lnTo>
                  <a:pt x="379" y="714"/>
                </a:lnTo>
                <a:lnTo>
                  <a:pt x="391" y="710"/>
                </a:lnTo>
                <a:lnTo>
                  <a:pt x="401" y="704"/>
                </a:lnTo>
                <a:lnTo>
                  <a:pt x="411" y="696"/>
                </a:lnTo>
                <a:lnTo>
                  <a:pt x="411" y="696"/>
                </a:lnTo>
                <a:lnTo>
                  <a:pt x="419" y="686"/>
                </a:lnTo>
                <a:lnTo>
                  <a:pt x="425" y="674"/>
                </a:lnTo>
                <a:lnTo>
                  <a:pt x="429" y="662"/>
                </a:lnTo>
                <a:lnTo>
                  <a:pt x="429" y="650"/>
                </a:lnTo>
                <a:lnTo>
                  <a:pt x="429" y="650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任意多边形 37"/>
          <p:cNvSpPr/>
          <p:nvPr userDrawn="1"/>
        </p:nvSpPr>
        <p:spPr>
          <a:xfrm rot="18825554">
            <a:off x="8467721" y="3089298"/>
            <a:ext cx="263904" cy="511225"/>
          </a:xfrm>
          <a:custGeom>
            <a:avLst/>
            <a:gdLst>
              <a:gd name="connsiteX0" fmla="*/ 235173 w 469026"/>
              <a:gd name="connsiteY0" fmla="*/ 732025 h 908580"/>
              <a:gd name="connsiteX1" fmla="*/ 181173 w 469026"/>
              <a:gd name="connsiteY1" fmla="*/ 786025 h 908580"/>
              <a:gd name="connsiteX2" fmla="*/ 235173 w 469026"/>
              <a:gd name="connsiteY2" fmla="*/ 840025 h 908580"/>
              <a:gd name="connsiteX3" fmla="*/ 289173 w 469026"/>
              <a:gd name="connsiteY3" fmla="*/ 786025 h 908580"/>
              <a:gd name="connsiteX4" fmla="*/ 235173 w 469026"/>
              <a:gd name="connsiteY4" fmla="*/ 732025 h 908580"/>
              <a:gd name="connsiteX5" fmla="*/ 350586 w 469026"/>
              <a:gd name="connsiteY5" fmla="*/ 0 h 908580"/>
              <a:gd name="connsiteX6" fmla="*/ 400339 w 469026"/>
              <a:gd name="connsiteY6" fmla="*/ 33544 h 908580"/>
              <a:gd name="connsiteX7" fmla="*/ 469026 w 469026"/>
              <a:gd name="connsiteY7" fmla="*/ 199370 h 908580"/>
              <a:gd name="connsiteX8" fmla="*/ 400339 w 469026"/>
              <a:gd name="connsiteY8" fmla="*/ 365196 h 908580"/>
              <a:gd name="connsiteX9" fmla="*/ 350984 w 469026"/>
              <a:gd name="connsiteY9" fmla="*/ 398472 h 908580"/>
              <a:gd name="connsiteX10" fmla="*/ 350984 w 469026"/>
              <a:gd name="connsiteY10" fmla="*/ 792110 h 908580"/>
              <a:gd name="connsiteX11" fmla="*/ 234514 w 469026"/>
              <a:gd name="connsiteY11" fmla="*/ 908580 h 908580"/>
              <a:gd name="connsiteX12" fmla="*/ 234514 w 469026"/>
              <a:gd name="connsiteY12" fmla="*/ 908579 h 908580"/>
              <a:gd name="connsiteX13" fmla="*/ 118044 w 469026"/>
              <a:gd name="connsiteY13" fmla="*/ 792109 h 908580"/>
              <a:gd name="connsiteX14" fmla="*/ 118044 w 469026"/>
              <a:gd name="connsiteY14" fmla="*/ 398473 h 908580"/>
              <a:gd name="connsiteX15" fmla="*/ 68687 w 469026"/>
              <a:gd name="connsiteY15" fmla="*/ 365196 h 908580"/>
              <a:gd name="connsiteX16" fmla="*/ 0 w 469026"/>
              <a:gd name="connsiteY16" fmla="*/ 199370 h 908580"/>
              <a:gd name="connsiteX17" fmla="*/ 68687 w 469026"/>
              <a:gd name="connsiteY17" fmla="*/ 33544 h 908580"/>
              <a:gd name="connsiteX18" fmla="*/ 118438 w 469026"/>
              <a:gd name="connsiteY18" fmla="*/ 1 h 908580"/>
              <a:gd name="connsiteX19" fmla="*/ 158312 w 469026"/>
              <a:gd name="connsiteY19" fmla="*/ 199369 h 908580"/>
              <a:gd name="connsiteX20" fmla="*/ 310712 w 469026"/>
              <a:gd name="connsiteY20" fmla="*/ 199369 h 90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9026" h="908580">
                <a:moveTo>
                  <a:pt x="235173" y="732025"/>
                </a:moveTo>
                <a:cubicBezTo>
                  <a:pt x="205350" y="732025"/>
                  <a:pt x="181173" y="756202"/>
                  <a:pt x="181173" y="786025"/>
                </a:cubicBezTo>
                <a:cubicBezTo>
                  <a:pt x="181173" y="815848"/>
                  <a:pt x="205350" y="840025"/>
                  <a:pt x="235173" y="840025"/>
                </a:cubicBezTo>
                <a:cubicBezTo>
                  <a:pt x="264996" y="840025"/>
                  <a:pt x="289173" y="815848"/>
                  <a:pt x="289173" y="786025"/>
                </a:cubicBezTo>
                <a:cubicBezTo>
                  <a:pt x="289173" y="756202"/>
                  <a:pt x="264996" y="732025"/>
                  <a:pt x="235173" y="732025"/>
                </a:cubicBezTo>
                <a:close/>
                <a:moveTo>
                  <a:pt x="350586" y="0"/>
                </a:moveTo>
                <a:lnTo>
                  <a:pt x="400339" y="33544"/>
                </a:lnTo>
                <a:cubicBezTo>
                  <a:pt x="442777" y="75983"/>
                  <a:pt x="469026" y="134611"/>
                  <a:pt x="469026" y="199370"/>
                </a:cubicBezTo>
                <a:cubicBezTo>
                  <a:pt x="469026" y="264129"/>
                  <a:pt x="442777" y="322757"/>
                  <a:pt x="400339" y="365196"/>
                </a:cubicBezTo>
                <a:lnTo>
                  <a:pt x="350984" y="398472"/>
                </a:lnTo>
                <a:lnTo>
                  <a:pt x="350984" y="792110"/>
                </a:lnTo>
                <a:cubicBezTo>
                  <a:pt x="350984" y="856435"/>
                  <a:pt x="298839" y="908580"/>
                  <a:pt x="234514" y="908580"/>
                </a:cubicBezTo>
                <a:lnTo>
                  <a:pt x="234514" y="908579"/>
                </a:lnTo>
                <a:cubicBezTo>
                  <a:pt x="170189" y="908579"/>
                  <a:pt x="118044" y="856434"/>
                  <a:pt x="118044" y="792109"/>
                </a:cubicBezTo>
                <a:lnTo>
                  <a:pt x="118044" y="398473"/>
                </a:lnTo>
                <a:lnTo>
                  <a:pt x="68687" y="365196"/>
                </a:lnTo>
                <a:cubicBezTo>
                  <a:pt x="26249" y="322757"/>
                  <a:pt x="0" y="264129"/>
                  <a:pt x="0" y="199370"/>
                </a:cubicBezTo>
                <a:cubicBezTo>
                  <a:pt x="0" y="134611"/>
                  <a:pt x="26249" y="75983"/>
                  <a:pt x="68687" y="33544"/>
                </a:cubicBezTo>
                <a:lnTo>
                  <a:pt x="118438" y="1"/>
                </a:lnTo>
                <a:lnTo>
                  <a:pt x="158312" y="199369"/>
                </a:lnTo>
                <a:lnTo>
                  <a:pt x="310712" y="199369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163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264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43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C9B5F-1A83-4C3E-AFBB-57FC57FD78D1}" type="datetimeFigureOut">
              <a:rPr lang="zh-CN" altLang="en-US" smtClean="0"/>
              <a:t>2016/8/13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6FE1D-9B3D-4097-B8FA-DA26EF901B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94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3710404" y="1709868"/>
            <a:ext cx="1723192" cy="1723764"/>
            <a:chOff x="3710404" y="1709868"/>
            <a:chExt cx="1723192" cy="1723764"/>
          </a:xfrm>
        </p:grpSpPr>
        <p:sp>
          <p:nvSpPr>
            <p:cNvPr id="4" name="椭圆 3"/>
            <p:cNvSpPr/>
            <p:nvPr/>
          </p:nvSpPr>
          <p:spPr>
            <a:xfrm>
              <a:off x="3710404" y="1709868"/>
              <a:ext cx="1723192" cy="1723192"/>
            </a:xfrm>
            <a:prstGeom prst="ellipse">
              <a:avLst/>
            </a:prstGeom>
            <a:solidFill>
              <a:srgbClr val="FFFFFF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菱形 14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pic>
        <p:nvPicPr>
          <p:cNvPr id="3" name="i love party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085873" y="43341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3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4"/>
          <p:cNvSpPr txBox="1">
            <a:spLocks/>
          </p:cNvSpPr>
          <p:nvPr/>
        </p:nvSpPr>
        <p:spPr>
          <a:xfrm>
            <a:off x="3445160" y="1955340"/>
            <a:ext cx="2253685" cy="5411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800" dirty="0" smtClean="0">
                <a:solidFill>
                  <a:schemeClr val="bg1"/>
                </a:solidFill>
              </a:rPr>
              <a:t>静态版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13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3710404" y="1709868"/>
            <a:ext cx="1723192" cy="1723764"/>
            <a:chOff x="3710404" y="1709868"/>
            <a:chExt cx="1723192" cy="1723764"/>
          </a:xfrm>
        </p:grpSpPr>
        <p:sp>
          <p:nvSpPr>
            <p:cNvPr id="4" name="椭圆 3"/>
            <p:cNvSpPr/>
            <p:nvPr/>
          </p:nvSpPr>
          <p:spPr>
            <a:xfrm>
              <a:off x="3710404" y="1709868"/>
              <a:ext cx="1723192" cy="1723192"/>
            </a:xfrm>
            <a:prstGeom prst="ellipse">
              <a:avLst/>
            </a:prstGeom>
            <a:solidFill>
              <a:srgbClr val="FFFFFF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菱形 14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4933451" y="748800"/>
            <a:ext cx="816735" cy="500635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5639634" y="1571799"/>
            <a:ext cx="641011" cy="658853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Freeform 117"/>
          <p:cNvSpPr>
            <a:spLocks/>
          </p:cNvSpPr>
          <p:nvPr/>
        </p:nvSpPr>
        <p:spPr bwMode="auto">
          <a:xfrm>
            <a:off x="8037325" y="824918"/>
            <a:ext cx="562348" cy="849034"/>
          </a:xfrm>
          <a:custGeom>
            <a:avLst/>
            <a:gdLst/>
            <a:ahLst/>
            <a:cxnLst/>
            <a:rect l="l" t="t" r="r" b="b"/>
            <a:pathLst>
              <a:path w="562348" h="849034">
                <a:moveTo>
                  <a:pt x="251402" y="0"/>
                </a:moveTo>
                <a:lnTo>
                  <a:pt x="260224" y="0"/>
                </a:lnTo>
                <a:lnTo>
                  <a:pt x="266840" y="0"/>
                </a:lnTo>
                <a:lnTo>
                  <a:pt x="273456" y="6616"/>
                </a:lnTo>
                <a:lnTo>
                  <a:pt x="275661" y="13232"/>
                </a:lnTo>
                <a:lnTo>
                  <a:pt x="277866" y="17642"/>
                </a:lnTo>
                <a:lnTo>
                  <a:pt x="277866" y="68363"/>
                </a:lnTo>
                <a:lnTo>
                  <a:pt x="286687" y="68363"/>
                </a:lnTo>
                <a:lnTo>
                  <a:pt x="304329" y="74979"/>
                </a:lnTo>
                <a:lnTo>
                  <a:pt x="319766" y="83800"/>
                </a:lnTo>
                <a:lnTo>
                  <a:pt x="335203" y="97032"/>
                </a:lnTo>
                <a:lnTo>
                  <a:pt x="346230" y="110263"/>
                </a:lnTo>
                <a:lnTo>
                  <a:pt x="355051" y="127906"/>
                </a:lnTo>
                <a:lnTo>
                  <a:pt x="361667" y="147753"/>
                </a:lnTo>
                <a:lnTo>
                  <a:pt x="366077" y="165396"/>
                </a:lnTo>
                <a:lnTo>
                  <a:pt x="361667" y="185243"/>
                </a:lnTo>
                <a:lnTo>
                  <a:pt x="355051" y="202885"/>
                </a:lnTo>
                <a:lnTo>
                  <a:pt x="346230" y="218322"/>
                </a:lnTo>
                <a:lnTo>
                  <a:pt x="335203" y="233759"/>
                </a:lnTo>
                <a:lnTo>
                  <a:pt x="322784" y="242630"/>
                </a:lnTo>
                <a:lnTo>
                  <a:pt x="538090" y="716717"/>
                </a:lnTo>
                <a:lnTo>
                  <a:pt x="562348" y="835802"/>
                </a:lnTo>
                <a:lnTo>
                  <a:pt x="476342" y="749796"/>
                </a:lnTo>
                <a:lnTo>
                  <a:pt x="268019" y="300051"/>
                </a:lnTo>
                <a:lnTo>
                  <a:pt x="194065" y="496189"/>
                </a:lnTo>
                <a:lnTo>
                  <a:pt x="92622" y="758617"/>
                </a:lnTo>
                <a:lnTo>
                  <a:pt x="48516" y="802723"/>
                </a:lnTo>
                <a:lnTo>
                  <a:pt x="17642" y="833597"/>
                </a:lnTo>
                <a:lnTo>
                  <a:pt x="6616" y="842418"/>
                </a:lnTo>
                <a:lnTo>
                  <a:pt x="0" y="849034"/>
                </a:lnTo>
                <a:lnTo>
                  <a:pt x="6616" y="818160"/>
                </a:lnTo>
                <a:lnTo>
                  <a:pt x="33079" y="747591"/>
                </a:lnTo>
                <a:lnTo>
                  <a:pt x="110264" y="529268"/>
                </a:lnTo>
                <a:lnTo>
                  <a:pt x="217874" y="247527"/>
                </a:lnTo>
                <a:lnTo>
                  <a:pt x="211707" y="244786"/>
                </a:lnTo>
                <a:lnTo>
                  <a:pt x="198476" y="233759"/>
                </a:lnTo>
                <a:lnTo>
                  <a:pt x="185244" y="218322"/>
                </a:lnTo>
                <a:lnTo>
                  <a:pt x="176423" y="202885"/>
                </a:lnTo>
                <a:lnTo>
                  <a:pt x="172012" y="185243"/>
                </a:lnTo>
                <a:lnTo>
                  <a:pt x="172012" y="165396"/>
                </a:lnTo>
                <a:lnTo>
                  <a:pt x="172012" y="147753"/>
                </a:lnTo>
                <a:lnTo>
                  <a:pt x="176423" y="127906"/>
                </a:lnTo>
                <a:lnTo>
                  <a:pt x="185244" y="110263"/>
                </a:lnTo>
                <a:lnTo>
                  <a:pt x="198476" y="97032"/>
                </a:lnTo>
                <a:lnTo>
                  <a:pt x="211707" y="83800"/>
                </a:lnTo>
                <a:lnTo>
                  <a:pt x="231555" y="74979"/>
                </a:lnTo>
                <a:lnTo>
                  <a:pt x="242581" y="70844"/>
                </a:lnTo>
                <a:lnTo>
                  <a:pt x="242581" y="17642"/>
                </a:lnTo>
                <a:lnTo>
                  <a:pt x="242581" y="13232"/>
                </a:lnTo>
                <a:lnTo>
                  <a:pt x="249197" y="66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669078" y="351748"/>
            <a:ext cx="541136" cy="687692"/>
            <a:chOff x="1493838" y="1541463"/>
            <a:chExt cx="381000" cy="484187"/>
          </a:xfrm>
          <a:solidFill>
            <a:srgbClr val="FFFFFF">
              <a:alpha val="10000"/>
            </a:srgbClr>
          </a:solidFill>
        </p:grpSpPr>
        <p:sp>
          <p:nvSpPr>
            <p:cNvPr id="29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Freeform 142"/>
          <p:cNvSpPr>
            <a:spLocks noEditPoints="1"/>
          </p:cNvSpPr>
          <p:nvPr/>
        </p:nvSpPr>
        <p:spPr bwMode="auto">
          <a:xfrm>
            <a:off x="3445172" y="540544"/>
            <a:ext cx="606029" cy="706041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52"/>
          <p:cNvSpPr>
            <a:spLocks noEditPoints="1"/>
          </p:cNvSpPr>
          <p:nvPr/>
        </p:nvSpPr>
        <p:spPr bwMode="auto">
          <a:xfrm>
            <a:off x="366610" y="326848"/>
            <a:ext cx="776390" cy="84390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53"/>
          <p:cNvSpPr>
            <a:spLocks noEditPoints="1"/>
          </p:cNvSpPr>
          <p:nvPr/>
        </p:nvSpPr>
        <p:spPr bwMode="auto">
          <a:xfrm>
            <a:off x="2582106" y="1491011"/>
            <a:ext cx="720942" cy="705413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54"/>
          <p:cNvSpPr>
            <a:spLocks noEditPoints="1"/>
          </p:cNvSpPr>
          <p:nvPr/>
        </p:nvSpPr>
        <p:spPr bwMode="auto">
          <a:xfrm>
            <a:off x="961592" y="2025783"/>
            <a:ext cx="580185" cy="608440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任意多边形 62"/>
          <p:cNvSpPr>
            <a:spLocks/>
          </p:cNvSpPr>
          <p:nvPr/>
        </p:nvSpPr>
        <p:spPr bwMode="auto">
          <a:xfrm>
            <a:off x="7261630" y="1832357"/>
            <a:ext cx="625002" cy="789263"/>
          </a:xfrm>
          <a:custGeom>
            <a:avLst/>
            <a:gdLst>
              <a:gd name="connsiteX0" fmla="*/ 148237 w 625002"/>
              <a:gd name="connsiteY0" fmla="*/ 160257 h 789263"/>
              <a:gd name="connsiteX1" fmla="*/ 464743 w 625002"/>
              <a:gd name="connsiteY1" fmla="*/ 673079 h 789263"/>
              <a:gd name="connsiteX2" fmla="*/ 476763 w 625002"/>
              <a:gd name="connsiteY2" fmla="*/ 689105 h 789263"/>
              <a:gd name="connsiteX3" fmla="*/ 488782 w 625002"/>
              <a:gd name="connsiteY3" fmla="*/ 693111 h 789263"/>
              <a:gd name="connsiteX4" fmla="*/ 504808 w 625002"/>
              <a:gd name="connsiteY4" fmla="*/ 697117 h 789263"/>
              <a:gd name="connsiteX5" fmla="*/ 520833 w 625002"/>
              <a:gd name="connsiteY5" fmla="*/ 705130 h 789263"/>
              <a:gd name="connsiteX6" fmla="*/ 516827 w 625002"/>
              <a:gd name="connsiteY6" fmla="*/ 705130 h 789263"/>
              <a:gd name="connsiteX7" fmla="*/ 492788 w 625002"/>
              <a:gd name="connsiteY7" fmla="*/ 713143 h 789263"/>
              <a:gd name="connsiteX8" fmla="*/ 464743 w 625002"/>
              <a:gd name="connsiteY8" fmla="*/ 713143 h 789263"/>
              <a:gd name="connsiteX9" fmla="*/ 444711 w 625002"/>
              <a:gd name="connsiteY9" fmla="*/ 705130 h 789263"/>
              <a:gd name="connsiteX10" fmla="*/ 428686 w 625002"/>
              <a:gd name="connsiteY10" fmla="*/ 689105 h 789263"/>
              <a:gd name="connsiteX11" fmla="*/ 112179 w 625002"/>
              <a:gd name="connsiteY11" fmla="*/ 184296 h 789263"/>
              <a:gd name="connsiteX12" fmla="*/ 238867 w 625002"/>
              <a:gd name="connsiteY12" fmla="*/ 67478 h 789263"/>
              <a:gd name="connsiteX13" fmla="*/ 74531 w 625002"/>
              <a:gd name="connsiteY13" fmla="*/ 169852 h 789263"/>
              <a:gd name="connsiteX14" fmla="*/ 412662 w 625002"/>
              <a:gd name="connsiteY14" fmla="*/ 713141 h 789263"/>
              <a:gd name="connsiteX15" fmla="*/ 424681 w 625002"/>
              <a:gd name="connsiteY15" fmla="*/ 733173 h 789263"/>
              <a:gd name="connsiteX16" fmla="*/ 432694 w 625002"/>
              <a:gd name="connsiteY16" fmla="*/ 741186 h 789263"/>
              <a:gd name="connsiteX17" fmla="*/ 448720 w 625002"/>
              <a:gd name="connsiteY17" fmla="*/ 749199 h 789263"/>
              <a:gd name="connsiteX18" fmla="*/ 464746 w 625002"/>
              <a:gd name="connsiteY18" fmla="*/ 753205 h 789263"/>
              <a:gd name="connsiteX19" fmla="*/ 484778 w 625002"/>
              <a:gd name="connsiteY19" fmla="*/ 753205 h 789263"/>
              <a:gd name="connsiteX20" fmla="*/ 504810 w 625002"/>
              <a:gd name="connsiteY20" fmla="*/ 753205 h 789263"/>
              <a:gd name="connsiteX21" fmla="*/ 520835 w 625002"/>
              <a:gd name="connsiteY21" fmla="*/ 749199 h 789263"/>
              <a:gd name="connsiteX22" fmla="*/ 536861 w 625002"/>
              <a:gd name="connsiteY22" fmla="*/ 737180 h 789263"/>
              <a:gd name="connsiteX23" fmla="*/ 552887 w 625002"/>
              <a:gd name="connsiteY23" fmla="*/ 725161 h 789263"/>
              <a:gd name="connsiteX24" fmla="*/ 568912 w 625002"/>
              <a:gd name="connsiteY24" fmla="*/ 713141 h 789263"/>
              <a:gd name="connsiteX25" fmla="*/ 576925 w 625002"/>
              <a:gd name="connsiteY25" fmla="*/ 697116 h 789263"/>
              <a:gd name="connsiteX26" fmla="*/ 580932 w 625002"/>
              <a:gd name="connsiteY26" fmla="*/ 681090 h 789263"/>
              <a:gd name="connsiteX27" fmla="*/ 584938 w 625002"/>
              <a:gd name="connsiteY27" fmla="*/ 665064 h 789263"/>
              <a:gd name="connsiteX28" fmla="*/ 584938 w 625002"/>
              <a:gd name="connsiteY28" fmla="*/ 649039 h 789263"/>
              <a:gd name="connsiteX29" fmla="*/ 580932 w 625002"/>
              <a:gd name="connsiteY29" fmla="*/ 629007 h 789263"/>
              <a:gd name="connsiteX30" fmla="*/ 576925 w 625002"/>
              <a:gd name="connsiteY30" fmla="*/ 612981 h 789263"/>
              <a:gd name="connsiteX31" fmla="*/ 260416 w 625002"/>
              <a:gd name="connsiteY31" fmla="*/ 0 h 789263"/>
              <a:gd name="connsiteX32" fmla="*/ 272436 w 625002"/>
              <a:gd name="connsiteY32" fmla="*/ 0 h 789263"/>
              <a:gd name="connsiteX33" fmla="*/ 276442 w 625002"/>
              <a:gd name="connsiteY33" fmla="*/ 4006 h 789263"/>
              <a:gd name="connsiteX34" fmla="*/ 280448 w 625002"/>
              <a:gd name="connsiteY34" fmla="*/ 8013 h 789263"/>
              <a:gd name="connsiteX35" fmla="*/ 288461 w 625002"/>
              <a:gd name="connsiteY35" fmla="*/ 20032 h 789263"/>
              <a:gd name="connsiteX36" fmla="*/ 288461 w 625002"/>
              <a:gd name="connsiteY36" fmla="*/ 32051 h 789263"/>
              <a:gd name="connsiteX37" fmla="*/ 280448 w 625002"/>
              <a:gd name="connsiteY37" fmla="*/ 36058 h 789263"/>
              <a:gd name="connsiteX38" fmla="*/ 276442 w 625002"/>
              <a:gd name="connsiteY38" fmla="*/ 44071 h 789263"/>
              <a:gd name="connsiteX39" fmla="*/ 260713 w 625002"/>
              <a:gd name="connsiteY39" fmla="*/ 53869 h 789263"/>
              <a:gd name="connsiteX40" fmla="*/ 608977 w 625002"/>
              <a:gd name="connsiteY40" fmla="*/ 604968 h 789263"/>
              <a:gd name="connsiteX41" fmla="*/ 616989 w 625002"/>
              <a:gd name="connsiteY41" fmla="*/ 629007 h 789263"/>
              <a:gd name="connsiteX42" fmla="*/ 625002 w 625002"/>
              <a:gd name="connsiteY42" fmla="*/ 649039 h 789263"/>
              <a:gd name="connsiteX43" fmla="*/ 625002 w 625002"/>
              <a:gd name="connsiteY43" fmla="*/ 673077 h 789263"/>
              <a:gd name="connsiteX44" fmla="*/ 616989 w 625002"/>
              <a:gd name="connsiteY44" fmla="*/ 693109 h 789263"/>
              <a:gd name="connsiteX45" fmla="*/ 608977 w 625002"/>
              <a:gd name="connsiteY45" fmla="*/ 713141 h 789263"/>
              <a:gd name="connsiteX46" fmla="*/ 596957 w 625002"/>
              <a:gd name="connsiteY46" fmla="*/ 737180 h 789263"/>
              <a:gd name="connsiteX47" fmla="*/ 580932 w 625002"/>
              <a:gd name="connsiteY47" fmla="*/ 753205 h 789263"/>
              <a:gd name="connsiteX48" fmla="*/ 560900 w 625002"/>
              <a:gd name="connsiteY48" fmla="*/ 769231 h 789263"/>
              <a:gd name="connsiteX49" fmla="*/ 536861 w 625002"/>
              <a:gd name="connsiteY49" fmla="*/ 781250 h 789263"/>
              <a:gd name="connsiteX50" fmla="*/ 508816 w 625002"/>
              <a:gd name="connsiteY50" fmla="*/ 789263 h 789263"/>
              <a:gd name="connsiteX51" fmla="*/ 488784 w 625002"/>
              <a:gd name="connsiteY51" fmla="*/ 789263 h 789263"/>
              <a:gd name="connsiteX52" fmla="*/ 460739 w 625002"/>
              <a:gd name="connsiteY52" fmla="*/ 789263 h 789263"/>
              <a:gd name="connsiteX53" fmla="*/ 440707 w 625002"/>
              <a:gd name="connsiteY53" fmla="*/ 785257 h 789263"/>
              <a:gd name="connsiteX54" fmla="*/ 416669 w 625002"/>
              <a:gd name="connsiteY54" fmla="*/ 773237 h 789263"/>
              <a:gd name="connsiteX55" fmla="*/ 400643 w 625002"/>
              <a:gd name="connsiteY55" fmla="*/ 757212 h 789263"/>
              <a:gd name="connsiteX56" fmla="*/ 392630 w 625002"/>
              <a:gd name="connsiteY56" fmla="*/ 741186 h 789263"/>
              <a:gd name="connsiteX57" fmla="*/ 45441 w 625002"/>
              <a:gd name="connsiteY57" fmla="*/ 187973 h 789263"/>
              <a:gd name="connsiteX58" fmla="*/ 32051 w 625002"/>
              <a:gd name="connsiteY58" fmla="*/ 196315 h 789263"/>
              <a:gd name="connsiteX59" fmla="*/ 20032 w 625002"/>
              <a:gd name="connsiteY59" fmla="*/ 200321 h 789263"/>
              <a:gd name="connsiteX60" fmla="*/ 16025 w 625002"/>
              <a:gd name="connsiteY60" fmla="*/ 200321 h 789263"/>
              <a:gd name="connsiteX61" fmla="*/ 4006 w 625002"/>
              <a:gd name="connsiteY61" fmla="*/ 196315 h 789263"/>
              <a:gd name="connsiteX62" fmla="*/ 0 w 625002"/>
              <a:gd name="connsiteY62" fmla="*/ 188302 h 789263"/>
              <a:gd name="connsiteX63" fmla="*/ 0 w 625002"/>
              <a:gd name="connsiteY63" fmla="*/ 176283 h 789263"/>
              <a:gd name="connsiteX64" fmla="*/ 0 w 625002"/>
              <a:gd name="connsiteY64" fmla="*/ 172276 h 789263"/>
              <a:gd name="connsiteX65" fmla="*/ 0 w 625002"/>
              <a:gd name="connsiteY65" fmla="*/ 160257 h 789263"/>
              <a:gd name="connsiteX66" fmla="*/ 4006 w 625002"/>
              <a:gd name="connsiteY66" fmla="*/ 156250 h 789263"/>
              <a:gd name="connsiteX67" fmla="*/ 256410 w 625002"/>
              <a:gd name="connsiteY67" fmla="*/ 4006 h 7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25002" h="789263">
                <a:moveTo>
                  <a:pt x="148237" y="160257"/>
                </a:moveTo>
                <a:lnTo>
                  <a:pt x="464743" y="673079"/>
                </a:lnTo>
                <a:lnTo>
                  <a:pt x="476763" y="689105"/>
                </a:lnTo>
                <a:lnTo>
                  <a:pt x="488782" y="693111"/>
                </a:lnTo>
                <a:lnTo>
                  <a:pt x="504808" y="697117"/>
                </a:lnTo>
                <a:lnTo>
                  <a:pt x="520833" y="705130"/>
                </a:lnTo>
                <a:lnTo>
                  <a:pt x="516827" y="705130"/>
                </a:lnTo>
                <a:lnTo>
                  <a:pt x="492788" y="713143"/>
                </a:lnTo>
                <a:lnTo>
                  <a:pt x="464743" y="713143"/>
                </a:lnTo>
                <a:lnTo>
                  <a:pt x="444711" y="705130"/>
                </a:lnTo>
                <a:lnTo>
                  <a:pt x="428686" y="689105"/>
                </a:lnTo>
                <a:lnTo>
                  <a:pt x="112179" y="184296"/>
                </a:lnTo>
                <a:close/>
                <a:moveTo>
                  <a:pt x="238867" y="67478"/>
                </a:moveTo>
                <a:lnTo>
                  <a:pt x="74531" y="169852"/>
                </a:lnTo>
                <a:lnTo>
                  <a:pt x="412662" y="713141"/>
                </a:lnTo>
                <a:lnTo>
                  <a:pt x="424681" y="733173"/>
                </a:lnTo>
                <a:lnTo>
                  <a:pt x="432694" y="741186"/>
                </a:lnTo>
                <a:lnTo>
                  <a:pt x="448720" y="749199"/>
                </a:lnTo>
                <a:lnTo>
                  <a:pt x="464746" y="753205"/>
                </a:lnTo>
                <a:lnTo>
                  <a:pt x="484778" y="753205"/>
                </a:lnTo>
                <a:lnTo>
                  <a:pt x="504810" y="753205"/>
                </a:lnTo>
                <a:lnTo>
                  <a:pt x="520835" y="749199"/>
                </a:lnTo>
                <a:lnTo>
                  <a:pt x="536861" y="737180"/>
                </a:lnTo>
                <a:lnTo>
                  <a:pt x="552887" y="725161"/>
                </a:lnTo>
                <a:lnTo>
                  <a:pt x="568912" y="713141"/>
                </a:lnTo>
                <a:lnTo>
                  <a:pt x="576925" y="697116"/>
                </a:lnTo>
                <a:lnTo>
                  <a:pt x="580932" y="681090"/>
                </a:lnTo>
                <a:lnTo>
                  <a:pt x="584938" y="665064"/>
                </a:lnTo>
                <a:lnTo>
                  <a:pt x="584938" y="649039"/>
                </a:lnTo>
                <a:lnTo>
                  <a:pt x="580932" y="629007"/>
                </a:lnTo>
                <a:lnTo>
                  <a:pt x="576925" y="612981"/>
                </a:lnTo>
                <a:close/>
                <a:moveTo>
                  <a:pt x="260416" y="0"/>
                </a:moveTo>
                <a:lnTo>
                  <a:pt x="272436" y="0"/>
                </a:lnTo>
                <a:lnTo>
                  <a:pt x="276442" y="4006"/>
                </a:lnTo>
                <a:lnTo>
                  <a:pt x="280448" y="8013"/>
                </a:lnTo>
                <a:lnTo>
                  <a:pt x="288461" y="20032"/>
                </a:lnTo>
                <a:lnTo>
                  <a:pt x="288461" y="32051"/>
                </a:lnTo>
                <a:lnTo>
                  <a:pt x="280448" y="36058"/>
                </a:lnTo>
                <a:lnTo>
                  <a:pt x="276442" y="44071"/>
                </a:lnTo>
                <a:lnTo>
                  <a:pt x="260713" y="53869"/>
                </a:lnTo>
                <a:lnTo>
                  <a:pt x="608977" y="604968"/>
                </a:lnTo>
                <a:lnTo>
                  <a:pt x="616989" y="629007"/>
                </a:lnTo>
                <a:lnTo>
                  <a:pt x="625002" y="649039"/>
                </a:lnTo>
                <a:lnTo>
                  <a:pt x="625002" y="673077"/>
                </a:lnTo>
                <a:lnTo>
                  <a:pt x="616989" y="693109"/>
                </a:lnTo>
                <a:lnTo>
                  <a:pt x="608977" y="713141"/>
                </a:lnTo>
                <a:lnTo>
                  <a:pt x="596957" y="737180"/>
                </a:lnTo>
                <a:lnTo>
                  <a:pt x="580932" y="753205"/>
                </a:lnTo>
                <a:lnTo>
                  <a:pt x="560900" y="769231"/>
                </a:lnTo>
                <a:lnTo>
                  <a:pt x="536861" y="781250"/>
                </a:lnTo>
                <a:lnTo>
                  <a:pt x="508816" y="789263"/>
                </a:lnTo>
                <a:lnTo>
                  <a:pt x="488784" y="789263"/>
                </a:lnTo>
                <a:lnTo>
                  <a:pt x="460739" y="789263"/>
                </a:lnTo>
                <a:lnTo>
                  <a:pt x="440707" y="785257"/>
                </a:lnTo>
                <a:lnTo>
                  <a:pt x="416669" y="773237"/>
                </a:lnTo>
                <a:lnTo>
                  <a:pt x="400643" y="757212"/>
                </a:lnTo>
                <a:lnTo>
                  <a:pt x="392630" y="741186"/>
                </a:lnTo>
                <a:lnTo>
                  <a:pt x="45441" y="187973"/>
                </a:lnTo>
                <a:lnTo>
                  <a:pt x="32051" y="196315"/>
                </a:lnTo>
                <a:lnTo>
                  <a:pt x="20032" y="200321"/>
                </a:lnTo>
                <a:lnTo>
                  <a:pt x="16025" y="200321"/>
                </a:lnTo>
                <a:lnTo>
                  <a:pt x="4006" y="196315"/>
                </a:lnTo>
                <a:lnTo>
                  <a:pt x="0" y="188302"/>
                </a:lnTo>
                <a:lnTo>
                  <a:pt x="0" y="176283"/>
                </a:lnTo>
                <a:lnTo>
                  <a:pt x="0" y="172276"/>
                </a:lnTo>
                <a:lnTo>
                  <a:pt x="0" y="160257"/>
                </a:lnTo>
                <a:lnTo>
                  <a:pt x="4006" y="156250"/>
                </a:lnTo>
                <a:lnTo>
                  <a:pt x="256410" y="400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5460943" y="4093077"/>
            <a:ext cx="453258" cy="589818"/>
            <a:chOff x="5460943" y="4093077"/>
            <a:chExt cx="453258" cy="589818"/>
          </a:xfrm>
        </p:grpSpPr>
        <p:sp>
          <p:nvSpPr>
            <p:cNvPr id="40" name="Freeform 129"/>
            <p:cNvSpPr>
              <a:spLocks/>
            </p:cNvSpPr>
            <p:nvPr/>
          </p:nvSpPr>
          <p:spPr bwMode="auto">
            <a:xfrm>
              <a:off x="5460943" y="4093077"/>
              <a:ext cx="453258" cy="454712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1"/>
            <p:cNvSpPr>
              <a:spLocks/>
            </p:cNvSpPr>
            <p:nvPr/>
          </p:nvSpPr>
          <p:spPr bwMode="auto">
            <a:xfrm>
              <a:off x="5504526" y="4109058"/>
              <a:ext cx="398054" cy="387885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5460943" y="4093077"/>
              <a:ext cx="453258" cy="589818"/>
            </a:xfrm>
            <a:custGeom>
              <a:avLst/>
              <a:gdLst>
                <a:gd name="connsiteX0" fmla="*/ 103145 w 453258"/>
                <a:gd name="connsiteY0" fmla="*/ 0 h 589818"/>
                <a:gd name="connsiteX1" fmla="*/ 120578 w 453258"/>
                <a:gd name="connsiteY1" fmla="*/ 23244 h 589818"/>
                <a:gd name="connsiteX2" fmla="*/ 100240 w 453258"/>
                <a:gd name="connsiteY2" fmla="*/ 42130 h 589818"/>
                <a:gd name="connsiteX3" fmla="*/ 82807 w 453258"/>
                <a:gd name="connsiteY3" fmla="*/ 59563 h 589818"/>
                <a:gd name="connsiteX4" fmla="*/ 66827 w 453258"/>
                <a:gd name="connsiteY4" fmla="*/ 78449 h 589818"/>
                <a:gd name="connsiteX5" fmla="*/ 53752 w 453258"/>
                <a:gd name="connsiteY5" fmla="*/ 103146 h 589818"/>
                <a:gd name="connsiteX6" fmla="*/ 43583 w 453258"/>
                <a:gd name="connsiteY6" fmla="*/ 126390 h 589818"/>
                <a:gd name="connsiteX7" fmla="*/ 36319 w 453258"/>
                <a:gd name="connsiteY7" fmla="*/ 149634 h 589818"/>
                <a:gd name="connsiteX8" fmla="*/ 31961 w 453258"/>
                <a:gd name="connsiteY8" fmla="*/ 177236 h 589818"/>
                <a:gd name="connsiteX9" fmla="*/ 30508 w 453258"/>
                <a:gd name="connsiteY9" fmla="*/ 203386 h 589818"/>
                <a:gd name="connsiteX10" fmla="*/ 30508 w 453258"/>
                <a:gd name="connsiteY10" fmla="*/ 226630 h 589818"/>
                <a:gd name="connsiteX11" fmla="*/ 33413 w 453258"/>
                <a:gd name="connsiteY11" fmla="*/ 248421 h 589818"/>
                <a:gd name="connsiteX12" fmla="*/ 39224 w 453258"/>
                <a:gd name="connsiteY12" fmla="*/ 270212 h 589818"/>
                <a:gd name="connsiteX13" fmla="*/ 47941 w 453258"/>
                <a:gd name="connsiteY13" fmla="*/ 289098 h 589818"/>
                <a:gd name="connsiteX14" fmla="*/ 58110 w 453258"/>
                <a:gd name="connsiteY14" fmla="*/ 309437 h 589818"/>
                <a:gd name="connsiteX15" fmla="*/ 66827 w 453258"/>
                <a:gd name="connsiteY15" fmla="*/ 328323 h 589818"/>
                <a:gd name="connsiteX16" fmla="*/ 81354 w 453258"/>
                <a:gd name="connsiteY16" fmla="*/ 344303 h 589818"/>
                <a:gd name="connsiteX17" fmla="*/ 94429 w 453258"/>
                <a:gd name="connsiteY17" fmla="*/ 360283 h 589818"/>
                <a:gd name="connsiteX18" fmla="*/ 110409 w 453258"/>
                <a:gd name="connsiteY18" fmla="*/ 376264 h 589818"/>
                <a:gd name="connsiteX19" fmla="*/ 127842 w 453258"/>
                <a:gd name="connsiteY19" fmla="*/ 387886 h 589818"/>
                <a:gd name="connsiteX20" fmla="*/ 146728 w 453258"/>
                <a:gd name="connsiteY20" fmla="*/ 399508 h 589818"/>
                <a:gd name="connsiteX21" fmla="*/ 165614 w 453258"/>
                <a:gd name="connsiteY21" fmla="*/ 409677 h 589818"/>
                <a:gd name="connsiteX22" fmla="*/ 185952 w 453258"/>
                <a:gd name="connsiteY22" fmla="*/ 416941 h 589818"/>
                <a:gd name="connsiteX23" fmla="*/ 207743 w 453258"/>
                <a:gd name="connsiteY23" fmla="*/ 421299 h 589818"/>
                <a:gd name="connsiteX24" fmla="*/ 228082 w 453258"/>
                <a:gd name="connsiteY24" fmla="*/ 425657 h 589818"/>
                <a:gd name="connsiteX25" fmla="*/ 252779 w 453258"/>
                <a:gd name="connsiteY25" fmla="*/ 427110 h 589818"/>
                <a:gd name="connsiteX26" fmla="*/ 280381 w 453258"/>
                <a:gd name="connsiteY26" fmla="*/ 425657 h 589818"/>
                <a:gd name="connsiteX27" fmla="*/ 305078 w 453258"/>
                <a:gd name="connsiteY27" fmla="*/ 419846 h 589818"/>
                <a:gd name="connsiteX28" fmla="*/ 329774 w 453258"/>
                <a:gd name="connsiteY28" fmla="*/ 414035 h 589818"/>
                <a:gd name="connsiteX29" fmla="*/ 353018 w 453258"/>
                <a:gd name="connsiteY29" fmla="*/ 400960 h 589818"/>
                <a:gd name="connsiteX30" fmla="*/ 374810 w 453258"/>
                <a:gd name="connsiteY30" fmla="*/ 389338 h 589818"/>
                <a:gd name="connsiteX31" fmla="*/ 396601 w 453258"/>
                <a:gd name="connsiteY31" fmla="*/ 373358 h 589818"/>
                <a:gd name="connsiteX32" fmla="*/ 414034 w 453258"/>
                <a:gd name="connsiteY32" fmla="*/ 358830 h 589818"/>
                <a:gd name="connsiteX33" fmla="*/ 430014 w 453258"/>
                <a:gd name="connsiteY33" fmla="*/ 338492 h 589818"/>
                <a:gd name="connsiteX34" fmla="*/ 453258 w 453258"/>
                <a:gd name="connsiteY34" fmla="*/ 355925 h 589818"/>
                <a:gd name="connsiteX35" fmla="*/ 432920 w 453258"/>
                <a:gd name="connsiteY35" fmla="*/ 377716 h 589818"/>
                <a:gd name="connsiteX36" fmla="*/ 414034 w 453258"/>
                <a:gd name="connsiteY36" fmla="*/ 398055 h 589818"/>
                <a:gd name="connsiteX37" fmla="*/ 389337 w 453258"/>
                <a:gd name="connsiteY37" fmla="*/ 414035 h 589818"/>
                <a:gd name="connsiteX38" fmla="*/ 366093 w 453258"/>
                <a:gd name="connsiteY38" fmla="*/ 428563 h 589818"/>
                <a:gd name="connsiteX39" fmla="*/ 338491 w 453258"/>
                <a:gd name="connsiteY39" fmla="*/ 440185 h 589818"/>
                <a:gd name="connsiteX40" fmla="*/ 310889 w 453258"/>
                <a:gd name="connsiteY40" fmla="*/ 448901 h 589818"/>
                <a:gd name="connsiteX41" fmla="*/ 281834 w 453258"/>
                <a:gd name="connsiteY41" fmla="*/ 453259 h 589818"/>
                <a:gd name="connsiteX42" fmla="*/ 264402 w 453258"/>
                <a:gd name="connsiteY42" fmla="*/ 454131 h 589818"/>
                <a:gd name="connsiteX43" fmla="*/ 264402 w 453258"/>
                <a:gd name="connsiteY43" fmla="*/ 495389 h 589818"/>
                <a:gd name="connsiteX44" fmla="*/ 265854 w 453258"/>
                <a:gd name="connsiteY44" fmla="*/ 499747 h 589818"/>
                <a:gd name="connsiteX45" fmla="*/ 274571 w 453258"/>
                <a:gd name="connsiteY45" fmla="*/ 508464 h 589818"/>
                <a:gd name="connsiteX46" fmla="*/ 286193 w 453258"/>
                <a:gd name="connsiteY46" fmla="*/ 520086 h 589818"/>
                <a:gd name="connsiteX47" fmla="*/ 293457 w 453258"/>
                <a:gd name="connsiteY47" fmla="*/ 522991 h 589818"/>
                <a:gd name="connsiteX48" fmla="*/ 303626 w 453258"/>
                <a:gd name="connsiteY48" fmla="*/ 527350 h 589818"/>
                <a:gd name="connsiteX49" fmla="*/ 321059 w 453258"/>
                <a:gd name="connsiteY49" fmla="*/ 534613 h 589818"/>
                <a:gd name="connsiteX50" fmla="*/ 338492 w 453258"/>
                <a:gd name="connsiteY50" fmla="*/ 544783 h 589818"/>
                <a:gd name="connsiteX51" fmla="*/ 344303 w 453258"/>
                <a:gd name="connsiteY51" fmla="*/ 549141 h 589818"/>
                <a:gd name="connsiteX52" fmla="*/ 348661 w 453258"/>
                <a:gd name="connsiteY52" fmla="*/ 554952 h 589818"/>
                <a:gd name="connsiteX53" fmla="*/ 350114 w 453258"/>
                <a:gd name="connsiteY53" fmla="*/ 559310 h 589818"/>
                <a:gd name="connsiteX54" fmla="*/ 350114 w 453258"/>
                <a:gd name="connsiteY54" fmla="*/ 565121 h 589818"/>
                <a:gd name="connsiteX55" fmla="*/ 348661 w 453258"/>
                <a:gd name="connsiteY55" fmla="*/ 570932 h 589818"/>
                <a:gd name="connsiteX56" fmla="*/ 342850 w 453258"/>
                <a:gd name="connsiteY56" fmla="*/ 575291 h 589818"/>
                <a:gd name="connsiteX57" fmla="*/ 335587 w 453258"/>
                <a:gd name="connsiteY57" fmla="*/ 578196 h 589818"/>
                <a:gd name="connsiteX58" fmla="*/ 321059 w 453258"/>
                <a:gd name="connsiteY58" fmla="*/ 582554 h 589818"/>
                <a:gd name="connsiteX59" fmla="*/ 305079 w 453258"/>
                <a:gd name="connsiteY59" fmla="*/ 586913 h 589818"/>
                <a:gd name="connsiteX60" fmla="*/ 283287 w 453258"/>
                <a:gd name="connsiteY60" fmla="*/ 588365 h 589818"/>
                <a:gd name="connsiteX61" fmla="*/ 255685 w 453258"/>
                <a:gd name="connsiteY61" fmla="*/ 589818 h 589818"/>
                <a:gd name="connsiteX62" fmla="*/ 238252 w 453258"/>
                <a:gd name="connsiteY62" fmla="*/ 589818 h 589818"/>
                <a:gd name="connsiteX63" fmla="*/ 225177 w 453258"/>
                <a:gd name="connsiteY63" fmla="*/ 589818 h 589818"/>
                <a:gd name="connsiteX64" fmla="*/ 225177 w 453258"/>
                <a:gd name="connsiteY64" fmla="*/ 589410 h 589818"/>
                <a:gd name="connsiteX65" fmla="*/ 191764 w 453258"/>
                <a:gd name="connsiteY65" fmla="*/ 588365 h 589818"/>
                <a:gd name="connsiteX66" fmla="*/ 171425 w 453258"/>
                <a:gd name="connsiteY66" fmla="*/ 586913 h 589818"/>
                <a:gd name="connsiteX67" fmla="*/ 153992 w 453258"/>
                <a:gd name="connsiteY67" fmla="*/ 582554 h 589818"/>
                <a:gd name="connsiteX68" fmla="*/ 140918 w 453258"/>
                <a:gd name="connsiteY68" fmla="*/ 578196 h 589818"/>
                <a:gd name="connsiteX69" fmla="*/ 130748 w 453258"/>
                <a:gd name="connsiteY69" fmla="*/ 575291 h 589818"/>
                <a:gd name="connsiteX70" fmla="*/ 122032 w 453258"/>
                <a:gd name="connsiteY70" fmla="*/ 570932 h 589818"/>
                <a:gd name="connsiteX71" fmla="*/ 119126 w 453258"/>
                <a:gd name="connsiteY71" fmla="*/ 565121 h 589818"/>
                <a:gd name="connsiteX72" fmla="*/ 120579 w 453258"/>
                <a:gd name="connsiteY72" fmla="*/ 559310 h 589818"/>
                <a:gd name="connsiteX73" fmla="*/ 124937 w 453258"/>
                <a:gd name="connsiteY73" fmla="*/ 554952 h 589818"/>
                <a:gd name="connsiteX74" fmla="*/ 127843 w 453258"/>
                <a:gd name="connsiteY74" fmla="*/ 549141 h 589818"/>
                <a:gd name="connsiteX75" fmla="*/ 136559 w 453258"/>
                <a:gd name="connsiteY75" fmla="*/ 544783 h 589818"/>
                <a:gd name="connsiteX76" fmla="*/ 155445 w 453258"/>
                <a:gd name="connsiteY76" fmla="*/ 534613 h 589818"/>
                <a:gd name="connsiteX77" fmla="*/ 175784 w 453258"/>
                <a:gd name="connsiteY77" fmla="*/ 527350 h 589818"/>
                <a:gd name="connsiteX78" fmla="*/ 185953 w 453258"/>
                <a:gd name="connsiteY78" fmla="*/ 522991 h 589818"/>
                <a:gd name="connsiteX79" fmla="*/ 193217 w 453258"/>
                <a:gd name="connsiteY79" fmla="*/ 520086 h 589818"/>
                <a:gd name="connsiteX80" fmla="*/ 203386 w 453258"/>
                <a:gd name="connsiteY80" fmla="*/ 508464 h 589818"/>
                <a:gd name="connsiteX81" fmla="*/ 209197 w 453258"/>
                <a:gd name="connsiteY81" fmla="*/ 499747 h 589818"/>
                <a:gd name="connsiteX82" fmla="*/ 210650 w 453258"/>
                <a:gd name="connsiteY82" fmla="*/ 495389 h 589818"/>
                <a:gd name="connsiteX83" fmla="*/ 210650 w 453258"/>
                <a:gd name="connsiteY83" fmla="*/ 452049 h 589818"/>
                <a:gd name="connsiteX84" fmla="*/ 200480 w 453258"/>
                <a:gd name="connsiteY84" fmla="*/ 450354 h 589818"/>
                <a:gd name="connsiteX85" fmla="*/ 177236 w 453258"/>
                <a:gd name="connsiteY85" fmla="*/ 444543 h 589818"/>
                <a:gd name="connsiteX86" fmla="*/ 153992 w 453258"/>
                <a:gd name="connsiteY86" fmla="*/ 434374 h 589818"/>
                <a:gd name="connsiteX87" fmla="*/ 132200 w 453258"/>
                <a:gd name="connsiteY87" fmla="*/ 425657 h 589818"/>
                <a:gd name="connsiteX88" fmla="*/ 110409 w 453258"/>
                <a:gd name="connsiteY88" fmla="*/ 414035 h 589818"/>
                <a:gd name="connsiteX89" fmla="*/ 92976 w 453258"/>
                <a:gd name="connsiteY89" fmla="*/ 398055 h 589818"/>
                <a:gd name="connsiteX90" fmla="*/ 75543 w 453258"/>
                <a:gd name="connsiteY90" fmla="*/ 382075 h 589818"/>
                <a:gd name="connsiteX91" fmla="*/ 58110 w 453258"/>
                <a:gd name="connsiteY91" fmla="*/ 364641 h 589818"/>
                <a:gd name="connsiteX92" fmla="*/ 43583 w 453258"/>
                <a:gd name="connsiteY92" fmla="*/ 344303 h 589818"/>
                <a:gd name="connsiteX93" fmla="*/ 30508 w 453258"/>
                <a:gd name="connsiteY93" fmla="*/ 322512 h 589818"/>
                <a:gd name="connsiteX94" fmla="*/ 20339 w 453258"/>
                <a:gd name="connsiteY94" fmla="*/ 300720 h 589818"/>
                <a:gd name="connsiteX95" fmla="*/ 11622 w 453258"/>
                <a:gd name="connsiteY95" fmla="*/ 277476 h 589818"/>
                <a:gd name="connsiteX96" fmla="*/ 5811 w 453258"/>
                <a:gd name="connsiteY96" fmla="*/ 254232 h 589818"/>
                <a:gd name="connsiteX97" fmla="*/ 2906 w 453258"/>
                <a:gd name="connsiteY97" fmla="*/ 230988 h 589818"/>
                <a:gd name="connsiteX98" fmla="*/ 0 w 453258"/>
                <a:gd name="connsiteY98" fmla="*/ 203386 h 589818"/>
                <a:gd name="connsiteX99" fmla="*/ 2906 w 453258"/>
                <a:gd name="connsiteY99" fmla="*/ 172878 h 589818"/>
                <a:gd name="connsiteX100" fmla="*/ 8717 w 453258"/>
                <a:gd name="connsiteY100" fmla="*/ 143823 h 589818"/>
                <a:gd name="connsiteX101" fmla="*/ 15980 w 453258"/>
                <a:gd name="connsiteY101" fmla="*/ 114768 h 589818"/>
                <a:gd name="connsiteX102" fmla="*/ 27602 w 453258"/>
                <a:gd name="connsiteY102" fmla="*/ 88618 h 589818"/>
                <a:gd name="connsiteX103" fmla="*/ 43583 w 453258"/>
                <a:gd name="connsiteY103" fmla="*/ 63921 h 589818"/>
                <a:gd name="connsiteX104" fmla="*/ 61016 w 453258"/>
                <a:gd name="connsiteY104" fmla="*/ 39224 h 589818"/>
                <a:gd name="connsiteX105" fmla="*/ 81354 w 453258"/>
                <a:gd name="connsiteY105" fmla="*/ 20339 h 58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53258" h="589818">
                  <a:moveTo>
                    <a:pt x="103145" y="0"/>
                  </a:moveTo>
                  <a:lnTo>
                    <a:pt x="120578" y="23244"/>
                  </a:lnTo>
                  <a:lnTo>
                    <a:pt x="100240" y="42130"/>
                  </a:lnTo>
                  <a:lnTo>
                    <a:pt x="82807" y="59563"/>
                  </a:lnTo>
                  <a:lnTo>
                    <a:pt x="66827" y="78449"/>
                  </a:lnTo>
                  <a:lnTo>
                    <a:pt x="53752" y="103146"/>
                  </a:lnTo>
                  <a:lnTo>
                    <a:pt x="43583" y="126390"/>
                  </a:lnTo>
                  <a:lnTo>
                    <a:pt x="36319" y="149634"/>
                  </a:lnTo>
                  <a:lnTo>
                    <a:pt x="31961" y="177236"/>
                  </a:lnTo>
                  <a:lnTo>
                    <a:pt x="30508" y="203386"/>
                  </a:lnTo>
                  <a:lnTo>
                    <a:pt x="30508" y="226630"/>
                  </a:lnTo>
                  <a:lnTo>
                    <a:pt x="33413" y="248421"/>
                  </a:lnTo>
                  <a:lnTo>
                    <a:pt x="39224" y="270212"/>
                  </a:lnTo>
                  <a:lnTo>
                    <a:pt x="47941" y="289098"/>
                  </a:lnTo>
                  <a:lnTo>
                    <a:pt x="58110" y="309437"/>
                  </a:lnTo>
                  <a:lnTo>
                    <a:pt x="66827" y="328323"/>
                  </a:lnTo>
                  <a:lnTo>
                    <a:pt x="81354" y="344303"/>
                  </a:lnTo>
                  <a:lnTo>
                    <a:pt x="94429" y="360283"/>
                  </a:lnTo>
                  <a:lnTo>
                    <a:pt x="110409" y="376264"/>
                  </a:lnTo>
                  <a:lnTo>
                    <a:pt x="127842" y="387886"/>
                  </a:lnTo>
                  <a:lnTo>
                    <a:pt x="146728" y="399508"/>
                  </a:lnTo>
                  <a:lnTo>
                    <a:pt x="165614" y="409677"/>
                  </a:lnTo>
                  <a:lnTo>
                    <a:pt x="185952" y="416941"/>
                  </a:lnTo>
                  <a:lnTo>
                    <a:pt x="207743" y="421299"/>
                  </a:lnTo>
                  <a:lnTo>
                    <a:pt x="228082" y="425657"/>
                  </a:lnTo>
                  <a:lnTo>
                    <a:pt x="252779" y="427110"/>
                  </a:lnTo>
                  <a:lnTo>
                    <a:pt x="280381" y="425657"/>
                  </a:lnTo>
                  <a:lnTo>
                    <a:pt x="305078" y="419846"/>
                  </a:lnTo>
                  <a:lnTo>
                    <a:pt x="329774" y="414035"/>
                  </a:lnTo>
                  <a:lnTo>
                    <a:pt x="353018" y="400960"/>
                  </a:lnTo>
                  <a:lnTo>
                    <a:pt x="374810" y="389338"/>
                  </a:lnTo>
                  <a:lnTo>
                    <a:pt x="396601" y="373358"/>
                  </a:lnTo>
                  <a:lnTo>
                    <a:pt x="414034" y="358830"/>
                  </a:lnTo>
                  <a:lnTo>
                    <a:pt x="430014" y="338492"/>
                  </a:lnTo>
                  <a:lnTo>
                    <a:pt x="453258" y="355925"/>
                  </a:lnTo>
                  <a:lnTo>
                    <a:pt x="432920" y="377716"/>
                  </a:lnTo>
                  <a:lnTo>
                    <a:pt x="414034" y="398055"/>
                  </a:lnTo>
                  <a:lnTo>
                    <a:pt x="389337" y="414035"/>
                  </a:lnTo>
                  <a:lnTo>
                    <a:pt x="366093" y="428563"/>
                  </a:lnTo>
                  <a:lnTo>
                    <a:pt x="338491" y="440185"/>
                  </a:lnTo>
                  <a:lnTo>
                    <a:pt x="310889" y="448901"/>
                  </a:lnTo>
                  <a:lnTo>
                    <a:pt x="281834" y="453259"/>
                  </a:lnTo>
                  <a:lnTo>
                    <a:pt x="264402" y="454131"/>
                  </a:lnTo>
                  <a:lnTo>
                    <a:pt x="264402" y="495389"/>
                  </a:lnTo>
                  <a:lnTo>
                    <a:pt x="265854" y="499747"/>
                  </a:lnTo>
                  <a:lnTo>
                    <a:pt x="274571" y="508464"/>
                  </a:lnTo>
                  <a:lnTo>
                    <a:pt x="286193" y="520086"/>
                  </a:lnTo>
                  <a:lnTo>
                    <a:pt x="293457" y="522991"/>
                  </a:lnTo>
                  <a:lnTo>
                    <a:pt x="303626" y="527350"/>
                  </a:lnTo>
                  <a:lnTo>
                    <a:pt x="321059" y="534613"/>
                  </a:lnTo>
                  <a:lnTo>
                    <a:pt x="338492" y="544783"/>
                  </a:lnTo>
                  <a:lnTo>
                    <a:pt x="344303" y="549141"/>
                  </a:lnTo>
                  <a:lnTo>
                    <a:pt x="348661" y="554952"/>
                  </a:lnTo>
                  <a:lnTo>
                    <a:pt x="350114" y="559310"/>
                  </a:lnTo>
                  <a:lnTo>
                    <a:pt x="350114" y="565121"/>
                  </a:lnTo>
                  <a:lnTo>
                    <a:pt x="348661" y="570932"/>
                  </a:lnTo>
                  <a:lnTo>
                    <a:pt x="342850" y="575291"/>
                  </a:lnTo>
                  <a:lnTo>
                    <a:pt x="335587" y="578196"/>
                  </a:lnTo>
                  <a:lnTo>
                    <a:pt x="321059" y="582554"/>
                  </a:lnTo>
                  <a:lnTo>
                    <a:pt x="305079" y="586913"/>
                  </a:lnTo>
                  <a:lnTo>
                    <a:pt x="283287" y="588365"/>
                  </a:lnTo>
                  <a:lnTo>
                    <a:pt x="255685" y="589818"/>
                  </a:lnTo>
                  <a:lnTo>
                    <a:pt x="238252" y="589818"/>
                  </a:lnTo>
                  <a:lnTo>
                    <a:pt x="225177" y="589818"/>
                  </a:lnTo>
                  <a:lnTo>
                    <a:pt x="225177" y="589410"/>
                  </a:lnTo>
                  <a:lnTo>
                    <a:pt x="191764" y="588365"/>
                  </a:lnTo>
                  <a:lnTo>
                    <a:pt x="171425" y="586913"/>
                  </a:lnTo>
                  <a:lnTo>
                    <a:pt x="153992" y="582554"/>
                  </a:lnTo>
                  <a:lnTo>
                    <a:pt x="140918" y="578196"/>
                  </a:lnTo>
                  <a:lnTo>
                    <a:pt x="130748" y="575291"/>
                  </a:lnTo>
                  <a:lnTo>
                    <a:pt x="122032" y="570932"/>
                  </a:lnTo>
                  <a:lnTo>
                    <a:pt x="119126" y="565121"/>
                  </a:lnTo>
                  <a:lnTo>
                    <a:pt x="120579" y="559310"/>
                  </a:lnTo>
                  <a:lnTo>
                    <a:pt x="124937" y="554952"/>
                  </a:lnTo>
                  <a:lnTo>
                    <a:pt x="127843" y="549141"/>
                  </a:lnTo>
                  <a:lnTo>
                    <a:pt x="136559" y="544783"/>
                  </a:lnTo>
                  <a:lnTo>
                    <a:pt x="155445" y="534613"/>
                  </a:lnTo>
                  <a:lnTo>
                    <a:pt x="175784" y="527350"/>
                  </a:lnTo>
                  <a:lnTo>
                    <a:pt x="185953" y="522991"/>
                  </a:lnTo>
                  <a:lnTo>
                    <a:pt x="193217" y="520086"/>
                  </a:lnTo>
                  <a:lnTo>
                    <a:pt x="203386" y="508464"/>
                  </a:lnTo>
                  <a:lnTo>
                    <a:pt x="209197" y="499747"/>
                  </a:lnTo>
                  <a:lnTo>
                    <a:pt x="210650" y="495389"/>
                  </a:lnTo>
                  <a:lnTo>
                    <a:pt x="210650" y="452049"/>
                  </a:lnTo>
                  <a:lnTo>
                    <a:pt x="200480" y="450354"/>
                  </a:lnTo>
                  <a:lnTo>
                    <a:pt x="177236" y="444543"/>
                  </a:lnTo>
                  <a:lnTo>
                    <a:pt x="153992" y="434374"/>
                  </a:lnTo>
                  <a:lnTo>
                    <a:pt x="132200" y="425657"/>
                  </a:lnTo>
                  <a:lnTo>
                    <a:pt x="110409" y="414035"/>
                  </a:lnTo>
                  <a:lnTo>
                    <a:pt x="92976" y="398055"/>
                  </a:lnTo>
                  <a:lnTo>
                    <a:pt x="75543" y="382075"/>
                  </a:lnTo>
                  <a:lnTo>
                    <a:pt x="58110" y="364641"/>
                  </a:lnTo>
                  <a:lnTo>
                    <a:pt x="43583" y="344303"/>
                  </a:lnTo>
                  <a:lnTo>
                    <a:pt x="30508" y="322512"/>
                  </a:lnTo>
                  <a:lnTo>
                    <a:pt x="20339" y="300720"/>
                  </a:lnTo>
                  <a:lnTo>
                    <a:pt x="11622" y="277476"/>
                  </a:lnTo>
                  <a:lnTo>
                    <a:pt x="5811" y="254232"/>
                  </a:lnTo>
                  <a:lnTo>
                    <a:pt x="2906" y="230988"/>
                  </a:lnTo>
                  <a:lnTo>
                    <a:pt x="0" y="203386"/>
                  </a:lnTo>
                  <a:lnTo>
                    <a:pt x="2906" y="172878"/>
                  </a:lnTo>
                  <a:lnTo>
                    <a:pt x="8717" y="143823"/>
                  </a:lnTo>
                  <a:lnTo>
                    <a:pt x="15980" y="114768"/>
                  </a:lnTo>
                  <a:lnTo>
                    <a:pt x="27602" y="88618"/>
                  </a:lnTo>
                  <a:lnTo>
                    <a:pt x="43583" y="63921"/>
                  </a:lnTo>
                  <a:lnTo>
                    <a:pt x="61016" y="39224"/>
                  </a:lnTo>
                  <a:lnTo>
                    <a:pt x="81354" y="20339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6"/>
            <p:cNvSpPr>
              <a:spLocks/>
            </p:cNvSpPr>
            <p:nvPr/>
          </p:nvSpPr>
          <p:spPr bwMode="auto">
            <a:xfrm>
              <a:off x="5504526" y="4109058"/>
              <a:ext cx="398054" cy="387885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Freeform 16"/>
          <p:cNvSpPr>
            <a:spLocks/>
          </p:cNvSpPr>
          <p:nvPr/>
        </p:nvSpPr>
        <p:spPr bwMode="auto">
          <a:xfrm>
            <a:off x="3253579" y="3825283"/>
            <a:ext cx="704156" cy="704156"/>
          </a:xfrm>
          <a:custGeom>
            <a:avLst/>
            <a:gdLst>
              <a:gd name="T0" fmla="*/ 195 w 199"/>
              <a:gd name="T1" fmla="*/ 8 h 203"/>
              <a:gd name="T2" fmla="*/ 154 w 199"/>
              <a:gd name="T3" fmla="*/ 19 h 203"/>
              <a:gd name="T4" fmla="*/ 144 w 199"/>
              <a:gd name="T5" fmla="*/ 28 h 203"/>
              <a:gd name="T6" fmla="*/ 28 w 199"/>
              <a:gd name="T7" fmla="*/ 19 h 203"/>
              <a:gd name="T8" fmla="*/ 7 w 199"/>
              <a:gd name="T9" fmla="*/ 23 h 203"/>
              <a:gd name="T10" fmla="*/ 0 w 199"/>
              <a:gd name="T11" fmla="*/ 30 h 203"/>
              <a:gd name="T12" fmla="*/ 107 w 199"/>
              <a:gd name="T13" fmla="*/ 69 h 203"/>
              <a:gd name="T14" fmla="*/ 63 w 199"/>
              <a:gd name="T15" fmla="*/ 120 h 203"/>
              <a:gd name="T16" fmla="*/ 24 w 199"/>
              <a:gd name="T17" fmla="*/ 118 h 203"/>
              <a:gd name="T18" fmla="*/ 10 w 199"/>
              <a:gd name="T19" fmla="*/ 132 h 203"/>
              <a:gd name="T20" fmla="*/ 58 w 199"/>
              <a:gd name="T21" fmla="*/ 142 h 203"/>
              <a:gd name="T22" fmla="*/ 70 w 199"/>
              <a:gd name="T23" fmla="*/ 193 h 203"/>
              <a:gd name="T24" fmla="*/ 85 w 199"/>
              <a:gd name="T25" fmla="*/ 178 h 203"/>
              <a:gd name="T26" fmla="*/ 82 w 199"/>
              <a:gd name="T27" fmla="*/ 139 h 203"/>
              <a:gd name="T28" fmla="*/ 133 w 199"/>
              <a:gd name="T29" fmla="*/ 96 h 203"/>
              <a:gd name="T30" fmla="*/ 172 w 199"/>
              <a:gd name="T31" fmla="*/ 203 h 203"/>
              <a:gd name="T32" fmla="*/ 180 w 199"/>
              <a:gd name="T33" fmla="*/ 195 h 203"/>
              <a:gd name="T34" fmla="*/ 184 w 199"/>
              <a:gd name="T35" fmla="*/ 175 h 203"/>
              <a:gd name="T36" fmla="*/ 175 w 199"/>
              <a:gd name="T37" fmla="*/ 58 h 203"/>
              <a:gd name="T38" fmla="*/ 183 w 199"/>
              <a:gd name="T39" fmla="*/ 48 h 203"/>
              <a:gd name="T40" fmla="*/ 188 w 199"/>
              <a:gd name="T41" fmla="*/ 42 h 203"/>
              <a:gd name="T42" fmla="*/ 194 w 199"/>
              <a:gd name="T43" fmla="*/ 33 h 203"/>
              <a:gd name="T44" fmla="*/ 198 w 199"/>
              <a:gd name="T45" fmla="*/ 20 h 203"/>
              <a:gd name="T46" fmla="*/ 195 w 199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03">
                <a:moveTo>
                  <a:pt x="195" y="8"/>
                </a:moveTo>
                <a:cubicBezTo>
                  <a:pt x="187" y="0"/>
                  <a:pt x="173" y="4"/>
                  <a:pt x="154" y="19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80" y="195"/>
                  <a:pt x="180" y="195"/>
                  <a:pt x="180" y="195"/>
                </a:cubicBezTo>
                <a:cubicBezTo>
                  <a:pt x="184" y="191"/>
                  <a:pt x="185" y="184"/>
                  <a:pt x="184" y="175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85" y="46"/>
                  <a:pt x="187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29"/>
                  <a:pt x="198" y="25"/>
                  <a:pt x="198" y="20"/>
                </a:cubicBezTo>
                <a:cubicBezTo>
                  <a:pt x="199" y="15"/>
                  <a:pt x="198" y="11"/>
                  <a:pt x="195" y="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51"/>
          <p:cNvSpPr>
            <a:spLocks noEditPoints="1"/>
          </p:cNvSpPr>
          <p:nvPr/>
        </p:nvSpPr>
        <p:spPr bwMode="auto">
          <a:xfrm>
            <a:off x="1676547" y="748800"/>
            <a:ext cx="383939" cy="665494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Freeform 18"/>
          <p:cNvSpPr>
            <a:spLocks noEditPoints="1"/>
          </p:cNvSpPr>
          <p:nvPr/>
        </p:nvSpPr>
        <p:spPr bwMode="auto">
          <a:xfrm>
            <a:off x="1962296" y="4132388"/>
            <a:ext cx="340192" cy="707385"/>
          </a:xfrm>
          <a:custGeom>
            <a:avLst/>
            <a:gdLst>
              <a:gd name="T0" fmla="*/ 92 w 184"/>
              <a:gd name="T1" fmla="*/ 0 h 385"/>
              <a:gd name="T2" fmla="*/ 89 w 184"/>
              <a:gd name="T3" fmla="*/ 8 h 385"/>
              <a:gd name="T4" fmla="*/ 0 w 184"/>
              <a:gd name="T5" fmla="*/ 187 h 385"/>
              <a:gd name="T6" fmla="*/ 0 w 184"/>
              <a:gd name="T7" fmla="*/ 385 h 385"/>
              <a:gd name="T8" fmla="*/ 184 w 184"/>
              <a:gd name="T9" fmla="*/ 385 h 385"/>
              <a:gd name="T10" fmla="*/ 184 w 184"/>
              <a:gd name="T11" fmla="*/ 187 h 385"/>
              <a:gd name="T12" fmla="*/ 92 w 184"/>
              <a:gd name="T13" fmla="*/ 0 h 385"/>
              <a:gd name="T14" fmla="*/ 9 w 184"/>
              <a:gd name="T15" fmla="*/ 189 h 385"/>
              <a:gd name="T16" fmla="*/ 57 w 184"/>
              <a:gd name="T17" fmla="*/ 90 h 385"/>
              <a:gd name="T18" fmla="*/ 127 w 184"/>
              <a:gd name="T19" fmla="*/ 90 h 385"/>
              <a:gd name="T20" fmla="*/ 176 w 184"/>
              <a:gd name="T21" fmla="*/ 189 h 385"/>
              <a:gd name="T22" fmla="*/ 176 w 184"/>
              <a:gd name="T23" fmla="*/ 193 h 385"/>
              <a:gd name="T24" fmla="*/ 151 w 184"/>
              <a:gd name="T25" fmla="*/ 226 h 385"/>
              <a:gd name="T26" fmla="*/ 121 w 184"/>
              <a:gd name="T27" fmla="*/ 188 h 385"/>
              <a:gd name="T28" fmla="*/ 92 w 184"/>
              <a:gd name="T29" fmla="*/ 226 h 385"/>
              <a:gd name="T30" fmla="*/ 63 w 184"/>
              <a:gd name="T31" fmla="*/ 188 h 385"/>
              <a:gd name="T32" fmla="*/ 34 w 184"/>
              <a:gd name="T33" fmla="*/ 226 h 385"/>
              <a:gd name="T34" fmla="*/ 9 w 184"/>
              <a:gd name="T35" fmla="*/ 193 h 385"/>
              <a:gd name="T36" fmla="*/ 9 w 184"/>
              <a:gd name="T37" fmla="*/ 18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4" h="385">
                <a:moveTo>
                  <a:pt x="92" y="0"/>
                </a:moveTo>
                <a:cubicBezTo>
                  <a:pt x="89" y="8"/>
                  <a:pt x="89" y="8"/>
                  <a:pt x="89" y="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385"/>
                  <a:pt x="0" y="385"/>
                  <a:pt x="0" y="385"/>
                </a:cubicBezTo>
                <a:cubicBezTo>
                  <a:pt x="184" y="385"/>
                  <a:pt x="184" y="385"/>
                  <a:pt x="184" y="385"/>
                </a:cubicBezTo>
                <a:cubicBezTo>
                  <a:pt x="184" y="187"/>
                  <a:pt x="184" y="187"/>
                  <a:pt x="184" y="187"/>
                </a:cubicBezTo>
                <a:lnTo>
                  <a:pt x="92" y="0"/>
                </a:lnTo>
                <a:close/>
                <a:moveTo>
                  <a:pt x="9" y="189"/>
                </a:moveTo>
                <a:cubicBezTo>
                  <a:pt x="9" y="188"/>
                  <a:pt x="35" y="136"/>
                  <a:pt x="57" y="90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50" y="136"/>
                  <a:pt x="175" y="188"/>
                  <a:pt x="176" y="189"/>
                </a:cubicBezTo>
                <a:cubicBezTo>
                  <a:pt x="176" y="189"/>
                  <a:pt x="176" y="191"/>
                  <a:pt x="176" y="193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92" y="226"/>
                  <a:pt x="92" y="226"/>
                  <a:pt x="92" y="226"/>
                </a:cubicBezTo>
                <a:cubicBezTo>
                  <a:pt x="63" y="188"/>
                  <a:pt x="63" y="188"/>
                  <a:pt x="63" y="18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9" y="193"/>
                  <a:pt x="9" y="193"/>
                  <a:pt x="9" y="193"/>
                </a:cubicBezTo>
                <a:cubicBezTo>
                  <a:pt x="9" y="191"/>
                  <a:pt x="9" y="189"/>
                  <a:pt x="9" y="189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"/>
          <p:cNvSpPr>
            <a:spLocks noEditPoints="1"/>
          </p:cNvSpPr>
          <p:nvPr/>
        </p:nvSpPr>
        <p:spPr bwMode="auto">
          <a:xfrm>
            <a:off x="7135292" y="3933188"/>
            <a:ext cx="541136" cy="614602"/>
          </a:xfrm>
          <a:custGeom>
            <a:avLst/>
            <a:gdLst>
              <a:gd name="T0" fmla="*/ 154 w 158"/>
              <a:gd name="T1" fmla="*/ 160 h 180"/>
              <a:gd name="T2" fmla="*/ 110 w 158"/>
              <a:gd name="T3" fmla="*/ 102 h 180"/>
              <a:gd name="T4" fmla="*/ 107 w 158"/>
              <a:gd name="T5" fmla="*/ 102 h 180"/>
              <a:gd name="T6" fmla="*/ 104 w 158"/>
              <a:gd name="T7" fmla="*/ 105 h 180"/>
              <a:gd name="T8" fmla="*/ 99 w 158"/>
              <a:gd name="T9" fmla="*/ 99 h 180"/>
              <a:gd name="T10" fmla="*/ 116 w 158"/>
              <a:gd name="T11" fmla="*/ 58 h 180"/>
              <a:gd name="T12" fmla="*/ 58 w 158"/>
              <a:gd name="T13" fmla="*/ 0 h 180"/>
              <a:gd name="T14" fmla="*/ 0 w 158"/>
              <a:gd name="T15" fmla="*/ 58 h 180"/>
              <a:gd name="T16" fmla="*/ 58 w 158"/>
              <a:gd name="T17" fmla="*/ 116 h 180"/>
              <a:gd name="T18" fmla="*/ 84 w 158"/>
              <a:gd name="T19" fmla="*/ 109 h 180"/>
              <a:gd name="T20" fmla="*/ 90 w 158"/>
              <a:gd name="T21" fmla="*/ 116 h 180"/>
              <a:gd name="T22" fmla="*/ 87 w 158"/>
              <a:gd name="T23" fmla="*/ 120 h 180"/>
              <a:gd name="T24" fmla="*/ 87 w 158"/>
              <a:gd name="T25" fmla="*/ 121 h 180"/>
              <a:gd name="T26" fmla="*/ 132 w 158"/>
              <a:gd name="T27" fmla="*/ 178 h 180"/>
              <a:gd name="T28" fmla="*/ 141 w 158"/>
              <a:gd name="T29" fmla="*/ 179 h 180"/>
              <a:gd name="T30" fmla="*/ 154 w 158"/>
              <a:gd name="T31" fmla="*/ 170 h 180"/>
              <a:gd name="T32" fmla="*/ 154 w 158"/>
              <a:gd name="T33" fmla="*/ 160 h 180"/>
              <a:gd name="T34" fmla="*/ 21 w 158"/>
              <a:gd name="T35" fmla="*/ 58 h 180"/>
              <a:gd name="T36" fmla="*/ 58 w 158"/>
              <a:gd name="T37" fmla="*/ 21 h 180"/>
              <a:gd name="T38" fmla="*/ 96 w 158"/>
              <a:gd name="T39" fmla="*/ 58 h 180"/>
              <a:gd name="T40" fmla="*/ 58 w 158"/>
              <a:gd name="T41" fmla="*/ 95 h 180"/>
              <a:gd name="T42" fmla="*/ 21 w 158"/>
              <a:gd name="T43" fmla="*/ 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" h="180">
                <a:moveTo>
                  <a:pt x="154" y="160"/>
                </a:moveTo>
                <a:cubicBezTo>
                  <a:pt x="110" y="102"/>
                  <a:pt x="110" y="102"/>
                  <a:pt x="110" y="102"/>
                </a:cubicBezTo>
                <a:cubicBezTo>
                  <a:pt x="107" y="102"/>
                  <a:pt x="107" y="102"/>
                  <a:pt x="107" y="102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99" y="99"/>
                  <a:pt x="99" y="99"/>
                  <a:pt x="99" y="99"/>
                </a:cubicBezTo>
                <a:cubicBezTo>
                  <a:pt x="110" y="88"/>
                  <a:pt x="116" y="7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68" y="116"/>
                  <a:pt x="77" y="114"/>
                  <a:pt x="84" y="10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7" y="121"/>
                  <a:pt x="130" y="175"/>
                  <a:pt x="132" y="178"/>
                </a:cubicBezTo>
                <a:cubicBezTo>
                  <a:pt x="135" y="180"/>
                  <a:pt x="141" y="179"/>
                  <a:pt x="141" y="179"/>
                </a:cubicBezTo>
                <a:cubicBezTo>
                  <a:pt x="141" y="179"/>
                  <a:pt x="149" y="174"/>
                  <a:pt x="154" y="170"/>
                </a:cubicBezTo>
                <a:cubicBezTo>
                  <a:pt x="158" y="166"/>
                  <a:pt x="154" y="160"/>
                  <a:pt x="154" y="160"/>
                </a:cubicBezTo>
                <a:close/>
                <a:moveTo>
                  <a:pt x="21" y="58"/>
                </a:moveTo>
                <a:cubicBezTo>
                  <a:pt x="21" y="37"/>
                  <a:pt x="38" y="21"/>
                  <a:pt x="58" y="21"/>
                </a:cubicBezTo>
                <a:cubicBezTo>
                  <a:pt x="79" y="21"/>
                  <a:pt x="96" y="37"/>
                  <a:pt x="96" y="58"/>
                </a:cubicBezTo>
                <a:cubicBezTo>
                  <a:pt x="96" y="79"/>
                  <a:pt x="79" y="95"/>
                  <a:pt x="58" y="95"/>
                </a:cubicBezTo>
                <a:cubicBezTo>
                  <a:pt x="38" y="95"/>
                  <a:pt x="21" y="79"/>
                  <a:pt x="21" y="5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10"/>
          <p:cNvSpPr>
            <a:spLocks/>
          </p:cNvSpPr>
          <p:nvPr/>
        </p:nvSpPr>
        <p:spPr bwMode="auto">
          <a:xfrm>
            <a:off x="6228206" y="2573512"/>
            <a:ext cx="718274" cy="718274"/>
          </a:xfrm>
          <a:custGeom>
            <a:avLst/>
            <a:gdLst/>
            <a:ahLst/>
            <a:cxnLst/>
            <a:rect l="l" t="t" r="r" b="b"/>
            <a:pathLst>
              <a:path w="718274" h="718274">
                <a:moveTo>
                  <a:pt x="384512" y="584026"/>
                </a:moveTo>
                <a:lnTo>
                  <a:pt x="371826" y="594176"/>
                </a:lnTo>
                <a:lnTo>
                  <a:pt x="351526" y="601788"/>
                </a:lnTo>
                <a:lnTo>
                  <a:pt x="323614" y="614476"/>
                </a:lnTo>
                <a:lnTo>
                  <a:pt x="303314" y="627162"/>
                </a:lnTo>
                <a:lnTo>
                  <a:pt x="293165" y="632238"/>
                </a:lnTo>
                <a:lnTo>
                  <a:pt x="285552" y="637312"/>
                </a:lnTo>
                <a:lnTo>
                  <a:pt x="280477" y="637312"/>
                </a:lnTo>
                <a:lnTo>
                  <a:pt x="285552" y="642388"/>
                </a:lnTo>
                <a:lnTo>
                  <a:pt x="288089" y="650000"/>
                </a:lnTo>
                <a:lnTo>
                  <a:pt x="298239" y="662686"/>
                </a:lnTo>
                <a:lnTo>
                  <a:pt x="305852" y="680448"/>
                </a:lnTo>
                <a:lnTo>
                  <a:pt x="316002" y="693136"/>
                </a:lnTo>
                <a:lnTo>
                  <a:pt x="318539" y="703286"/>
                </a:lnTo>
                <a:lnTo>
                  <a:pt x="322027" y="708517"/>
                </a:lnTo>
                <a:lnTo>
                  <a:pt x="345647" y="710898"/>
                </a:lnTo>
                <a:lnTo>
                  <a:pt x="372629" y="710898"/>
                </a:lnTo>
                <a:lnTo>
                  <a:pt x="413803" y="706748"/>
                </a:lnTo>
                <a:lnTo>
                  <a:pt x="468248" y="693136"/>
                </a:lnTo>
                <a:lnTo>
                  <a:pt x="473322" y="685524"/>
                </a:lnTo>
                <a:lnTo>
                  <a:pt x="475860" y="672836"/>
                </a:lnTo>
                <a:lnTo>
                  <a:pt x="480935" y="660150"/>
                </a:lnTo>
                <a:lnTo>
                  <a:pt x="486009" y="644924"/>
                </a:lnTo>
                <a:lnTo>
                  <a:pt x="491085" y="632238"/>
                </a:lnTo>
                <a:lnTo>
                  <a:pt x="493622" y="624626"/>
                </a:lnTo>
                <a:lnTo>
                  <a:pt x="498697" y="614476"/>
                </a:lnTo>
                <a:lnTo>
                  <a:pt x="493622" y="614476"/>
                </a:lnTo>
                <a:lnTo>
                  <a:pt x="480935" y="611938"/>
                </a:lnTo>
                <a:lnTo>
                  <a:pt x="468248" y="611938"/>
                </a:lnTo>
                <a:lnTo>
                  <a:pt x="432724" y="596714"/>
                </a:lnTo>
                <a:lnTo>
                  <a:pt x="397200" y="589101"/>
                </a:lnTo>
                <a:lnTo>
                  <a:pt x="389588" y="584026"/>
                </a:lnTo>
                <a:close/>
                <a:moveTo>
                  <a:pt x="70842" y="355658"/>
                </a:moveTo>
                <a:lnTo>
                  <a:pt x="65674" y="360857"/>
                </a:lnTo>
                <a:lnTo>
                  <a:pt x="55340" y="368654"/>
                </a:lnTo>
                <a:lnTo>
                  <a:pt x="47589" y="379051"/>
                </a:lnTo>
                <a:lnTo>
                  <a:pt x="37256" y="392047"/>
                </a:lnTo>
                <a:lnTo>
                  <a:pt x="29505" y="405045"/>
                </a:lnTo>
                <a:lnTo>
                  <a:pt x="21754" y="412842"/>
                </a:lnTo>
                <a:lnTo>
                  <a:pt x="16587" y="423240"/>
                </a:lnTo>
                <a:lnTo>
                  <a:pt x="37256" y="498618"/>
                </a:lnTo>
                <a:lnTo>
                  <a:pt x="73425" y="566200"/>
                </a:lnTo>
                <a:lnTo>
                  <a:pt x="86343" y="566200"/>
                </a:lnTo>
                <a:lnTo>
                  <a:pt x="96678" y="566200"/>
                </a:lnTo>
                <a:lnTo>
                  <a:pt x="114762" y="566200"/>
                </a:lnTo>
                <a:lnTo>
                  <a:pt x="132847" y="568800"/>
                </a:lnTo>
                <a:lnTo>
                  <a:pt x="145765" y="568800"/>
                </a:lnTo>
                <a:lnTo>
                  <a:pt x="158682" y="568800"/>
                </a:lnTo>
                <a:lnTo>
                  <a:pt x="158682" y="566200"/>
                </a:lnTo>
                <a:lnTo>
                  <a:pt x="158682" y="555804"/>
                </a:lnTo>
                <a:lnTo>
                  <a:pt x="158682" y="542806"/>
                </a:lnTo>
                <a:lnTo>
                  <a:pt x="153516" y="498618"/>
                </a:lnTo>
                <a:lnTo>
                  <a:pt x="153516" y="457030"/>
                </a:lnTo>
                <a:lnTo>
                  <a:pt x="153516" y="449233"/>
                </a:lnTo>
                <a:lnTo>
                  <a:pt x="148349" y="444034"/>
                </a:lnTo>
                <a:lnTo>
                  <a:pt x="148349" y="441434"/>
                </a:lnTo>
                <a:lnTo>
                  <a:pt x="145765" y="436236"/>
                </a:lnTo>
                <a:lnTo>
                  <a:pt x="135431" y="423240"/>
                </a:lnTo>
                <a:lnTo>
                  <a:pt x="122513" y="412842"/>
                </a:lnTo>
                <a:lnTo>
                  <a:pt x="109596" y="399846"/>
                </a:lnTo>
                <a:lnTo>
                  <a:pt x="96678" y="386849"/>
                </a:lnTo>
                <a:lnTo>
                  <a:pt x="86343" y="373853"/>
                </a:lnTo>
                <a:lnTo>
                  <a:pt x="78592" y="363455"/>
                </a:lnTo>
                <a:lnTo>
                  <a:pt x="70842" y="360857"/>
                </a:lnTo>
                <a:close/>
                <a:moveTo>
                  <a:pt x="640788" y="294760"/>
                </a:moveTo>
                <a:lnTo>
                  <a:pt x="635713" y="299834"/>
                </a:lnTo>
                <a:lnTo>
                  <a:pt x="630638" y="307446"/>
                </a:lnTo>
                <a:lnTo>
                  <a:pt x="628101" y="315058"/>
                </a:lnTo>
                <a:lnTo>
                  <a:pt x="610338" y="342970"/>
                </a:lnTo>
                <a:lnTo>
                  <a:pt x="595114" y="368344"/>
                </a:lnTo>
                <a:lnTo>
                  <a:pt x="582428" y="386105"/>
                </a:lnTo>
                <a:lnTo>
                  <a:pt x="579890" y="393717"/>
                </a:lnTo>
                <a:lnTo>
                  <a:pt x="579890" y="408943"/>
                </a:lnTo>
                <a:lnTo>
                  <a:pt x="582428" y="429241"/>
                </a:lnTo>
                <a:lnTo>
                  <a:pt x="587502" y="454615"/>
                </a:lnTo>
                <a:lnTo>
                  <a:pt x="592576" y="485064"/>
                </a:lnTo>
                <a:lnTo>
                  <a:pt x="592576" y="500288"/>
                </a:lnTo>
                <a:lnTo>
                  <a:pt x="595114" y="512974"/>
                </a:lnTo>
                <a:lnTo>
                  <a:pt x="595114" y="518050"/>
                </a:lnTo>
                <a:lnTo>
                  <a:pt x="600190" y="518050"/>
                </a:lnTo>
                <a:lnTo>
                  <a:pt x="610338" y="512974"/>
                </a:lnTo>
                <a:lnTo>
                  <a:pt x="623026" y="512974"/>
                </a:lnTo>
                <a:lnTo>
                  <a:pt x="635713" y="507900"/>
                </a:lnTo>
                <a:lnTo>
                  <a:pt x="648401" y="502826"/>
                </a:lnTo>
                <a:lnTo>
                  <a:pt x="658549" y="500288"/>
                </a:lnTo>
                <a:lnTo>
                  <a:pt x="671237" y="495214"/>
                </a:lnTo>
                <a:lnTo>
                  <a:pt x="691535" y="421629"/>
                </a:lnTo>
                <a:lnTo>
                  <a:pt x="701685" y="342970"/>
                </a:lnTo>
                <a:lnTo>
                  <a:pt x="691535" y="337894"/>
                </a:lnTo>
                <a:lnTo>
                  <a:pt x="683923" y="330282"/>
                </a:lnTo>
                <a:lnTo>
                  <a:pt x="673773" y="320134"/>
                </a:lnTo>
                <a:lnTo>
                  <a:pt x="661087" y="312522"/>
                </a:lnTo>
                <a:lnTo>
                  <a:pt x="653475" y="302372"/>
                </a:lnTo>
                <a:lnTo>
                  <a:pt x="643325" y="299834"/>
                </a:lnTo>
                <a:close/>
                <a:moveTo>
                  <a:pt x="414960" y="233863"/>
                </a:moveTo>
                <a:lnTo>
                  <a:pt x="397198" y="238993"/>
                </a:lnTo>
                <a:lnTo>
                  <a:pt x="364212" y="241558"/>
                </a:lnTo>
                <a:lnTo>
                  <a:pt x="323612" y="246690"/>
                </a:lnTo>
                <a:lnTo>
                  <a:pt x="293164" y="251820"/>
                </a:lnTo>
                <a:lnTo>
                  <a:pt x="285552" y="251820"/>
                </a:lnTo>
                <a:lnTo>
                  <a:pt x="280476" y="254385"/>
                </a:lnTo>
                <a:lnTo>
                  <a:pt x="280476" y="259517"/>
                </a:lnTo>
                <a:lnTo>
                  <a:pt x="275402" y="285168"/>
                </a:lnTo>
                <a:lnTo>
                  <a:pt x="267790" y="315952"/>
                </a:lnTo>
                <a:lnTo>
                  <a:pt x="262714" y="351866"/>
                </a:lnTo>
                <a:lnTo>
                  <a:pt x="255102" y="380084"/>
                </a:lnTo>
                <a:lnTo>
                  <a:pt x="255102" y="392911"/>
                </a:lnTo>
                <a:lnTo>
                  <a:pt x="272864" y="405738"/>
                </a:lnTo>
                <a:lnTo>
                  <a:pt x="298238" y="423694"/>
                </a:lnTo>
                <a:lnTo>
                  <a:pt x="333762" y="441651"/>
                </a:lnTo>
                <a:lnTo>
                  <a:pt x="359136" y="457043"/>
                </a:lnTo>
                <a:lnTo>
                  <a:pt x="371824" y="467305"/>
                </a:lnTo>
                <a:lnTo>
                  <a:pt x="376898" y="457043"/>
                </a:lnTo>
                <a:lnTo>
                  <a:pt x="394660" y="441651"/>
                </a:lnTo>
                <a:lnTo>
                  <a:pt x="414960" y="423694"/>
                </a:lnTo>
                <a:lnTo>
                  <a:pt x="437797" y="400608"/>
                </a:lnTo>
                <a:lnTo>
                  <a:pt x="455559" y="382649"/>
                </a:lnTo>
                <a:lnTo>
                  <a:pt x="463171" y="374954"/>
                </a:lnTo>
                <a:lnTo>
                  <a:pt x="468247" y="369824"/>
                </a:lnTo>
                <a:lnTo>
                  <a:pt x="473321" y="369824"/>
                </a:lnTo>
                <a:lnTo>
                  <a:pt x="463171" y="351866"/>
                </a:lnTo>
                <a:lnTo>
                  <a:pt x="450485" y="326214"/>
                </a:lnTo>
                <a:lnTo>
                  <a:pt x="437797" y="285168"/>
                </a:lnTo>
                <a:lnTo>
                  <a:pt x="425110" y="254385"/>
                </a:lnTo>
                <a:lnTo>
                  <a:pt x="414960" y="238993"/>
                </a:lnTo>
                <a:close/>
                <a:moveTo>
                  <a:pt x="208029" y="28351"/>
                </a:moveTo>
                <a:lnTo>
                  <a:pt x="214485" y="30861"/>
                </a:lnTo>
                <a:cubicBezTo>
                  <a:pt x="160713" y="54050"/>
                  <a:pt x="114009" y="90402"/>
                  <a:pt x="79243" y="136636"/>
                </a:cubicBezTo>
                <a:lnTo>
                  <a:pt x="77593" y="132623"/>
                </a:lnTo>
                <a:cubicBezTo>
                  <a:pt x="111115" y="87386"/>
                  <a:pt x="156029" y="51463"/>
                  <a:pt x="208029" y="28351"/>
                </a:cubicBezTo>
                <a:close/>
                <a:moveTo>
                  <a:pt x="451142" y="7374"/>
                </a:moveTo>
                <a:cubicBezTo>
                  <a:pt x="505831" y="20394"/>
                  <a:pt x="555097" y="47221"/>
                  <a:pt x="595114" y="84347"/>
                </a:cubicBezTo>
                <a:lnTo>
                  <a:pt x="595114" y="86694"/>
                </a:lnTo>
                <a:lnTo>
                  <a:pt x="595114" y="90361"/>
                </a:lnTo>
                <a:cubicBezTo>
                  <a:pt x="553585" y="51908"/>
                  <a:pt x="502187" y="24443"/>
                  <a:pt x="445212" y="11548"/>
                </a:cubicBezTo>
                <a:lnTo>
                  <a:pt x="450483" y="8033"/>
                </a:lnTo>
                <a:close/>
                <a:moveTo>
                  <a:pt x="359137" y="0"/>
                </a:moveTo>
                <a:cubicBezTo>
                  <a:pt x="388904" y="0"/>
                  <a:pt x="417825" y="3621"/>
                  <a:pt x="445212" y="11548"/>
                </a:cubicBezTo>
                <a:lnTo>
                  <a:pt x="442871" y="13109"/>
                </a:lnTo>
                <a:lnTo>
                  <a:pt x="427647" y="23258"/>
                </a:lnTo>
                <a:lnTo>
                  <a:pt x="414959" y="30870"/>
                </a:lnTo>
                <a:lnTo>
                  <a:pt x="412422" y="35945"/>
                </a:lnTo>
                <a:lnTo>
                  <a:pt x="402272" y="38483"/>
                </a:lnTo>
                <a:lnTo>
                  <a:pt x="407347" y="38483"/>
                </a:lnTo>
                <a:lnTo>
                  <a:pt x="412422" y="48632"/>
                </a:lnTo>
                <a:lnTo>
                  <a:pt x="425109" y="61320"/>
                </a:lnTo>
                <a:lnTo>
                  <a:pt x="442871" y="91768"/>
                </a:lnTo>
                <a:lnTo>
                  <a:pt x="463169" y="117142"/>
                </a:lnTo>
                <a:lnTo>
                  <a:pt x="473319" y="134904"/>
                </a:lnTo>
                <a:lnTo>
                  <a:pt x="475857" y="134904"/>
                </a:lnTo>
                <a:lnTo>
                  <a:pt x="480931" y="134904"/>
                </a:lnTo>
                <a:lnTo>
                  <a:pt x="491081" y="139978"/>
                </a:lnTo>
                <a:lnTo>
                  <a:pt x="524068" y="145053"/>
                </a:lnTo>
                <a:lnTo>
                  <a:pt x="559590" y="152665"/>
                </a:lnTo>
                <a:lnTo>
                  <a:pt x="577352" y="152665"/>
                </a:lnTo>
                <a:lnTo>
                  <a:pt x="584964" y="157740"/>
                </a:lnTo>
                <a:lnTo>
                  <a:pt x="590040" y="157740"/>
                </a:lnTo>
                <a:lnTo>
                  <a:pt x="590040" y="147591"/>
                </a:lnTo>
                <a:lnTo>
                  <a:pt x="590040" y="139978"/>
                </a:lnTo>
                <a:lnTo>
                  <a:pt x="590040" y="127292"/>
                </a:lnTo>
                <a:lnTo>
                  <a:pt x="595114" y="114604"/>
                </a:lnTo>
                <a:lnTo>
                  <a:pt x="595114" y="96842"/>
                </a:lnTo>
                <a:lnTo>
                  <a:pt x="595114" y="90361"/>
                </a:lnTo>
                <a:cubicBezTo>
                  <a:pt x="670996" y="155073"/>
                  <a:pt x="718274" y="251584"/>
                  <a:pt x="718274" y="359137"/>
                </a:cubicBezTo>
                <a:cubicBezTo>
                  <a:pt x="718274" y="557483"/>
                  <a:pt x="557483" y="718274"/>
                  <a:pt x="359137" y="718274"/>
                </a:cubicBezTo>
                <a:cubicBezTo>
                  <a:pt x="160791" y="718274"/>
                  <a:pt x="0" y="557483"/>
                  <a:pt x="0" y="359137"/>
                </a:cubicBezTo>
                <a:cubicBezTo>
                  <a:pt x="0" y="274651"/>
                  <a:pt x="29174" y="196978"/>
                  <a:pt x="79243" y="136636"/>
                </a:cubicBezTo>
                <a:lnTo>
                  <a:pt x="82705" y="145053"/>
                </a:lnTo>
                <a:lnTo>
                  <a:pt x="85315" y="160277"/>
                </a:lnTo>
                <a:lnTo>
                  <a:pt x="90536" y="172965"/>
                </a:lnTo>
                <a:lnTo>
                  <a:pt x="90536" y="185651"/>
                </a:lnTo>
                <a:lnTo>
                  <a:pt x="95755" y="193263"/>
                </a:lnTo>
                <a:lnTo>
                  <a:pt x="95755" y="203413"/>
                </a:lnTo>
                <a:lnTo>
                  <a:pt x="100975" y="198337"/>
                </a:lnTo>
                <a:lnTo>
                  <a:pt x="108804" y="198337"/>
                </a:lnTo>
                <a:lnTo>
                  <a:pt x="121854" y="190725"/>
                </a:lnTo>
                <a:lnTo>
                  <a:pt x="147953" y="180577"/>
                </a:lnTo>
                <a:lnTo>
                  <a:pt x="176661" y="172965"/>
                </a:lnTo>
                <a:lnTo>
                  <a:pt x="197541" y="162815"/>
                </a:lnTo>
                <a:lnTo>
                  <a:pt x="202760" y="160277"/>
                </a:lnTo>
                <a:lnTo>
                  <a:pt x="207981" y="160277"/>
                </a:lnTo>
                <a:lnTo>
                  <a:pt x="207981" y="155203"/>
                </a:lnTo>
                <a:lnTo>
                  <a:pt x="213201" y="150127"/>
                </a:lnTo>
                <a:lnTo>
                  <a:pt x="221030" y="129828"/>
                </a:lnTo>
                <a:lnTo>
                  <a:pt x="234080" y="101916"/>
                </a:lnTo>
                <a:lnTo>
                  <a:pt x="247129" y="76542"/>
                </a:lnTo>
                <a:lnTo>
                  <a:pt x="252350" y="63856"/>
                </a:lnTo>
                <a:lnTo>
                  <a:pt x="260179" y="53706"/>
                </a:lnTo>
                <a:lnTo>
                  <a:pt x="260179" y="51168"/>
                </a:lnTo>
                <a:lnTo>
                  <a:pt x="257569" y="46094"/>
                </a:lnTo>
                <a:lnTo>
                  <a:pt x="247129" y="41018"/>
                </a:lnTo>
                <a:lnTo>
                  <a:pt x="234080" y="35944"/>
                </a:lnTo>
                <a:lnTo>
                  <a:pt x="221030" y="33406"/>
                </a:lnTo>
                <a:lnTo>
                  <a:pt x="214485" y="30861"/>
                </a:lnTo>
                <a:cubicBezTo>
                  <a:pt x="258592" y="10857"/>
                  <a:pt x="307597" y="0"/>
                  <a:pt x="359137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2299691" y="2749348"/>
            <a:ext cx="422493" cy="633740"/>
            <a:chOff x="3372103" y="2485552"/>
            <a:chExt cx="422493" cy="633740"/>
          </a:xfrm>
          <a:solidFill>
            <a:srgbClr val="FFFFFF">
              <a:alpha val="10000"/>
            </a:srgbClr>
          </a:solidFill>
        </p:grpSpPr>
        <p:grpSp>
          <p:nvGrpSpPr>
            <p:cNvPr id="54" name="组合 53"/>
            <p:cNvGrpSpPr/>
            <p:nvPr/>
          </p:nvGrpSpPr>
          <p:grpSpPr>
            <a:xfrm>
              <a:off x="3372103" y="2485552"/>
              <a:ext cx="422493" cy="633740"/>
              <a:chOff x="781304" y="2794181"/>
              <a:chExt cx="216000" cy="324000"/>
            </a:xfrm>
            <a:grpFill/>
          </p:grpSpPr>
          <p:sp>
            <p:nvSpPr>
              <p:cNvPr id="56" name="Freeform 5"/>
              <p:cNvSpPr>
                <a:spLocks noEditPoints="1"/>
              </p:cNvSpPr>
              <p:nvPr/>
            </p:nvSpPr>
            <p:spPr bwMode="auto">
              <a:xfrm>
                <a:off x="781304" y="2855744"/>
                <a:ext cx="216000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5" name="梯形 54"/>
            <p:cNvSpPr/>
            <p:nvPr/>
          </p:nvSpPr>
          <p:spPr>
            <a:xfrm>
              <a:off x="3418514" y="2895601"/>
              <a:ext cx="329671" cy="170616"/>
            </a:xfrm>
            <a:prstGeom prst="trapezoid">
              <a:avLst>
                <a:gd name="adj" fmla="val 453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Freeform 8"/>
          <p:cNvSpPr>
            <a:spLocks noEditPoints="1"/>
          </p:cNvSpPr>
          <p:nvPr/>
        </p:nvSpPr>
        <p:spPr bwMode="auto">
          <a:xfrm>
            <a:off x="305617" y="3617002"/>
            <a:ext cx="1178719" cy="1222772"/>
          </a:xfrm>
          <a:custGeom>
            <a:avLst/>
            <a:gdLst>
              <a:gd name="T0" fmla="*/ 862 w 990"/>
              <a:gd name="T1" fmla="*/ 211 h 1027"/>
              <a:gd name="T2" fmla="*/ 672 w 990"/>
              <a:gd name="T3" fmla="*/ 453 h 1027"/>
              <a:gd name="T4" fmla="*/ 696 w 990"/>
              <a:gd name="T5" fmla="*/ 517 h 1027"/>
              <a:gd name="T6" fmla="*/ 694 w 990"/>
              <a:gd name="T7" fmla="*/ 564 h 1027"/>
              <a:gd name="T8" fmla="*/ 647 w 990"/>
              <a:gd name="T9" fmla="*/ 628 h 1027"/>
              <a:gd name="T10" fmla="*/ 599 w 990"/>
              <a:gd name="T11" fmla="*/ 658 h 1027"/>
              <a:gd name="T12" fmla="*/ 539 w 990"/>
              <a:gd name="T13" fmla="*/ 706 h 1027"/>
              <a:gd name="T14" fmla="*/ 523 w 990"/>
              <a:gd name="T15" fmla="*/ 764 h 1027"/>
              <a:gd name="T16" fmla="*/ 503 w 990"/>
              <a:gd name="T17" fmla="*/ 875 h 1027"/>
              <a:gd name="T18" fmla="*/ 463 w 990"/>
              <a:gd name="T19" fmla="*/ 949 h 1027"/>
              <a:gd name="T20" fmla="*/ 373 w 990"/>
              <a:gd name="T21" fmla="*/ 1015 h 1027"/>
              <a:gd name="T22" fmla="*/ 274 w 990"/>
              <a:gd name="T23" fmla="*/ 1025 h 1027"/>
              <a:gd name="T24" fmla="*/ 172 w 990"/>
              <a:gd name="T25" fmla="*/ 987 h 1027"/>
              <a:gd name="T26" fmla="*/ 84 w 990"/>
              <a:gd name="T27" fmla="*/ 915 h 1027"/>
              <a:gd name="T28" fmla="*/ 22 w 990"/>
              <a:gd name="T29" fmla="*/ 822 h 1027"/>
              <a:gd name="T30" fmla="*/ 0 w 990"/>
              <a:gd name="T31" fmla="*/ 720 h 1027"/>
              <a:gd name="T32" fmla="*/ 30 w 990"/>
              <a:gd name="T33" fmla="*/ 622 h 1027"/>
              <a:gd name="T34" fmla="*/ 96 w 990"/>
              <a:gd name="T35" fmla="*/ 558 h 1027"/>
              <a:gd name="T36" fmla="*/ 180 w 990"/>
              <a:gd name="T37" fmla="*/ 519 h 1027"/>
              <a:gd name="T38" fmla="*/ 280 w 990"/>
              <a:gd name="T39" fmla="*/ 499 h 1027"/>
              <a:gd name="T40" fmla="*/ 328 w 990"/>
              <a:gd name="T41" fmla="*/ 461 h 1027"/>
              <a:gd name="T42" fmla="*/ 355 w 990"/>
              <a:gd name="T43" fmla="*/ 401 h 1027"/>
              <a:gd name="T44" fmla="*/ 407 w 990"/>
              <a:gd name="T45" fmla="*/ 331 h 1027"/>
              <a:gd name="T46" fmla="*/ 457 w 990"/>
              <a:gd name="T47" fmla="*/ 311 h 1027"/>
              <a:gd name="T48" fmla="*/ 511 w 990"/>
              <a:gd name="T49" fmla="*/ 319 h 1027"/>
              <a:gd name="T50" fmla="*/ 447 w 990"/>
              <a:gd name="T51" fmla="*/ 493 h 1027"/>
              <a:gd name="T52" fmla="*/ 780 w 990"/>
              <a:gd name="T53" fmla="*/ 136 h 1027"/>
              <a:gd name="T54" fmla="*/ 172 w 990"/>
              <a:gd name="T55" fmla="*/ 684 h 1027"/>
              <a:gd name="T56" fmla="*/ 172 w 990"/>
              <a:gd name="T57" fmla="*/ 684 h 1027"/>
              <a:gd name="T58" fmla="*/ 415 w 990"/>
              <a:gd name="T59" fmla="*/ 566 h 1027"/>
              <a:gd name="T60" fmla="*/ 361 w 990"/>
              <a:gd name="T61" fmla="*/ 552 h 1027"/>
              <a:gd name="T62" fmla="*/ 292 w 990"/>
              <a:gd name="T63" fmla="*/ 582 h 1027"/>
              <a:gd name="T64" fmla="*/ 268 w 990"/>
              <a:gd name="T65" fmla="*/ 634 h 1027"/>
              <a:gd name="T66" fmla="*/ 274 w 990"/>
              <a:gd name="T67" fmla="*/ 690 h 1027"/>
              <a:gd name="T68" fmla="*/ 312 w 990"/>
              <a:gd name="T69" fmla="*/ 736 h 1027"/>
              <a:gd name="T70" fmla="*/ 367 w 990"/>
              <a:gd name="T71" fmla="*/ 750 h 1027"/>
              <a:gd name="T72" fmla="*/ 435 w 990"/>
              <a:gd name="T73" fmla="*/ 718 h 1027"/>
              <a:gd name="T74" fmla="*/ 461 w 990"/>
              <a:gd name="T75" fmla="*/ 668 h 1027"/>
              <a:gd name="T76" fmla="*/ 455 w 990"/>
              <a:gd name="T77" fmla="*/ 610 h 1027"/>
              <a:gd name="T78" fmla="*/ 429 w 990"/>
              <a:gd name="T79" fmla="*/ 650 h 1027"/>
              <a:gd name="T80" fmla="*/ 417 w 990"/>
              <a:gd name="T81" fmla="*/ 614 h 1027"/>
              <a:gd name="T82" fmla="*/ 387 w 990"/>
              <a:gd name="T83" fmla="*/ 590 h 1027"/>
              <a:gd name="T84" fmla="*/ 349 w 990"/>
              <a:gd name="T85" fmla="*/ 588 h 1027"/>
              <a:gd name="T86" fmla="*/ 318 w 990"/>
              <a:gd name="T87" fmla="*/ 606 h 1027"/>
              <a:gd name="T88" fmla="*/ 300 w 990"/>
              <a:gd name="T89" fmla="*/ 652 h 1027"/>
              <a:gd name="T90" fmla="*/ 312 w 990"/>
              <a:gd name="T91" fmla="*/ 688 h 1027"/>
              <a:gd name="T92" fmla="*/ 341 w 990"/>
              <a:gd name="T93" fmla="*/ 712 h 1027"/>
              <a:gd name="T94" fmla="*/ 379 w 990"/>
              <a:gd name="T95" fmla="*/ 714 h 1027"/>
              <a:gd name="T96" fmla="*/ 411 w 990"/>
              <a:gd name="T97" fmla="*/ 696 h 1027"/>
              <a:gd name="T98" fmla="*/ 429 w 990"/>
              <a:gd name="T99" fmla="*/ 65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0" h="1027">
                <a:moveTo>
                  <a:pt x="922" y="0"/>
                </a:moveTo>
                <a:lnTo>
                  <a:pt x="990" y="64"/>
                </a:lnTo>
                <a:lnTo>
                  <a:pt x="986" y="98"/>
                </a:lnTo>
                <a:lnTo>
                  <a:pt x="862" y="211"/>
                </a:lnTo>
                <a:lnTo>
                  <a:pt x="852" y="203"/>
                </a:lnTo>
                <a:lnTo>
                  <a:pt x="653" y="423"/>
                </a:lnTo>
                <a:lnTo>
                  <a:pt x="653" y="423"/>
                </a:lnTo>
                <a:lnTo>
                  <a:pt x="672" y="453"/>
                </a:lnTo>
                <a:lnTo>
                  <a:pt x="680" y="469"/>
                </a:lnTo>
                <a:lnTo>
                  <a:pt x="688" y="485"/>
                </a:lnTo>
                <a:lnTo>
                  <a:pt x="692" y="501"/>
                </a:lnTo>
                <a:lnTo>
                  <a:pt x="696" y="517"/>
                </a:lnTo>
                <a:lnTo>
                  <a:pt x="698" y="530"/>
                </a:lnTo>
                <a:lnTo>
                  <a:pt x="698" y="546"/>
                </a:lnTo>
                <a:lnTo>
                  <a:pt x="698" y="546"/>
                </a:lnTo>
                <a:lnTo>
                  <a:pt x="694" y="564"/>
                </a:lnTo>
                <a:lnTo>
                  <a:pt x="688" y="582"/>
                </a:lnTo>
                <a:lnTo>
                  <a:pt x="676" y="598"/>
                </a:lnTo>
                <a:lnTo>
                  <a:pt x="663" y="614"/>
                </a:lnTo>
                <a:lnTo>
                  <a:pt x="647" y="628"/>
                </a:lnTo>
                <a:lnTo>
                  <a:pt x="631" y="640"/>
                </a:lnTo>
                <a:lnTo>
                  <a:pt x="615" y="650"/>
                </a:lnTo>
                <a:lnTo>
                  <a:pt x="599" y="658"/>
                </a:lnTo>
                <a:lnTo>
                  <a:pt x="599" y="658"/>
                </a:lnTo>
                <a:lnTo>
                  <a:pt x="577" y="670"/>
                </a:lnTo>
                <a:lnTo>
                  <a:pt x="561" y="680"/>
                </a:lnTo>
                <a:lnTo>
                  <a:pt x="549" y="692"/>
                </a:lnTo>
                <a:lnTo>
                  <a:pt x="539" y="706"/>
                </a:lnTo>
                <a:lnTo>
                  <a:pt x="533" y="718"/>
                </a:lnTo>
                <a:lnTo>
                  <a:pt x="527" y="732"/>
                </a:lnTo>
                <a:lnTo>
                  <a:pt x="525" y="748"/>
                </a:lnTo>
                <a:lnTo>
                  <a:pt x="523" y="764"/>
                </a:lnTo>
                <a:lnTo>
                  <a:pt x="519" y="798"/>
                </a:lnTo>
                <a:lnTo>
                  <a:pt x="515" y="834"/>
                </a:lnTo>
                <a:lnTo>
                  <a:pt x="509" y="856"/>
                </a:lnTo>
                <a:lnTo>
                  <a:pt x="503" y="875"/>
                </a:lnTo>
                <a:lnTo>
                  <a:pt x="493" y="897"/>
                </a:lnTo>
                <a:lnTo>
                  <a:pt x="481" y="921"/>
                </a:lnTo>
                <a:lnTo>
                  <a:pt x="481" y="921"/>
                </a:lnTo>
                <a:lnTo>
                  <a:pt x="463" y="949"/>
                </a:lnTo>
                <a:lnTo>
                  <a:pt x="443" y="971"/>
                </a:lnTo>
                <a:lnTo>
                  <a:pt x="421" y="991"/>
                </a:lnTo>
                <a:lnTo>
                  <a:pt x="397" y="1005"/>
                </a:lnTo>
                <a:lnTo>
                  <a:pt x="373" y="1015"/>
                </a:lnTo>
                <a:lnTo>
                  <a:pt x="349" y="1023"/>
                </a:lnTo>
                <a:lnTo>
                  <a:pt x="324" y="1027"/>
                </a:lnTo>
                <a:lnTo>
                  <a:pt x="300" y="1027"/>
                </a:lnTo>
                <a:lnTo>
                  <a:pt x="274" y="1025"/>
                </a:lnTo>
                <a:lnTo>
                  <a:pt x="248" y="1019"/>
                </a:lnTo>
                <a:lnTo>
                  <a:pt x="222" y="1011"/>
                </a:lnTo>
                <a:lnTo>
                  <a:pt x="196" y="999"/>
                </a:lnTo>
                <a:lnTo>
                  <a:pt x="172" y="987"/>
                </a:lnTo>
                <a:lnTo>
                  <a:pt x="148" y="971"/>
                </a:lnTo>
                <a:lnTo>
                  <a:pt x="126" y="955"/>
                </a:lnTo>
                <a:lnTo>
                  <a:pt x="104" y="935"/>
                </a:lnTo>
                <a:lnTo>
                  <a:pt x="84" y="915"/>
                </a:lnTo>
                <a:lnTo>
                  <a:pt x="66" y="893"/>
                </a:lnTo>
                <a:lnTo>
                  <a:pt x="48" y="871"/>
                </a:lnTo>
                <a:lnTo>
                  <a:pt x="34" y="848"/>
                </a:lnTo>
                <a:lnTo>
                  <a:pt x="22" y="822"/>
                </a:lnTo>
                <a:lnTo>
                  <a:pt x="12" y="798"/>
                </a:lnTo>
                <a:lnTo>
                  <a:pt x="6" y="772"/>
                </a:lnTo>
                <a:lnTo>
                  <a:pt x="2" y="746"/>
                </a:lnTo>
                <a:lnTo>
                  <a:pt x="0" y="720"/>
                </a:lnTo>
                <a:lnTo>
                  <a:pt x="2" y="696"/>
                </a:lnTo>
                <a:lnTo>
                  <a:pt x="8" y="670"/>
                </a:lnTo>
                <a:lnTo>
                  <a:pt x="18" y="646"/>
                </a:lnTo>
                <a:lnTo>
                  <a:pt x="30" y="622"/>
                </a:lnTo>
                <a:lnTo>
                  <a:pt x="48" y="600"/>
                </a:lnTo>
                <a:lnTo>
                  <a:pt x="70" y="578"/>
                </a:lnTo>
                <a:lnTo>
                  <a:pt x="96" y="558"/>
                </a:lnTo>
                <a:lnTo>
                  <a:pt x="96" y="558"/>
                </a:lnTo>
                <a:lnTo>
                  <a:pt x="118" y="544"/>
                </a:lnTo>
                <a:lnTo>
                  <a:pt x="140" y="534"/>
                </a:lnTo>
                <a:lnTo>
                  <a:pt x="160" y="527"/>
                </a:lnTo>
                <a:lnTo>
                  <a:pt x="180" y="519"/>
                </a:lnTo>
                <a:lnTo>
                  <a:pt x="218" y="511"/>
                </a:lnTo>
                <a:lnTo>
                  <a:pt x="250" y="507"/>
                </a:lnTo>
                <a:lnTo>
                  <a:pt x="266" y="503"/>
                </a:lnTo>
                <a:lnTo>
                  <a:pt x="280" y="499"/>
                </a:lnTo>
                <a:lnTo>
                  <a:pt x="292" y="493"/>
                </a:lnTo>
                <a:lnTo>
                  <a:pt x="306" y="485"/>
                </a:lnTo>
                <a:lnTo>
                  <a:pt x="318" y="473"/>
                </a:lnTo>
                <a:lnTo>
                  <a:pt x="328" y="461"/>
                </a:lnTo>
                <a:lnTo>
                  <a:pt x="337" y="443"/>
                </a:lnTo>
                <a:lnTo>
                  <a:pt x="347" y="423"/>
                </a:lnTo>
                <a:lnTo>
                  <a:pt x="347" y="423"/>
                </a:lnTo>
                <a:lnTo>
                  <a:pt x="355" y="401"/>
                </a:lnTo>
                <a:lnTo>
                  <a:pt x="365" y="381"/>
                </a:lnTo>
                <a:lnTo>
                  <a:pt x="377" y="363"/>
                </a:lnTo>
                <a:lnTo>
                  <a:pt x="391" y="345"/>
                </a:lnTo>
                <a:lnTo>
                  <a:pt x="407" y="331"/>
                </a:lnTo>
                <a:lnTo>
                  <a:pt x="425" y="321"/>
                </a:lnTo>
                <a:lnTo>
                  <a:pt x="435" y="317"/>
                </a:lnTo>
                <a:lnTo>
                  <a:pt x="445" y="313"/>
                </a:lnTo>
                <a:lnTo>
                  <a:pt x="457" y="311"/>
                </a:lnTo>
                <a:lnTo>
                  <a:pt x="469" y="311"/>
                </a:lnTo>
                <a:lnTo>
                  <a:pt x="469" y="311"/>
                </a:lnTo>
                <a:lnTo>
                  <a:pt x="489" y="313"/>
                </a:lnTo>
                <a:lnTo>
                  <a:pt x="511" y="319"/>
                </a:lnTo>
                <a:lnTo>
                  <a:pt x="533" y="327"/>
                </a:lnTo>
                <a:lnTo>
                  <a:pt x="553" y="337"/>
                </a:lnTo>
                <a:lnTo>
                  <a:pt x="437" y="483"/>
                </a:lnTo>
                <a:lnTo>
                  <a:pt x="447" y="493"/>
                </a:lnTo>
                <a:lnTo>
                  <a:pt x="583" y="357"/>
                </a:lnTo>
                <a:lnTo>
                  <a:pt x="583" y="357"/>
                </a:lnTo>
                <a:lnTo>
                  <a:pt x="792" y="146"/>
                </a:lnTo>
                <a:lnTo>
                  <a:pt x="780" y="136"/>
                </a:lnTo>
                <a:lnTo>
                  <a:pt x="890" y="6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172" y="684"/>
                </a:moveTo>
                <a:lnTo>
                  <a:pt x="142" y="718"/>
                </a:lnTo>
                <a:lnTo>
                  <a:pt x="322" y="885"/>
                </a:lnTo>
                <a:lnTo>
                  <a:pt x="351" y="854"/>
                </a:lnTo>
                <a:lnTo>
                  <a:pt x="172" y="684"/>
                </a:lnTo>
                <a:lnTo>
                  <a:pt x="172" y="684"/>
                </a:lnTo>
                <a:close/>
                <a:moveTo>
                  <a:pt x="431" y="578"/>
                </a:moveTo>
                <a:lnTo>
                  <a:pt x="431" y="578"/>
                </a:lnTo>
                <a:lnTo>
                  <a:pt x="415" y="566"/>
                </a:lnTo>
                <a:lnTo>
                  <a:pt x="399" y="558"/>
                </a:lnTo>
                <a:lnTo>
                  <a:pt x="379" y="554"/>
                </a:lnTo>
                <a:lnTo>
                  <a:pt x="361" y="552"/>
                </a:lnTo>
                <a:lnTo>
                  <a:pt x="361" y="552"/>
                </a:lnTo>
                <a:lnTo>
                  <a:pt x="343" y="554"/>
                </a:lnTo>
                <a:lnTo>
                  <a:pt x="324" y="560"/>
                </a:lnTo>
                <a:lnTo>
                  <a:pt x="308" y="570"/>
                </a:lnTo>
                <a:lnTo>
                  <a:pt x="292" y="582"/>
                </a:lnTo>
                <a:lnTo>
                  <a:pt x="292" y="582"/>
                </a:lnTo>
                <a:lnTo>
                  <a:pt x="280" y="598"/>
                </a:lnTo>
                <a:lnTo>
                  <a:pt x="272" y="616"/>
                </a:lnTo>
                <a:lnTo>
                  <a:pt x="268" y="634"/>
                </a:lnTo>
                <a:lnTo>
                  <a:pt x="266" y="654"/>
                </a:lnTo>
                <a:lnTo>
                  <a:pt x="266" y="654"/>
                </a:lnTo>
                <a:lnTo>
                  <a:pt x="268" y="672"/>
                </a:lnTo>
                <a:lnTo>
                  <a:pt x="274" y="690"/>
                </a:lnTo>
                <a:lnTo>
                  <a:pt x="284" y="708"/>
                </a:lnTo>
                <a:lnTo>
                  <a:pt x="296" y="724"/>
                </a:lnTo>
                <a:lnTo>
                  <a:pt x="296" y="724"/>
                </a:lnTo>
                <a:lnTo>
                  <a:pt x="312" y="736"/>
                </a:lnTo>
                <a:lnTo>
                  <a:pt x="330" y="744"/>
                </a:lnTo>
                <a:lnTo>
                  <a:pt x="347" y="748"/>
                </a:lnTo>
                <a:lnTo>
                  <a:pt x="367" y="750"/>
                </a:lnTo>
                <a:lnTo>
                  <a:pt x="367" y="750"/>
                </a:lnTo>
                <a:lnTo>
                  <a:pt x="385" y="748"/>
                </a:lnTo>
                <a:lnTo>
                  <a:pt x="403" y="742"/>
                </a:lnTo>
                <a:lnTo>
                  <a:pt x="421" y="732"/>
                </a:lnTo>
                <a:lnTo>
                  <a:pt x="435" y="718"/>
                </a:lnTo>
                <a:lnTo>
                  <a:pt x="435" y="718"/>
                </a:lnTo>
                <a:lnTo>
                  <a:pt x="449" y="704"/>
                </a:lnTo>
                <a:lnTo>
                  <a:pt x="457" y="686"/>
                </a:lnTo>
                <a:lnTo>
                  <a:pt x="461" y="668"/>
                </a:lnTo>
                <a:lnTo>
                  <a:pt x="463" y="648"/>
                </a:lnTo>
                <a:lnTo>
                  <a:pt x="463" y="648"/>
                </a:lnTo>
                <a:lnTo>
                  <a:pt x="461" y="630"/>
                </a:lnTo>
                <a:lnTo>
                  <a:pt x="455" y="610"/>
                </a:lnTo>
                <a:lnTo>
                  <a:pt x="445" y="594"/>
                </a:lnTo>
                <a:lnTo>
                  <a:pt x="431" y="578"/>
                </a:lnTo>
                <a:lnTo>
                  <a:pt x="431" y="578"/>
                </a:lnTo>
                <a:close/>
                <a:moveTo>
                  <a:pt x="429" y="650"/>
                </a:moveTo>
                <a:lnTo>
                  <a:pt x="429" y="650"/>
                </a:lnTo>
                <a:lnTo>
                  <a:pt x="427" y="636"/>
                </a:lnTo>
                <a:lnTo>
                  <a:pt x="423" y="624"/>
                </a:lnTo>
                <a:lnTo>
                  <a:pt x="417" y="614"/>
                </a:lnTo>
                <a:lnTo>
                  <a:pt x="409" y="604"/>
                </a:lnTo>
                <a:lnTo>
                  <a:pt x="409" y="604"/>
                </a:lnTo>
                <a:lnTo>
                  <a:pt x="399" y="596"/>
                </a:lnTo>
                <a:lnTo>
                  <a:pt x="387" y="590"/>
                </a:lnTo>
                <a:lnTo>
                  <a:pt x="375" y="586"/>
                </a:lnTo>
                <a:lnTo>
                  <a:pt x="361" y="586"/>
                </a:lnTo>
                <a:lnTo>
                  <a:pt x="361" y="586"/>
                </a:lnTo>
                <a:lnTo>
                  <a:pt x="349" y="588"/>
                </a:lnTo>
                <a:lnTo>
                  <a:pt x="337" y="592"/>
                </a:lnTo>
                <a:lnTo>
                  <a:pt x="328" y="598"/>
                </a:lnTo>
                <a:lnTo>
                  <a:pt x="318" y="606"/>
                </a:lnTo>
                <a:lnTo>
                  <a:pt x="318" y="606"/>
                </a:lnTo>
                <a:lnTo>
                  <a:pt x="310" y="616"/>
                </a:lnTo>
                <a:lnTo>
                  <a:pt x="304" y="628"/>
                </a:lnTo>
                <a:lnTo>
                  <a:pt x="300" y="640"/>
                </a:lnTo>
                <a:lnTo>
                  <a:pt x="300" y="652"/>
                </a:lnTo>
                <a:lnTo>
                  <a:pt x="300" y="652"/>
                </a:lnTo>
                <a:lnTo>
                  <a:pt x="302" y="666"/>
                </a:lnTo>
                <a:lnTo>
                  <a:pt x="306" y="678"/>
                </a:lnTo>
                <a:lnTo>
                  <a:pt x="312" y="688"/>
                </a:lnTo>
                <a:lnTo>
                  <a:pt x="320" y="698"/>
                </a:lnTo>
                <a:lnTo>
                  <a:pt x="320" y="698"/>
                </a:lnTo>
                <a:lnTo>
                  <a:pt x="330" y="706"/>
                </a:lnTo>
                <a:lnTo>
                  <a:pt x="341" y="712"/>
                </a:lnTo>
                <a:lnTo>
                  <a:pt x="353" y="716"/>
                </a:lnTo>
                <a:lnTo>
                  <a:pt x="365" y="716"/>
                </a:lnTo>
                <a:lnTo>
                  <a:pt x="365" y="716"/>
                </a:lnTo>
                <a:lnTo>
                  <a:pt x="379" y="714"/>
                </a:lnTo>
                <a:lnTo>
                  <a:pt x="391" y="710"/>
                </a:lnTo>
                <a:lnTo>
                  <a:pt x="401" y="704"/>
                </a:lnTo>
                <a:lnTo>
                  <a:pt x="411" y="696"/>
                </a:lnTo>
                <a:lnTo>
                  <a:pt x="411" y="696"/>
                </a:lnTo>
                <a:lnTo>
                  <a:pt x="419" y="686"/>
                </a:lnTo>
                <a:lnTo>
                  <a:pt x="425" y="674"/>
                </a:lnTo>
                <a:lnTo>
                  <a:pt x="429" y="662"/>
                </a:lnTo>
                <a:lnTo>
                  <a:pt x="429" y="650"/>
                </a:lnTo>
                <a:lnTo>
                  <a:pt x="429" y="650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rot="18825554">
            <a:off x="8467721" y="3089298"/>
            <a:ext cx="263904" cy="511225"/>
          </a:xfrm>
          <a:custGeom>
            <a:avLst/>
            <a:gdLst>
              <a:gd name="connsiteX0" fmla="*/ 235173 w 469026"/>
              <a:gd name="connsiteY0" fmla="*/ 732025 h 908580"/>
              <a:gd name="connsiteX1" fmla="*/ 181173 w 469026"/>
              <a:gd name="connsiteY1" fmla="*/ 786025 h 908580"/>
              <a:gd name="connsiteX2" fmla="*/ 235173 w 469026"/>
              <a:gd name="connsiteY2" fmla="*/ 840025 h 908580"/>
              <a:gd name="connsiteX3" fmla="*/ 289173 w 469026"/>
              <a:gd name="connsiteY3" fmla="*/ 786025 h 908580"/>
              <a:gd name="connsiteX4" fmla="*/ 235173 w 469026"/>
              <a:gd name="connsiteY4" fmla="*/ 732025 h 908580"/>
              <a:gd name="connsiteX5" fmla="*/ 350586 w 469026"/>
              <a:gd name="connsiteY5" fmla="*/ 0 h 908580"/>
              <a:gd name="connsiteX6" fmla="*/ 400339 w 469026"/>
              <a:gd name="connsiteY6" fmla="*/ 33544 h 908580"/>
              <a:gd name="connsiteX7" fmla="*/ 469026 w 469026"/>
              <a:gd name="connsiteY7" fmla="*/ 199370 h 908580"/>
              <a:gd name="connsiteX8" fmla="*/ 400339 w 469026"/>
              <a:gd name="connsiteY8" fmla="*/ 365196 h 908580"/>
              <a:gd name="connsiteX9" fmla="*/ 350984 w 469026"/>
              <a:gd name="connsiteY9" fmla="*/ 398472 h 908580"/>
              <a:gd name="connsiteX10" fmla="*/ 350984 w 469026"/>
              <a:gd name="connsiteY10" fmla="*/ 792110 h 908580"/>
              <a:gd name="connsiteX11" fmla="*/ 234514 w 469026"/>
              <a:gd name="connsiteY11" fmla="*/ 908580 h 908580"/>
              <a:gd name="connsiteX12" fmla="*/ 234514 w 469026"/>
              <a:gd name="connsiteY12" fmla="*/ 908579 h 908580"/>
              <a:gd name="connsiteX13" fmla="*/ 118044 w 469026"/>
              <a:gd name="connsiteY13" fmla="*/ 792109 h 908580"/>
              <a:gd name="connsiteX14" fmla="*/ 118044 w 469026"/>
              <a:gd name="connsiteY14" fmla="*/ 398473 h 908580"/>
              <a:gd name="connsiteX15" fmla="*/ 68687 w 469026"/>
              <a:gd name="connsiteY15" fmla="*/ 365196 h 908580"/>
              <a:gd name="connsiteX16" fmla="*/ 0 w 469026"/>
              <a:gd name="connsiteY16" fmla="*/ 199370 h 908580"/>
              <a:gd name="connsiteX17" fmla="*/ 68687 w 469026"/>
              <a:gd name="connsiteY17" fmla="*/ 33544 h 908580"/>
              <a:gd name="connsiteX18" fmla="*/ 118438 w 469026"/>
              <a:gd name="connsiteY18" fmla="*/ 1 h 908580"/>
              <a:gd name="connsiteX19" fmla="*/ 158312 w 469026"/>
              <a:gd name="connsiteY19" fmla="*/ 199369 h 908580"/>
              <a:gd name="connsiteX20" fmla="*/ 310712 w 469026"/>
              <a:gd name="connsiteY20" fmla="*/ 199369 h 90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9026" h="908580">
                <a:moveTo>
                  <a:pt x="235173" y="732025"/>
                </a:moveTo>
                <a:cubicBezTo>
                  <a:pt x="205350" y="732025"/>
                  <a:pt x="181173" y="756202"/>
                  <a:pt x="181173" y="786025"/>
                </a:cubicBezTo>
                <a:cubicBezTo>
                  <a:pt x="181173" y="815848"/>
                  <a:pt x="205350" y="840025"/>
                  <a:pt x="235173" y="840025"/>
                </a:cubicBezTo>
                <a:cubicBezTo>
                  <a:pt x="264996" y="840025"/>
                  <a:pt x="289173" y="815848"/>
                  <a:pt x="289173" y="786025"/>
                </a:cubicBezTo>
                <a:cubicBezTo>
                  <a:pt x="289173" y="756202"/>
                  <a:pt x="264996" y="732025"/>
                  <a:pt x="235173" y="732025"/>
                </a:cubicBezTo>
                <a:close/>
                <a:moveTo>
                  <a:pt x="350586" y="0"/>
                </a:moveTo>
                <a:lnTo>
                  <a:pt x="400339" y="33544"/>
                </a:lnTo>
                <a:cubicBezTo>
                  <a:pt x="442777" y="75983"/>
                  <a:pt x="469026" y="134611"/>
                  <a:pt x="469026" y="199370"/>
                </a:cubicBezTo>
                <a:cubicBezTo>
                  <a:pt x="469026" y="264129"/>
                  <a:pt x="442777" y="322757"/>
                  <a:pt x="400339" y="365196"/>
                </a:cubicBezTo>
                <a:lnTo>
                  <a:pt x="350984" y="398472"/>
                </a:lnTo>
                <a:lnTo>
                  <a:pt x="350984" y="792110"/>
                </a:lnTo>
                <a:cubicBezTo>
                  <a:pt x="350984" y="856435"/>
                  <a:pt x="298839" y="908580"/>
                  <a:pt x="234514" y="908580"/>
                </a:cubicBezTo>
                <a:lnTo>
                  <a:pt x="234514" y="908579"/>
                </a:lnTo>
                <a:cubicBezTo>
                  <a:pt x="170189" y="908579"/>
                  <a:pt x="118044" y="856434"/>
                  <a:pt x="118044" y="792109"/>
                </a:cubicBezTo>
                <a:lnTo>
                  <a:pt x="118044" y="398473"/>
                </a:lnTo>
                <a:lnTo>
                  <a:pt x="68687" y="365196"/>
                </a:lnTo>
                <a:cubicBezTo>
                  <a:pt x="26249" y="322757"/>
                  <a:pt x="0" y="264129"/>
                  <a:pt x="0" y="199370"/>
                </a:cubicBezTo>
                <a:cubicBezTo>
                  <a:pt x="0" y="134611"/>
                  <a:pt x="26249" y="75983"/>
                  <a:pt x="68687" y="33544"/>
                </a:cubicBezTo>
                <a:lnTo>
                  <a:pt x="118438" y="1"/>
                </a:lnTo>
                <a:lnTo>
                  <a:pt x="158312" y="199369"/>
                </a:lnTo>
                <a:lnTo>
                  <a:pt x="310712" y="199369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Freeform 9"/>
          <p:cNvSpPr>
            <a:spLocks noEditPoints="1"/>
          </p:cNvSpPr>
          <p:nvPr/>
        </p:nvSpPr>
        <p:spPr bwMode="auto">
          <a:xfrm>
            <a:off x="2539744" y="169048"/>
            <a:ext cx="312813" cy="378924"/>
          </a:xfrm>
          <a:custGeom>
            <a:avLst/>
            <a:gdLst>
              <a:gd name="T0" fmla="*/ 0 w 161"/>
              <a:gd name="T1" fmla="*/ 196 h 196"/>
              <a:gd name="T2" fmla="*/ 20 w 161"/>
              <a:gd name="T3" fmla="*/ 148 h 196"/>
              <a:gd name="T4" fmla="*/ 41 w 161"/>
              <a:gd name="T5" fmla="*/ 132 h 196"/>
              <a:gd name="T6" fmla="*/ 124 w 161"/>
              <a:gd name="T7" fmla="*/ 132 h 196"/>
              <a:gd name="T8" fmla="*/ 144 w 161"/>
              <a:gd name="T9" fmla="*/ 148 h 196"/>
              <a:gd name="T10" fmla="*/ 161 w 161"/>
              <a:gd name="T11" fmla="*/ 196 h 196"/>
              <a:gd name="T12" fmla="*/ 0 w 161"/>
              <a:gd name="T13" fmla="*/ 196 h 196"/>
              <a:gd name="T14" fmla="*/ 80 w 161"/>
              <a:gd name="T15" fmla="*/ 128 h 196"/>
              <a:gd name="T16" fmla="*/ 16 w 161"/>
              <a:gd name="T17" fmla="*/ 64 h 196"/>
              <a:gd name="T18" fmla="*/ 80 w 161"/>
              <a:gd name="T19" fmla="*/ 0 h 196"/>
              <a:gd name="T20" fmla="*/ 144 w 161"/>
              <a:gd name="T21" fmla="*/ 64 h 196"/>
              <a:gd name="T22" fmla="*/ 80 w 161"/>
              <a:gd name="T23" fmla="*/ 128 h 196"/>
              <a:gd name="T24" fmla="*/ 70 w 161"/>
              <a:gd name="T25" fmla="*/ 17 h 196"/>
              <a:gd name="T26" fmla="*/ 31 w 161"/>
              <a:gd name="T27" fmla="*/ 64 h 196"/>
              <a:gd name="T28" fmla="*/ 80 w 161"/>
              <a:gd name="T29" fmla="*/ 113 h 196"/>
              <a:gd name="T30" fmla="*/ 129 w 161"/>
              <a:gd name="T31" fmla="*/ 64 h 196"/>
              <a:gd name="T32" fmla="*/ 70 w 161"/>
              <a:gd name="T33" fmla="*/ 1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1" h="196">
                <a:moveTo>
                  <a:pt x="0" y="196"/>
                </a:move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5" y="132"/>
                  <a:pt x="41" y="132"/>
                </a:cubicBezTo>
                <a:cubicBezTo>
                  <a:pt x="124" y="132"/>
                  <a:pt x="124" y="132"/>
                  <a:pt x="124" y="132"/>
                </a:cubicBezTo>
                <a:cubicBezTo>
                  <a:pt x="139" y="132"/>
                  <a:pt x="144" y="148"/>
                  <a:pt x="144" y="148"/>
                </a:cubicBezTo>
                <a:cubicBezTo>
                  <a:pt x="161" y="196"/>
                  <a:pt x="161" y="196"/>
                  <a:pt x="161" y="196"/>
                </a:cubicBezTo>
                <a:lnTo>
                  <a:pt x="0" y="196"/>
                </a:lnTo>
                <a:close/>
                <a:moveTo>
                  <a:pt x="80" y="128"/>
                </a:moveTo>
                <a:cubicBezTo>
                  <a:pt x="45" y="128"/>
                  <a:pt x="16" y="99"/>
                  <a:pt x="16" y="64"/>
                </a:cubicBezTo>
                <a:cubicBezTo>
                  <a:pt x="16" y="29"/>
                  <a:pt x="45" y="0"/>
                  <a:pt x="80" y="0"/>
                </a:cubicBezTo>
                <a:cubicBezTo>
                  <a:pt x="116" y="0"/>
                  <a:pt x="144" y="29"/>
                  <a:pt x="144" y="64"/>
                </a:cubicBezTo>
                <a:cubicBezTo>
                  <a:pt x="144" y="99"/>
                  <a:pt x="116" y="128"/>
                  <a:pt x="80" y="128"/>
                </a:cubicBezTo>
                <a:close/>
                <a:moveTo>
                  <a:pt x="70" y="17"/>
                </a:moveTo>
                <a:cubicBezTo>
                  <a:pt x="50" y="24"/>
                  <a:pt x="74" y="49"/>
                  <a:pt x="31" y="64"/>
                </a:cubicBezTo>
                <a:cubicBezTo>
                  <a:pt x="31" y="91"/>
                  <a:pt x="53" y="113"/>
                  <a:pt x="80" y="113"/>
                </a:cubicBezTo>
                <a:cubicBezTo>
                  <a:pt x="107" y="113"/>
                  <a:pt x="129" y="91"/>
                  <a:pt x="129" y="64"/>
                </a:cubicBezTo>
                <a:cubicBezTo>
                  <a:pt x="104" y="43"/>
                  <a:pt x="62" y="53"/>
                  <a:pt x="70" y="17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1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51670" y="1709868"/>
            <a:ext cx="1723192" cy="1723764"/>
            <a:chOff x="3710404" y="1709868"/>
            <a:chExt cx="1723192" cy="1723764"/>
          </a:xfrm>
        </p:grpSpPr>
        <p:sp>
          <p:nvSpPr>
            <p:cNvPr id="3" name="椭圆 2"/>
            <p:cNvSpPr/>
            <p:nvPr/>
          </p:nvSpPr>
          <p:spPr>
            <a:xfrm>
              <a:off x="3710404" y="1709868"/>
              <a:ext cx="1723192" cy="1723192"/>
            </a:xfrm>
            <a:prstGeom prst="ellipse">
              <a:avLst/>
            </a:prstGeom>
            <a:solidFill>
              <a:srgbClr val="FFFFFF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弧形 19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2" name="内容占位符 4"/>
          <p:cNvSpPr txBox="1">
            <a:spLocks/>
          </p:cNvSpPr>
          <p:nvPr/>
        </p:nvSpPr>
        <p:spPr>
          <a:xfrm>
            <a:off x="4807516" y="1955340"/>
            <a:ext cx="2253685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Lujah zheng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3" name="内容占位符 4"/>
          <p:cNvSpPr txBox="1">
            <a:spLocks/>
          </p:cNvSpPr>
          <p:nvPr/>
        </p:nvSpPr>
        <p:spPr>
          <a:xfrm>
            <a:off x="4807516" y="2367081"/>
            <a:ext cx="2253685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1989-2-28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内容占位符 4"/>
          <p:cNvSpPr txBox="1">
            <a:spLocks/>
          </p:cNvSpPr>
          <p:nvPr/>
        </p:nvSpPr>
        <p:spPr>
          <a:xfrm>
            <a:off x="4807514" y="2778822"/>
            <a:ext cx="263468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Beijing CHINA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77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>
            <a:off x="567035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2255475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3908472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5583160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7257848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23"/>
          <p:cNvSpPr/>
          <p:nvPr/>
        </p:nvSpPr>
        <p:spPr>
          <a:xfrm>
            <a:off x="2128218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EDUCATION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Freeform 152"/>
          <p:cNvSpPr>
            <a:spLocks noEditPoints="1"/>
          </p:cNvSpPr>
          <p:nvPr/>
        </p:nvSpPr>
        <p:spPr bwMode="auto">
          <a:xfrm>
            <a:off x="842368" y="2628646"/>
            <a:ext cx="776390" cy="84390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内容占位符 4"/>
          <p:cNvSpPr txBox="1">
            <a:spLocks/>
          </p:cNvSpPr>
          <p:nvPr/>
        </p:nvSpPr>
        <p:spPr>
          <a:xfrm>
            <a:off x="430216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kindergarten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9" name="内容占位符 4"/>
          <p:cNvSpPr txBox="1">
            <a:spLocks/>
          </p:cNvSpPr>
          <p:nvPr/>
        </p:nvSpPr>
        <p:spPr>
          <a:xfrm>
            <a:off x="441273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93.9-95.6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625035" y="2677014"/>
            <a:ext cx="587938" cy="747169"/>
            <a:chOff x="1493838" y="1541463"/>
            <a:chExt cx="381000" cy="484187"/>
          </a:xfrm>
          <a:solidFill>
            <a:srgbClr val="FFFFFF"/>
          </a:solidFill>
        </p:grpSpPr>
        <p:sp>
          <p:nvSpPr>
            <p:cNvPr id="32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内容占位符 4"/>
          <p:cNvSpPr txBox="1">
            <a:spLocks/>
          </p:cNvSpPr>
          <p:nvPr/>
        </p:nvSpPr>
        <p:spPr>
          <a:xfrm>
            <a:off x="2104904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Primary school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1" name="内容占位符 4"/>
          <p:cNvSpPr txBox="1">
            <a:spLocks/>
          </p:cNvSpPr>
          <p:nvPr/>
        </p:nvSpPr>
        <p:spPr>
          <a:xfrm>
            <a:off x="2115961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95.9-01.6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59382" y="2581665"/>
            <a:ext cx="625236" cy="937864"/>
            <a:chOff x="4269934" y="2112865"/>
            <a:chExt cx="698942" cy="1048425"/>
          </a:xfrm>
        </p:grpSpPr>
        <p:grpSp>
          <p:nvGrpSpPr>
            <p:cNvPr id="37" name="组合 36"/>
            <p:cNvGrpSpPr/>
            <p:nvPr/>
          </p:nvGrpSpPr>
          <p:grpSpPr>
            <a:xfrm>
              <a:off x="4269934" y="2112865"/>
              <a:ext cx="698942" cy="1048425"/>
              <a:chOff x="781307" y="2794181"/>
              <a:chExt cx="216001" cy="324004"/>
            </a:xfrm>
            <a:solidFill>
              <a:srgbClr val="FFFFFF"/>
            </a:solidFill>
          </p:grpSpPr>
          <p:sp>
            <p:nvSpPr>
              <p:cNvPr id="39" name="Freeform 5"/>
              <p:cNvSpPr>
                <a:spLocks noEditPoints="1"/>
              </p:cNvSpPr>
              <p:nvPr/>
            </p:nvSpPr>
            <p:spPr bwMode="auto">
              <a:xfrm>
                <a:off x="781307" y="2855748"/>
                <a:ext cx="216001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梯形 37"/>
            <p:cNvSpPr/>
            <p:nvPr/>
          </p:nvSpPr>
          <p:spPr>
            <a:xfrm>
              <a:off x="4346712" y="2791228"/>
              <a:ext cx="545383" cy="282255"/>
            </a:xfrm>
            <a:prstGeom prst="trapezoid">
              <a:avLst>
                <a:gd name="adj" fmla="val 45362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内容占位符 4"/>
          <p:cNvSpPr txBox="1">
            <a:spLocks/>
          </p:cNvSpPr>
          <p:nvPr/>
        </p:nvSpPr>
        <p:spPr>
          <a:xfrm>
            <a:off x="3779592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Middle school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3" name="内容占位符 4"/>
          <p:cNvSpPr txBox="1">
            <a:spLocks/>
          </p:cNvSpPr>
          <p:nvPr/>
        </p:nvSpPr>
        <p:spPr>
          <a:xfrm>
            <a:off x="3790649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01.9-07.6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内容占位符 4"/>
          <p:cNvSpPr txBox="1">
            <a:spLocks/>
          </p:cNvSpPr>
          <p:nvPr/>
        </p:nvSpPr>
        <p:spPr>
          <a:xfrm>
            <a:off x="5454280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University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5730551" y="2734220"/>
            <a:ext cx="1032279" cy="632757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内容占位符 4"/>
          <p:cNvSpPr txBox="1">
            <a:spLocks/>
          </p:cNvSpPr>
          <p:nvPr/>
        </p:nvSpPr>
        <p:spPr>
          <a:xfrm>
            <a:off x="5465337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07.9-11.6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内容占位符 4"/>
          <p:cNvSpPr txBox="1">
            <a:spLocks/>
          </p:cNvSpPr>
          <p:nvPr/>
        </p:nvSpPr>
        <p:spPr>
          <a:xfrm>
            <a:off x="7128969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Awards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7" name="内容占位符 4"/>
          <p:cNvSpPr txBox="1">
            <a:spLocks/>
          </p:cNvSpPr>
          <p:nvPr/>
        </p:nvSpPr>
        <p:spPr>
          <a:xfrm>
            <a:off x="7140026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93-11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9"/>
          <p:cNvSpPr>
            <a:spLocks noEditPoints="1"/>
          </p:cNvSpPr>
          <p:nvPr/>
        </p:nvSpPr>
        <p:spPr bwMode="auto">
          <a:xfrm>
            <a:off x="7613671" y="2734327"/>
            <a:ext cx="615412" cy="632540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6703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25547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3908472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583160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7257848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30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7035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255475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908472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83160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257848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430216" y="1915970"/>
            <a:ext cx="1584816" cy="111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>
          <a:xfrm>
            <a:off x="2104904" y="1915970"/>
            <a:ext cx="1584816" cy="111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3779592" y="1915970"/>
            <a:ext cx="1584816" cy="111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>
          <a:xfrm>
            <a:off x="5454280" y="1915970"/>
            <a:ext cx="1584816" cy="111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CET 4</a:t>
            </a: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CET 6</a:t>
            </a: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… …</a:t>
            </a:r>
          </a:p>
        </p:txBody>
      </p:sp>
      <p:sp>
        <p:nvSpPr>
          <p:cNvPr id="11" name="内容占位符 4"/>
          <p:cNvSpPr txBox="1">
            <a:spLocks/>
          </p:cNvSpPr>
          <p:nvPr/>
        </p:nvSpPr>
        <p:spPr>
          <a:xfrm>
            <a:off x="7128969" y="1915970"/>
            <a:ext cx="1584816" cy="11193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SCHOLARSHIP</a:t>
            </a: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矩形 23"/>
          <p:cNvSpPr/>
          <p:nvPr/>
        </p:nvSpPr>
        <p:spPr>
          <a:xfrm>
            <a:off x="2128218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3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EDUCATION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703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25547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908472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5583160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257848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955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6" name="矩形 23"/>
          <p:cNvSpPr/>
          <p:nvPr/>
        </p:nvSpPr>
        <p:spPr>
          <a:xfrm>
            <a:off x="3620479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WORKS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81498" y="2853441"/>
            <a:ext cx="6687498" cy="144000"/>
            <a:chOff x="681498" y="2853441"/>
            <a:chExt cx="6687498" cy="144000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53749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681498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2488963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319356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4124177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954570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5759391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5589784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224996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矩形 72"/>
          <p:cNvSpPr/>
          <p:nvPr/>
        </p:nvSpPr>
        <p:spPr>
          <a:xfrm rot="5400000" flipH="1" flipV="1">
            <a:off x="813522" y="1529402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6" y="15"/>
                </a:moveTo>
                <a:lnTo>
                  <a:pt x="180396" y="180391"/>
                </a:lnTo>
                <a:lnTo>
                  <a:pt x="0" y="15"/>
                </a:lnTo>
                <a:close/>
                <a:moveTo>
                  <a:pt x="1075459" y="0"/>
                </a:moveTo>
                <a:lnTo>
                  <a:pt x="1075459" y="1339500"/>
                </a:lnTo>
                <a:lnTo>
                  <a:pt x="180398" y="1339500"/>
                </a:lnTo>
                <a:lnTo>
                  <a:pt x="180398" y="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内容占位符 4"/>
          <p:cNvSpPr txBox="1">
            <a:spLocks/>
          </p:cNvSpPr>
          <p:nvPr/>
        </p:nvSpPr>
        <p:spPr>
          <a:xfrm>
            <a:off x="674518" y="192654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1" name="内容占位符 4"/>
          <p:cNvSpPr txBox="1">
            <a:spLocks/>
          </p:cNvSpPr>
          <p:nvPr/>
        </p:nvSpPr>
        <p:spPr>
          <a:xfrm>
            <a:off x="681906" y="166142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2011-12.3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2" name="等腰三角形 81"/>
          <p:cNvSpPr/>
          <p:nvPr/>
        </p:nvSpPr>
        <p:spPr>
          <a:xfrm flipH="1">
            <a:off x="2319358" y="3242147"/>
            <a:ext cx="1339501" cy="1075459"/>
          </a:xfrm>
          <a:custGeom>
            <a:avLst/>
            <a:gdLst/>
            <a:ahLst/>
            <a:cxnLst/>
            <a:rect l="l" t="t" r="r" b="b"/>
            <a:pathLst>
              <a:path w="1339501" h="1075459">
                <a:moveTo>
                  <a:pt x="1339501" y="180398"/>
                </a:moveTo>
                <a:lnTo>
                  <a:pt x="0" y="180398"/>
                </a:lnTo>
                <a:lnTo>
                  <a:pt x="0" y="1075459"/>
                </a:lnTo>
                <a:lnTo>
                  <a:pt x="1339501" y="1075459"/>
                </a:lnTo>
                <a:close/>
                <a:moveTo>
                  <a:pt x="1339486" y="0"/>
                </a:moveTo>
                <a:lnTo>
                  <a:pt x="1159110" y="180396"/>
                </a:lnTo>
                <a:lnTo>
                  <a:pt x="1339486" y="180396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5400000" flipH="1" flipV="1">
            <a:off x="4035594" y="1498584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6" y="15"/>
                </a:moveTo>
                <a:lnTo>
                  <a:pt x="180396" y="180391"/>
                </a:lnTo>
                <a:lnTo>
                  <a:pt x="0" y="15"/>
                </a:lnTo>
                <a:close/>
                <a:moveTo>
                  <a:pt x="1075459" y="0"/>
                </a:moveTo>
                <a:lnTo>
                  <a:pt x="1075459" y="1339500"/>
                </a:lnTo>
                <a:lnTo>
                  <a:pt x="180398" y="1339500"/>
                </a:lnTo>
                <a:lnTo>
                  <a:pt x="180398" y="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5" name="内容占位符 4"/>
          <p:cNvSpPr txBox="1">
            <a:spLocks/>
          </p:cNvSpPr>
          <p:nvPr/>
        </p:nvSpPr>
        <p:spPr>
          <a:xfrm>
            <a:off x="3904110" y="190368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6" name="内容占位符 4"/>
          <p:cNvSpPr txBox="1">
            <a:spLocks/>
          </p:cNvSpPr>
          <p:nvPr/>
        </p:nvSpPr>
        <p:spPr>
          <a:xfrm>
            <a:off x="3911498" y="163856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13.5-14.2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 rot="16200000" flipH="1">
            <a:off x="5721808" y="3110126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8" y="0"/>
                </a:moveTo>
                <a:lnTo>
                  <a:pt x="180398" y="1339500"/>
                </a:lnTo>
                <a:lnTo>
                  <a:pt x="1075459" y="1339500"/>
                </a:lnTo>
                <a:lnTo>
                  <a:pt x="1075459" y="0"/>
                </a:lnTo>
                <a:close/>
                <a:moveTo>
                  <a:pt x="0" y="15"/>
                </a:moveTo>
                <a:lnTo>
                  <a:pt x="180396" y="180391"/>
                </a:lnTo>
                <a:lnTo>
                  <a:pt x="180396" y="15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9" name="内容占位符 4"/>
          <p:cNvSpPr txBox="1">
            <a:spLocks/>
          </p:cNvSpPr>
          <p:nvPr/>
        </p:nvSpPr>
        <p:spPr>
          <a:xfrm>
            <a:off x="2306244" y="3686648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0" name="内容占位符 4"/>
          <p:cNvSpPr txBox="1">
            <a:spLocks/>
          </p:cNvSpPr>
          <p:nvPr/>
        </p:nvSpPr>
        <p:spPr>
          <a:xfrm>
            <a:off x="2322092" y="3421531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12.5-12.12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1" name="内容占位符 4"/>
          <p:cNvSpPr txBox="1">
            <a:spLocks/>
          </p:cNvSpPr>
          <p:nvPr/>
        </p:nvSpPr>
        <p:spPr>
          <a:xfrm>
            <a:off x="5573938" y="3686648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2" name="内容占位符 4"/>
          <p:cNvSpPr txBox="1">
            <a:spLocks/>
          </p:cNvSpPr>
          <p:nvPr/>
        </p:nvSpPr>
        <p:spPr>
          <a:xfrm>
            <a:off x="5589786" y="3421531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14.3-14.12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0" name="等腰三角形 99"/>
          <p:cNvSpPr/>
          <p:nvPr/>
        </p:nvSpPr>
        <p:spPr>
          <a:xfrm flipH="1" flipV="1">
            <a:off x="7224996" y="1630605"/>
            <a:ext cx="1339500" cy="1075459"/>
          </a:xfrm>
          <a:custGeom>
            <a:avLst/>
            <a:gdLst/>
            <a:ahLst/>
            <a:cxnLst/>
            <a:rect l="l" t="t" r="r" b="b"/>
            <a:pathLst>
              <a:path w="1339500" h="1075459">
                <a:moveTo>
                  <a:pt x="1339485" y="180396"/>
                </a:moveTo>
                <a:lnTo>
                  <a:pt x="1159109" y="180396"/>
                </a:lnTo>
                <a:lnTo>
                  <a:pt x="1339485" y="0"/>
                </a:lnTo>
                <a:close/>
                <a:moveTo>
                  <a:pt x="1339500" y="1075459"/>
                </a:moveTo>
                <a:lnTo>
                  <a:pt x="0" y="1075459"/>
                </a:lnTo>
                <a:lnTo>
                  <a:pt x="0" y="180398"/>
                </a:lnTo>
                <a:lnTo>
                  <a:pt x="1339500" y="180398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内容占位符 4"/>
          <p:cNvSpPr txBox="1">
            <a:spLocks/>
          </p:cNvSpPr>
          <p:nvPr/>
        </p:nvSpPr>
        <p:spPr>
          <a:xfrm>
            <a:off x="7225941" y="190368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8" name="内容占位符 4"/>
          <p:cNvSpPr txBox="1">
            <a:spLocks/>
          </p:cNvSpPr>
          <p:nvPr/>
        </p:nvSpPr>
        <p:spPr>
          <a:xfrm>
            <a:off x="7233329" y="163856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2015-15.6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01" name="直接连接符 100"/>
          <p:cNvCxnSpPr/>
          <p:nvPr/>
        </p:nvCxnSpPr>
        <p:spPr>
          <a:xfrm flipH="1">
            <a:off x="852313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椭圆 101"/>
          <p:cNvSpPr/>
          <p:nvPr/>
        </p:nvSpPr>
        <p:spPr>
          <a:xfrm>
            <a:off x="680062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H="1">
            <a:off x="2487527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/>
          <p:cNvSpPr/>
          <p:nvPr/>
        </p:nvSpPr>
        <p:spPr>
          <a:xfrm>
            <a:off x="2317920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5" name="直接连接符 104"/>
          <p:cNvCxnSpPr/>
          <p:nvPr/>
        </p:nvCxnSpPr>
        <p:spPr>
          <a:xfrm flipH="1">
            <a:off x="4122741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3953134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7" name="直接连接符 106"/>
          <p:cNvCxnSpPr/>
          <p:nvPr/>
        </p:nvCxnSpPr>
        <p:spPr>
          <a:xfrm flipH="1">
            <a:off x="5757955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椭圆 107"/>
          <p:cNvSpPr/>
          <p:nvPr/>
        </p:nvSpPr>
        <p:spPr>
          <a:xfrm>
            <a:off x="5588348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7223560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097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23"/>
          <p:cNvSpPr/>
          <p:nvPr/>
        </p:nvSpPr>
        <p:spPr>
          <a:xfrm>
            <a:off x="4825065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2" name="图表 1"/>
          <p:cNvGraphicFramePr/>
          <p:nvPr>
            <p:extLst/>
          </p:nvPr>
        </p:nvGraphicFramePr>
        <p:xfrm>
          <a:off x="1818000" y="1217130"/>
          <a:ext cx="5508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五角星 2"/>
          <p:cNvSpPr/>
          <p:nvPr/>
        </p:nvSpPr>
        <p:spPr>
          <a:xfrm>
            <a:off x="9396538" y="3183818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五角星 3"/>
          <p:cNvSpPr/>
          <p:nvPr/>
        </p:nvSpPr>
        <p:spPr>
          <a:xfrm>
            <a:off x="9396538" y="2621074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五角星 4"/>
          <p:cNvSpPr/>
          <p:nvPr/>
        </p:nvSpPr>
        <p:spPr>
          <a:xfrm>
            <a:off x="9972602" y="3183818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五角星 5"/>
          <p:cNvSpPr/>
          <p:nvPr/>
        </p:nvSpPr>
        <p:spPr>
          <a:xfrm>
            <a:off x="9972602" y="2621074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SKILL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16455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2" y="1991607"/>
            <a:ext cx="3296001" cy="18540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0" y="1991607"/>
            <a:ext cx="3296000" cy="18540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0" y="1991607"/>
            <a:ext cx="3296000" cy="1854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33" y="1991177"/>
            <a:ext cx="3297534" cy="1854863"/>
          </a:xfrm>
          <a:prstGeom prst="rect">
            <a:avLst/>
          </a:prstGeom>
        </p:spPr>
      </p:pic>
      <p:sp>
        <p:nvSpPr>
          <p:cNvPr id="33" name="矩形 23"/>
          <p:cNvSpPr/>
          <p:nvPr/>
        </p:nvSpPr>
        <p:spPr>
          <a:xfrm>
            <a:off x="4825065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SKILL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05085" y="1735148"/>
            <a:ext cx="4733835" cy="2511405"/>
            <a:chOff x="708228" y="1335314"/>
            <a:chExt cx="4733835" cy="2511405"/>
          </a:xfrm>
        </p:grpSpPr>
        <p:sp>
          <p:nvSpPr>
            <p:cNvPr id="37" name="圆角矩形 36"/>
            <p:cNvSpPr/>
            <p:nvPr/>
          </p:nvSpPr>
          <p:spPr>
            <a:xfrm>
              <a:off x="1285363" y="1335314"/>
              <a:ext cx="3579564" cy="2366917"/>
            </a:xfrm>
            <a:prstGeom prst="roundRect">
              <a:avLst>
                <a:gd name="adj" fmla="val 3704"/>
              </a:avLst>
            </a:pr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5"/>
            <p:cNvSpPr/>
            <p:nvPr/>
          </p:nvSpPr>
          <p:spPr>
            <a:xfrm>
              <a:off x="708228" y="3702231"/>
              <a:ext cx="4733835" cy="144488"/>
            </a:xfrm>
            <a:custGeom>
              <a:avLst/>
              <a:gdLst/>
              <a:ahLst/>
              <a:cxnLst/>
              <a:rect l="l" t="t" r="r" b="b"/>
              <a:pathLst>
                <a:path w="5760641" h="175828">
                  <a:moveTo>
                    <a:pt x="0" y="0"/>
                  </a:moveTo>
                  <a:lnTo>
                    <a:pt x="5760640" y="0"/>
                  </a:lnTo>
                  <a:lnTo>
                    <a:pt x="5760640" y="72008"/>
                  </a:lnTo>
                  <a:lnTo>
                    <a:pt x="5760641" y="72008"/>
                  </a:lnTo>
                  <a:lnTo>
                    <a:pt x="5429410" y="175828"/>
                  </a:lnTo>
                  <a:lnTo>
                    <a:pt x="331232" y="175828"/>
                  </a:lnTo>
                  <a:lnTo>
                    <a:pt x="1" y="72008"/>
                  </a:lnTo>
                  <a:lnTo>
                    <a:pt x="0" y="72008"/>
                  </a:ln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5"/>
            <p:cNvSpPr/>
            <p:nvPr/>
          </p:nvSpPr>
          <p:spPr>
            <a:xfrm>
              <a:off x="2483416" y="3702231"/>
              <a:ext cx="1183459" cy="56589"/>
            </a:xfrm>
            <a:custGeom>
              <a:avLst/>
              <a:gdLst/>
              <a:ahLst/>
              <a:cxnLst/>
              <a:rect l="l" t="t" r="r" b="b"/>
              <a:pathLst>
                <a:path w="1440160" h="68864">
                  <a:moveTo>
                    <a:pt x="0" y="0"/>
                  </a:moveTo>
                  <a:lnTo>
                    <a:pt x="1440160" y="0"/>
                  </a:lnTo>
                  <a:lnTo>
                    <a:pt x="1440160" y="18769"/>
                  </a:lnTo>
                  <a:cubicBezTo>
                    <a:pt x="1440160" y="46436"/>
                    <a:pt x="1417732" y="68864"/>
                    <a:pt x="1390065" y="68864"/>
                  </a:cubicBezTo>
                  <a:lnTo>
                    <a:pt x="50095" y="68864"/>
                  </a:lnTo>
                  <a:cubicBezTo>
                    <a:pt x="22428" y="68864"/>
                    <a:pt x="0" y="46436"/>
                    <a:pt x="0" y="18769"/>
                  </a:cubicBez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2915342" y="1897987"/>
            <a:ext cx="3313316" cy="204124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内容占位符 4"/>
          <p:cNvSpPr txBox="1">
            <a:spLocks/>
          </p:cNvSpPr>
          <p:nvPr/>
        </p:nvSpPr>
        <p:spPr>
          <a:xfrm>
            <a:off x="3761065" y="2664287"/>
            <a:ext cx="1621875" cy="50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Opus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4466472" y="3072354"/>
            <a:ext cx="211061" cy="211061"/>
          </a:xfrm>
          <a:prstGeom prst="triangl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内容占位符 4"/>
          <p:cNvSpPr txBox="1">
            <a:spLocks/>
          </p:cNvSpPr>
          <p:nvPr/>
        </p:nvSpPr>
        <p:spPr>
          <a:xfrm>
            <a:off x="3761065" y="2664287"/>
            <a:ext cx="1621875" cy="50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thanks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815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3" grpId="0" animBg="1"/>
      <p:bldP spid="7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3"/>
          <p:cNvSpPr/>
          <p:nvPr/>
        </p:nvSpPr>
        <p:spPr>
          <a:xfrm>
            <a:off x="6068242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HOBBIES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8" name="飞机 黄"/>
          <p:cNvSpPr>
            <a:spLocks/>
          </p:cNvSpPr>
          <p:nvPr/>
        </p:nvSpPr>
        <p:spPr bwMode="auto">
          <a:xfrm>
            <a:off x="5146049" y="2155727"/>
            <a:ext cx="682779" cy="682779"/>
          </a:xfrm>
          <a:custGeom>
            <a:avLst/>
            <a:gdLst>
              <a:gd name="T0" fmla="*/ 195 w 199"/>
              <a:gd name="T1" fmla="*/ 8 h 203"/>
              <a:gd name="T2" fmla="*/ 154 w 199"/>
              <a:gd name="T3" fmla="*/ 19 h 203"/>
              <a:gd name="T4" fmla="*/ 144 w 199"/>
              <a:gd name="T5" fmla="*/ 28 h 203"/>
              <a:gd name="T6" fmla="*/ 28 w 199"/>
              <a:gd name="T7" fmla="*/ 19 h 203"/>
              <a:gd name="T8" fmla="*/ 7 w 199"/>
              <a:gd name="T9" fmla="*/ 23 h 203"/>
              <a:gd name="T10" fmla="*/ 0 w 199"/>
              <a:gd name="T11" fmla="*/ 30 h 203"/>
              <a:gd name="T12" fmla="*/ 107 w 199"/>
              <a:gd name="T13" fmla="*/ 69 h 203"/>
              <a:gd name="T14" fmla="*/ 63 w 199"/>
              <a:gd name="T15" fmla="*/ 120 h 203"/>
              <a:gd name="T16" fmla="*/ 24 w 199"/>
              <a:gd name="T17" fmla="*/ 118 h 203"/>
              <a:gd name="T18" fmla="*/ 10 w 199"/>
              <a:gd name="T19" fmla="*/ 132 h 203"/>
              <a:gd name="T20" fmla="*/ 58 w 199"/>
              <a:gd name="T21" fmla="*/ 142 h 203"/>
              <a:gd name="T22" fmla="*/ 70 w 199"/>
              <a:gd name="T23" fmla="*/ 193 h 203"/>
              <a:gd name="T24" fmla="*/ 85 w 199"/>
              <a:gd name="T25" fmla="*/ 178 h 203"/>
              <a:gd name="T26" fmla="*/ 82 w 199"/>
              <a:gd name="T27" fmla="*/ 139 h 203"/>
              <a:gd name="T28" fmla="*/ 133 w 199"/>
              <a:gd name="T29" fmla="*/ 96 h 203"/>
              <a:gd name="T30" fmla="*/ 172 w 199"/>
              <a:gd name="T31" fmla="*/ 203 h 203"/>
              <a:gd name="T32" fmla="*/ 180 w 199"/>
              <a:gd name="T33" fmla="*/ 195 h 203"/>
              <a:gd name="T34" fmla="*/ 184 w 199"/>
              <a:gd name="T35" fmla="*/ 175 h 203"/>
              <a:gd name="T36" fmla="*/ 175 w 199"/>
              <a:gd name="T37" fmla="*/ 58 h 203"/>
              <a:gd name="T38" fmla="*/ 183 w 199"/>
              <a:gd name="T39" fmla="*/ 48 h 203"/>
              <a:gd name="T40" fmla="*/ 188 w 199"/>
              <a:gd name="T41" fmla="*/ 42 h 203"/>
              <a:gd name="T42" fmla="*/ 194 w 199"/>
              <a:gd name="T43" fmla="*/ 33 h 203"/>
              <a:gd name="T44" fmla="*/ 198 w 199"/>
              <a:gd name="T45" fmla="*/ 20 h 203"/>
              <a:gd name="T46" fmla="*/ 195 w 199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03">
                <a:moveTo>
                  <a:pt x="195" y="8"/>
                </a:moveTo>
                <a:cubicBezTo>
                  <a:pt x="187" y="0"/>
                  <a:pt x="173" y="4"/>
                  <a:pt x="154" y="19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80" y="195"/>
                  <a:pt x="180" y="195"/>
                  <a:pt x="180" y="195"/>
                </a:cubicBezTo>
                <a:cubicBezTo>
                  <a:pt x="184" y="191"/>
                  <a:pt x="185" y="184"/>
                  <a:pt x="184" y="175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85" y="46"/>
                  <a:pt x="187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29"/>
                  <a:pt x="198" y="25"/>
                  <a:pt x="198" y="20"/>
                </a:cubicBezTo>
                <a:cubicBezTo>
                  <a:pt x="199" y="15"/>
                  <a:pt x="198" y="11"/>
                  <a:pt x="195" y="8"/>
                </a:cubicBezTo>
                <a:close/>
              </a:path>
            </a:pathLst>
          </a:custGeom>
          <a:solidFill>
            <a:srgbClr val="F4D365"/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足球黄"/>
          <p:cNvSpPr>
            <a:spLocks/>
          </p:cNvSpPr>
          <p:nvPr/>
        </p:nvSpPr>
        <p:spPr bwMode="auto">
          <a:xfrm>
            <a:off x="7084307" y="2168450"/>
            <a:ext cx="657333" cy="657333"/>
          </a:xfrm>
          <a:custGeom>
            <a:avLst/>
            <a:gdLst/>
            <a:ahLst/>
            <a:cxnLst/>
            <a:rect l="l" t="t" r="r" b="b"/>
            <a:pathLst>
              <a:path w="718274" h="718274">
                <a:moveTo>
                  <a:pt x="384512" y="584026"/>
                </a:moveTo>
                <a:lnTo>
                  <a:pt x="371826" y="594176"/>
                </a:lnTo>
                <a:lnTo>
                  <a:pt x="351526" y="601788"/>
                </a:lnTo>
                <a:lnTo>
                  <a:pt x="323614" y="614476"/>
                </a:lnTo>
                <a:lnTo>
                  <a:pt x="303314" y="627162"/>
                </a:lnTo>
                <a:lnTo>
                  <a:pt x="293165" y="632238"/>
                </a:lnTo>
                <a:lnTo>
                  <a:pt x="285552" y="637312"/>
                </a:lnTo>
                <a:lnTo>
                  <a:pt x="280477" y="637312"/>
                </a:lnTo>
                <a:lnTo>
                  <a:pt x="285552" y="642388"/>
                </a:lnTo>
                <a:lnTo>
                  <a:pt x="288089" y="650000"/>
                </a:lnTo>
                <a:lnTo>
                  <a:pt x="298239" y="662686"/>
                </a:lnTo>
                <a:lnTo>
                  <a:pt x="305852" y="680448"/>
                </a:lnTo>
                <a:lnTo>
                  <a:pt x="316002" y="693136"/>
                </a:lnTo>
                <a:lnTo>
                  <a:pt x="318539" y="703286"/>
                </a:lnTo>
                <a:lnTo>
                  <a:pt x="322027" y="708517"/>
                </a:lnTo>
                <a:lnTo>
                  <a:pt x="345647" y="710898"/>
                </a:lnTo>
                <a:lnTo>
                  <a:pt x="372629" y="710898"/>
                </a:lnTo>
                <a:lnTo>
                  <a:pt x="413803" y="706748"/>
                </a:lnTo>
                <a:lnTo>
                  <a:pt x="468248" y="693136"/>
                </a:lnTo>
                <a:lnTo>
                  <a:pt x="473322" y="685524"/>
                </a:lnTo>
                <a:lnTo>
                  <a:pt x="475860" y="672836"/>
                </a:lnTo>
                <a:lnTo>
                  <a:pt x="480935" y="660150"/>
                </a:lnTo>
                <a:lnTo>
                  <a:pt x="486009" y="644924"/>
                </a:lnTo>
                <a:lnTo>
                  <a:pt x="491085" y="632238"/>
                </a:lnTo>
                <a:lnTo>
                  <a:pt x="493622" y="624626"/>
                </a:lnTo>
                <a:lnTo>
                  <a:pt x="498697" y="614476"/>
                </a:lnTo>
                <a:lnTo>
                  <a:pt x="493622" y="614476"/>
                </a:lnTo>
                <a:lnTo>
                  <a:pt x="480935" y="611938"/>
                </a:lnTo>
                <a:lnTo>
                  <a:pt x="468248" y="611938"/>
                </a:lnTo>
                <a:lnTo>
                  <a:pt x="432724" y="596714"/>
                </a:lnTo>
                <a:lnTo>
                  <a:pt x="397200" y="589101"/>
                </a:lnTo>
                <a:lnTo>
                  <a:pt x="389588" y="584026"/>
                </a:lnTo>
                <a:close/>
                <a:moveTo>
                  <a:pt x="70842" y="355658"/>
                </a:moveTo>
                <a:lnTo>
                  <a:pt x="65674" y="360857"/>
                </a:lnTo>
                <a:lnTo>
                  <a:pt x="55340" y="368654"/>
                </a:lnTo>
                <a:lnTo>
                  <a:pt x="47589" y="379051"/>
                </a:lnTo>
                <a:lnTo>
                  <a:pt x="37256" y="392047"/>
                </a:lnTo>
                <a:lnTo>
                  <a:pt x="29505" y="405045"/>
                </a:lnTo>
                <a:lnTo>
                  <a:pt x="21754" y="412842"/>
                </a:lnTo>
                <a:lnTo>
                  <a:pt x="16587" y="423240"/>
                </a:lnTo>
                <a:lnTo>
                  <a:pt x="37256" y="498618"/>
                </a:lnTo>
                <a:lnTo>
                  <a:pt x="73425" y="566200"/>
                </a:lnTo>
                <a:lnTo>
                  <a:pt x="86343" y="566200"/>
                </a:lnTo>
                <a:lnTo>
                  <a:pt x="96678" y="566200"/>
                </a:lnTo>
                <a:lnTo>
                  <a:pt x="114762" y="566200"/>
                </a:lnTo>
                <a:lnTo>
                  <a:pt x="132847" y="568800"/>
                </a:lnTo>
                <a:lnTo>
                  <a:pt x="145765" y="568800"/>
                </a:lnTo>
                <a:lnTo>
                  <a:pt x="158682" y="568800"/>
                </a:lnTo>
                <a:lnTo>
                  <a:pt x="158682" y="566200"/>
                </a:lnTo>
                <a:lnTo>
                  <a:pt x="158682" y="555804"/>
                </a:lnTo>
                <a:lnTo>
                  <a:pt x="158682" y="542806"/>
                </a:lnTo>
                <a:lnTo>
                  <a:pt x="153516" y="498618"/>
                </a:lnTo>
                <a:lnTo>
                  <a:pt x="153516" y="457030"/>
                </a:lnTo>
                <a:lnTo>
                  <a:pt x="153516" y="449233"/>
                </a:lnTo>
                <a:lnTo>
                  <a:pt x="148349" y="444034"/>
                </a:lnTo>
                <a:lnTo>
                  <a:pt x="148349" y="441434"/>
                </a:lnTo>
                <a:lnTo>
                  <a:pt x="145765" y="436236"/>
                </a:lnTo>
                <a:lnTo>
                  <a:pt x="135431" y="423240"/>
                </a:lnTo>
                <a:lnTo>
                  <a:pt x="122513" y="412842"/>
                </a:lnTo>
                <a:lnTo>
                  <a:pt x="109596" y="399846"/>
                </a:lnTo>
                <a:lnTo>
                  <a:pt x="96678" y="386849"/>
                </a:lnTo>
                <a:lnTo>
                  <a:pt x="86343" y="373853"/>
                </a:lnTo>
                <a:lnTo>
                  <a:pt x="78592" y="363455"/>
                </a:lnTo>
                <a:lnTo>
                  <a:pt x="70842" y="360857"/>
                </a:lnTo>
                <a:close/>
                <a:moveTo>
                  <a:pt x="640788" y="294760"/>
                </a:moveTo>
                <a:lnTo>
                  <a:pt x="635713" y="299834"/>
                </a:lnTo>
                <a:lnTo>
                  <a:pt x="630638" y="307446"/>
                </a:lnTo>
                <a:lnTo>
                  <a:pt x="628101" y="315058"/>
                </a:lnTo>
                <a:lnTo>
                  <a:pt x="610338" y="342970"/>
                </a:lnTo>
                <a:lnTo>
                  <a:pt x="595114" y="368344"/>
                </a:lnTo>
                <a:lnTo>
                  <a:pt x="582428" y="386105"/>
                </a:lnTo>
                <a:lnTo>
                  <a:pt x="579890" y="393717"/>
                </a:lnTo>
                <a:lnTo>
                  <a:pt x="579890" y="408943"/>
                </a:lnTo>
                <a:lnTo>
                  <a:pt x="582428" y="429241"/>
                </a:lnTo>
                <a:lnTo>
                  <a:pt x="587502" y="454615"/>
                </a:lnTo>
                <a:lnTo>
                  <a:pt x="592576" y="485064"/>
                </a:lnTo>
                <a:lnTo>
                  <a:pt x="592576" y="500288"/>
                </a:lnTo>
                <a:lnTo>
                  <a:pt x="595114" y="512974"/>
                </a:lnTo>
                <a:lnTo>
                  <a:pt x="595114" y="518050"/>
                </a:lnTo>
                <a:lnTo>
                  <a:pt x="600190" y="518050"/>
                </a:lnTo>
                <a:lnTo>
                  <a:pt x="610338" y="512974"/>
                </a:lnTo>
                <a:lnTo>
                  <a:pt x="623026" y="512974"/>
                </a:lnTo>
                <a:lnTo>
                  <a:pt x="635713" y="507900"/>
                </a:lnTo>
                <a:lnTo>
                  <a:pt x="648401" y="502826"/>
                </a:lnTo>
                <a:lnTo>
                  <a:pt x="658549" y="500288"/>
                </a:lnTo>
                <a:lnTo>
                  <a:pt x="671237" y="495214"/>
                </a:lnTo>
                <a:lnTo>
                  <a:pt x="691535" y="421629"/>
                </a:lnTo>
                <a:lnTo>
                  <a:pt x="701685" y="342970"/>
                </a:lnTo>
                <a:lnTo>
                  <a:pt x="691535" y="337894"/>
                </a:lnTo>
                <a:lnTo>
                  <a:pt x="683923" y="330282"/>
                </a:lnTo>
                <a:lnTo>
                  <a:pt x="673773" y="320134"/>
                </a:lnTo>
                <a:lnTo>
                  <a:pt x="661087" y="312522"/>
                </a:lnTo>
                <a:lnTo>
                  <a:pt x="653475" y="302372"/>
                </a:lnTo>
                <a:lnTo>
                  <a:pt x="643325" y="299834"/>
                </a:lnTo>
                <a:close/>
                <a:moveTo>
                  <a:pt x="414960" y="233863"/>
                </a:moveTo>
                <a:lnTo>
                  <a:pt x="397198" y="238993"/>
                </a:lnTo>
                <a:lnTo>
                  <a:pt x="364212" y="241558"/>
                </a:lnTo>
                <a:lnTo>
                  <a:pt x="323612" y="246690"/>
                </a:lnTo>
                <a:lnTo>
                  <a:pt x="293164" y="251820"/>
                </a:lnTo>
                <a:lnTo>
                  <a:pt x="285552" y="251820"/>
                </a:lnTo>
                <a:lnTo>
                  <a:pt x="280476" y="254385"/>
                </a:lnTo>
                <a:lnTo>
                  <a:pt x="280476" y="259517"/>
                </a:lnTo>
                <a:lnTo>
                  <a:pt x="275402" y="285168"/>
                </a:lnTo>
                <a:lnTo>
                  <a:pt x="267790" y="315952"/>
                </a:lnTo>
                <a:lnTo>
                  <a:pt x="262714" y="351866"/>
                </a:lnTo>
                <a:lnTo>
                  <a:pt x="255102" y="380084"/>
                </a:lnTo>
                <a:lnTo>
                  <a:pt x="255102" y="392911"/>
                </a:lnTo>
                <a:lnTo>
                  <a:pt x="272864" y="405738"/>
                </a:lnTo>
                <a:lnTo>
                  <a:pt x="298238" y="423694"/>
                </a:lnTo>
                <a:lnTo>
                  <a:pt x="333762" y="441651"/>
                </a:lnTo>
                <a:lnTo>
                  <a:pt x="359136" y="457043"/>
                </a:lnTo>
                <a:lnTo>
                  <a:pt x="371824" y="467305"/>
                </a:lnTo>
                <a:lnTo>
                  <a:pt x="376898" y="457043"/>
                </a:lnTo>
                <a:lnTo>
                  <a:pt x="394660" y="441651"/>
                </a:lnTo>
                <a:lnTo>
                  <a:pt x="414960" y="423694"/>
                </a:lnTo>
                <a:lnTo>
                  <a:pt x="437797" y="400608"/>
                </a:lnTo>
                <a:lnTo>
                  <a:pt x="455559" y="382649"/>
                </a:lnTo>
                <a:lnTo>
                  <a:pt x="463171" y="374954"/>
                </a:lnTo>
                <a:lnTo>
                  <a:pt x="468247" y="369824"/>
                </a:lnTo>
                <a:lnTo>
                  <a:pt x="473321" y="369824"/>
                </a:lnTo>
                <a:lnTo>
                  <a:pt x="463171" y="351866"/>
                </a:lnTo>
                <a:lnTo>
                  <a:pt x="450485" y="326214"/>
                </a:lnTo>
                <a:lnTo>
                  <a:pt x="437797" y="285168"/>
                </a:lnTo>
                <a:lnTo>
                  <a:pt x="425110" y="254385"/>
                </a:lnTo>
                <a:lnTo>
                  <a:pt x="414960" y="238993"/>
                </a:lnTo>
                <a:close/>
                <a:moveTo>
                  <a:pt x="208029" y="28351"/>
                </a:moveTo>
                <a:lnTo>
                  <a:pt x="214485" y="30861"/>
                </a:lnTo>
                <a:cubicBezTo>
                  <a:pt x="160713" y="54050"/>
                  <a:pt x="114009" y="90402"/>
                  <a:pt x="79243" y="136636"/>
                </a:cubicBezTo>
                <a:lnTo>
                  <a:pt x="77593" y="132623"/>
                </a:lnTo>
                <a:cubicBezTo>
                  <a:pt x="111115" y="87386"/>
                  <a:pt x="156029" y="51463"/>
                  <a:pt x="208029" y="28351"/>
                </a:cubicBezTo>
                <a:close/>
                <a:moveTo>
                  <a:pt x="451142" y="7374"/>
                </a:moveTo>
                <a:cubicBezTo>
                  <a:pt x="505831" y="20394"/>
                  <a:pt x="555097" y="47221"/>
                  <a:pt x="595114" y="84347"/>
                </a:cubicBezTo>
                <a:lnTo>
                  <a:pt x="595114" y="86694"/>
                </a:lnTo>
                <a:lnTo>
                  <a:pt x="595114" y="90361"/>
                </a:lnTo>
                <a:cubicBezTo>
                  <a:pt x="553585" y="51908"/>
                  <a:pt x="502187" y="24443"/>
                  <a:pt x="445212" y="11548"/>
                </a:cubicBezTo>
                <a:lnTo>
                  <a:pt x="450483" y="8033"/>
                </a:lnTo>
                <a:close/>
                <a:moveTo>
                  <a:pt x="359137" y="0"/>
                </a:moveTo>
                <a:cubicBezTo>
                  <a:pt x="388904" y="0"/>
                  <a:pt x="417825" y="3621"/>
                  <a:pt x="445212" y="11548"/>
                </a:cubicBezTo>
                <a:lnTo>
                  <a:pt x="442871" y="13109"/>
                </a:lnTo>
                <a:lnTo>
                  <a:pt x="427647" y="23258"/>
                </a:lnTo>
                <a:lnTo>
                  <a:pt x="414959" y="30870"/>
                </a:lnTo>
                <a:lnTo>
                  <a:pt x="412422" y="35945"/>
                </a:lnTo>
                <a:lnTo>
                  <a:pt x="402272" y="38483"/>
                </a:lnTo>
                <a:lnTo>
                  <a:pt x="407347" y="38483"/>
                </a:lnTo>
                <a:lnTo>
                  <a:pt x="412422" y="48632"/>
                </a:lnTo>
                <a:lnTo>
                  <a:pt x="425109" y="61320"/>
                </a:lnTo>
                <a:lnTo>
                  <a:pt x="442871" y="91768"/>
                </a:lnTo>
                <a:lnTo>
                  <a:pt x="463169" y="117142"/>
                </a:lnTo>
                <a:lnTo>
                  <a:pt x="473319" y="134904"/>
                </a:lnTo>
                <a:lnTo>
                  <a:pt x="475857" y="134904"/>
                </a:lnTo>
                <a:lnTo>
                  <a:pt x="480931" y="134904"/>
                </a:lnTo>
                <a:lnTo>
                  <a:pt x="491081" y="139978"/>
                </a:lnTo>
                <a:lnTo>
                  <a:pt x="524068" y="145053"/>
                </a:lnTo>
                <a:lnTo>
                  <a:pt x="559590" y="152665"/>
                </a:lnTo>
                <a:lnTo>
                  <a:pt x="577352" y="152665"/>
                </a:lnTo>
                <a:lnTo>
                  <a:pt x="584964" y="157740"/>
                </a:lnTo>
                <a:lnTo>
                  <a:pt x="590040" y="157740"/>
                </a:lnTo>
                <a:lnTo>
                  <a:pt x="590040" y="147591"/>
                </a:lnTo>
                <a:lnTo>
                  <a:pt x="590040" y="139978"/>
                </a:lnTo>
                <a:lnTo>
                  <a:pt x="590040" y="127292"/>
                </a:lnTo>
                <a:lnTo>
                  <a:pt x="595114" y="114604"/>
                </a:lnTo>
                <a:lnTo>
                  <a:pt x="595114" y="96842"/>
                </a:lnTo>
                <a:lnTo>
                  <a:pt x="595114" y="90361"/>
                </a:lnTo>
                <a:cubicBezTo>
                  <a:pt x="670996" y="155073"/>
                  <a:pt x="718274" y="251584"/>
                  <a:pt x="718274" y="359137"/>
                </a:cubicBezTo>
                <a:cubicBezTo>
                  <a:pt x="718274" y="557483"/>
                  <a:pt x="557483" y="718274"/>
                  <a:pt x="359137" y="718274"/>
                </a:cubicBezTo>
                <a:cubicBezTo>
                  <a:pt x="160791" y="718274"/>
                  <a:pt x="0" y="557483"/>
                  <a:pt x="0" y="359137"/>
                </a:cubicBezTo>
                <a:cubicBezTo>
                  <a:pt x="0" y="274651"/>
                  <a:pt x="29174" y="196978"/>
                  <a:pt x="79243" y="136636"/>
                </a:cubicBezTo>
                <a:lnTo>
                  <a:pt x="82705" y="145053"/>
                </a:lnTo>
                <a:lnTo>
                  <a:pt x="85315" y="160277"/>
                </a:lnTo>
                <a:lnTo>
                  <a:pt x="90536" y="172965"/>
                </a:lnTo>
                <a:lnTo>
                  <a:pt x="90536" y="185651"/>
                </a:lnTo>
                <a:lnTo>
                  <a:pt x="95755" y="193263"/>
                </a:lnTo>
                <a:lnTo>
                  <a:pt x="95755" y="203413"/>
                </a:lnTo>
                <a:lnTo>
                  <a:pt x="100975" y="198337"/>
                </a:lnTo>
                <a:lnTo>
                  <a:pt x="108804" y="198337"/>
                </a:lnTo>
                <a:lnTo>
                  <a:pt x="121854" y="190725"/>
                </a:lnTo>
                <a:lnTo>
                  <a:pt x="147953" y="180577"/>
                </a:lnTo>
                <a:lnTo>
                  <a:pt x="176661" y="172965"/>
                </a:lnTo>
                <a:lnTo>
                  <a:pt x="197541" y="162815"/>
                </a:lnTo>
                <a:lnTo>
                  <a:pt x="202760" y="160277"/>
                </a:lnTo>
                <a:lnTo>
                  <a:pt x="207981" y="160277"/>
                </a:lnTo>
                <a:lnTo>
                  <a:pt x="207981" y="155203"/>
                </a:lnTo>
                <a:lnTo>
                  <a:pt x="213201" y="150127"/>
                </a:lnTo>
                <a:lnTo>
                  <a:pt x="221030" y="129828"/>
                </a:lnTo>
                <a:lnTo>
                  <a:pt x="234080" y="101916"/>
                </a:lnTo>
                <a:lnTo>
                  <a:pt x="247129" y="76542"/>
                </a:lnTo>
                <a:lnTo>
                  <a:pt x="252350" y="63856"/>
                </a:lnTo>
                <a:lnTo>
                  <a:pt x="260179" y="53706"/>
                </a:lnTo>
                <a:lnTo>
                  <a:pt x="260179" y="51168"/>
                </a:lnTo>
                <a:lnTo>
                  <a:pt x="257569" y="46094"/>
                </a:lnTo>
                <a:lnTo>
                  <a:pt x="247129" y="41018"/>
                </a:lnTo>
                <a:lnTo>
                  <a:pt x="234080" y="35944"/>
                </a:lnTo>
                <a:lnTo>
                  <a:pt x="221030" y="33406"/>
                </a:lnTo>
                <a:lnTo>
                  <a:pt x="214485" y="30861"/>
                </a:lnTo>
                <a:cubicBezTo>
                  <a:pt x="258592" y="10857"/>
                  <a:pt x="307597" y="0"/>
                  <a:pt x="359137" y="0"/>
                </a:cubicBezTo>
                <a:close/>
              </a:path>
            </a:pathLst>
          </a:custGeom>
          <a:solidFill>
            <a:srgbClr val="F4D36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80" name="实验 黄"/>
          <p:cNvGrpSpPr/>
          <p:nvPr/>
        </p:nvGrpSpPr>
        <p:grpSpPr>
          <a:xfrm>
            <a:off x="3382092" y="2115758"/>
            <a:ext cx="508475" cy="762713"/>
            <a:chOff x="3372101" y="2485558"/>
            <a:chExt cx="422493" cy="633741"/>
          </a:xfrm>
          <a:solidFill>
            <a:srgbClr val="F4D365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372101" y="2485558"/>
              <a:ext cx="422493" cy="633741"/>
              <a:chOff x="781304" y="2794181"/>
              <a:chExt cx="216000" cy="324000"/>
            </a:xfrm>
            <a:grpFill/>
          </p:grpSpPr>
          <p:sp>
            <p:nvSpPr>
              <p:cNvPr id="83" name="Freeform 5"/>
              <p:cNvSpPr>
                <a:spLocks noEditPoints="1"/>
              </p:cNvSpPr>
              <p:nvPr/>
            </p:nvSpPr>
            <p:spPr bwMode="auto">
              <a:xfrm>
                <a:off x="781304" y="2855744"/>
                <a:ext cx="216000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梯形 81"/>
            <p:cNvSpPr/>
            <p:nvPr/>
          </p:nvSpPr>
          <p:spPr>
            <a:xfrm>
              <a:off x="3418514" y="2895601"/>
              <a:ext cx="329671" cy="170616"/>
            </a:xfrm>
            <a:prstGeom prst="trapezoid">
              <a:avLst>
                <a:gd name="adj" fmla="val 453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吉他 黄"/>
          <p:cNvSpPr>
            <a:spLocks noEditPoints="1"/>
          </p:cNvSpPr>
          <p:nvPr/>
        </p:nvSpPr>
        <p:spPr bwMode="auto">
          <a:xfrm>
            <a:off x="1399678" y="2120065"/>
            <a:ext cx="726936" cy="754103"/>
          </a:xfrm>
          <a:custGeom>
            <a:avLst/>
            <a:gdLst>
              <a:gd name="T0" fmla="*/ 862 w 990"/>
              <a:gd name="T1" fmla="*/ 211 h 1027"/>
              <a:gd name="T2" fmla="*/ 672 w 990"/>
              <a:gd name="T3" fmla="*/ 453 h 1027"/>
              <a:gd name="T4" fmla="*/ 696 w 990"/>
              <a:gd name="T5" fmla="*/ 517 h 1027"/>
              <a:gd name="T6" fmla="*/ 694 w 990"/>
              <a:gd name="T7" fmla="*/ 564 h 1027"/>
              <a:gd name="T8" fmla="*/ 647 w 990"/>
              <a:gd name="T9" fmla="*/ 628 h 1027"/>
              <a:gd name="T10" fmla="*/ 599 w 990"/>
              <a:gd name="T11" fmla="*/ 658 h 1027"/>
              <a:gd name="T12" fmla="*/ 539 w 990"/>
              <a:gd name="T13" fmla="*/ 706 h 1027"/>
              <a:gd name="T14" fmla="*/ 523 w 990"/>
              <a:gd name="T15" fmla="*/ 764 h 1027"/>
              <a:gd name="T16" fmla="*/ 503 w 990"/>
              <a:gd name="T17" fmla="*/ 875 h 1027"/>
              <a:gd name="T18" fmla="*/ 463 w 990"/>
              <a:gd name="T19" fmla="*/ 949 h 1027"/>
              <a:gd name="T20" fmla="*/ 373 w 990"/>
              <a:gd name="T21" fmla="*/ 1015 h 1027"/>
              <a:gd name="T22" fmla="*/ 274 w 990"/>
              <a:gd name="T23" fmla="*/ 1025 h 1027"/>
              <a:gd name="T24" fmla="*/ 172 w 990"/>
              <a:gd name="T25" fmla="*/ 987 h 1027"/>
              <a:gd name="T26" fmla="*/ 84 w 990"/>
              <a:gd name="T27" fmla="*/ 915 h 1027"/>
              <a:gd name="T28" fmla="*/ 22 w 990"/>
              <a:gd name="T29" fmla="*/ 822 h 1027"/>
              <a:gd name="T30" fmla="*/ 0 w 990"/>
              <a:gd name="T31" fmla="*/ 720 h 1027"/>
              <a:gd name="T32" fmla="*/ 30 w 990"/>
              <a:gd name="T33" fmla="*/ 622 h 1027"/>
              <a:gd name="T34" fmla="*/ 96 w 990"/>
              <a:gd name="T35" fmla="*/ 558 h 1027"/>
              <a:gd name="T36" fmla="*/ 180 w 990"/>
              <a:gd name="T37" fmla="*/ 519 h 1027"/>
              <a:gd name="T38" fmla="*/ 280 w 990"/>
              <a:gd name="T39" fmla="*/ 499 h 1027"/>
              <a:gd name="T40" fmla="*/ 328 w 990"/>
              <a:gd name="T41" fmla="*/ 461 h 1027"/>
              <a:gd name="T42" fmla="*/ 355 w 990"/>
              <a:gd name="T43" fmla="*/ 401 h 1027"/>
              <a:gd name="T44" fmla="*/ 407 w 990"/>
              <a:gd name="T45" fmla="*/ 331 h 1027"/>
              <a:gd name="T46" fmla="*/ 457 w 990"/>
              <a:gd name="T47" fmla="*/ 311 h 1027"/>
              <a:gd name="T48" fmla="*/ 511 w 990"/>
              <a:gd name="T49" fmla="*/ 319 h 1027"/>
              <a:gd name="T50" fmla="*/ 447 w 990"/>
              <a:gd name="T51" fmla="*/ 493 h 1027"/>
              <a:gd name="T52" fmla="*/ 780 w 990"/>
              <a:gd name="T53" fmla="*/ 136 h 1027"/>
              <a:gd name="T54" fmla="*/ 172 w 990"/>
              <a:gd name="T55" fmla="*/ 684 h 1027"/>
              <a:gd name="T56" fmla="*/ 172 w 990"/>
              <a:gd name="T57" fmla="*/ 684 h 1027"/>
              <a:gd name="T58" fmla="*/ 415 w 990"/>
              <a:gd name="T59" fmla="*/ 566 h 1027"/>
              <a:gd name="T60" fmla="*/ 361 w 990"/>
              <a:gd name="T61" fmla="*/ 552 h 1027"/>
              <a:gd name="T62" fmla="*/ 292 w 990"/>
              <a:gd name="T63" fmla="*/ 582 h 1027"/>
              <a:gd name="T64" fmla="*/ 268 w 990"/>
              <a:gd name="T65" fmla="*/ 634 h 1027"/>
              <a:gd name="T66" fmla="*/ 274 w 990"/>
              <a:gd name="T67" fmla="*/ 690 h 1027"/>
              <a:gd name="T68" fmla="*/ 312 w 990"/>
              <a:gd name="T69" fmla="*/ 736 h 1027"/>
              <a:gd name="T70" fmla="*/ 367 w 990"/>
              <a:gd name="T71" fmla="*/ 750 h 1027"/>
              <a:gd name="T72" fmla="*/ 435 w 990"/>
              <a:gd name="T73" fmla="*/ 718 h 1027"/>
              <a:gd name="T74" fmla="*/ 461 w 990"/>
              <a:gd name="T75" fmla="*/ 668 h 1027"/>
              <a:gd name="T76" fmla="*/ 455 w 990"/>
              <a:gd name="T77" fmla="*/ 610 h 1027"/>
              <a:gd name="T78" fmla="*/ 429 w 990"/>
              <a:gd name="T79" fmla="*/ 650 h 1027"/>
              <a:gd name="T80" fmla="*/ 417 w 990"/>
              <a:gd name="T81" fmla="*/ 614 h 1027"/>
              <a:gd name="T82" fmla="*/ 387 w 990"/>
              <a:gd name="T83" fmla="*/ 590 h 1027"/>
              <a:gd name="T84" fmla="*/ 349 w 990"/>
              <a:gd name="T85" fmla="*/ 588 h 1027"/>
              <a:gd name="T86" fmla="*/ 318 w 990"/>
              <a:gd name="T87" fmla="*/ 606 h 1027"/>
              <a:gd name="T88" fmla="*/ 300 w 990"/>
              <a:gd name="T89" fmla="*/ 652 h 1027"/>
              <a:gd name="T90" fmla="*/ 312 w 990"/>
              <a:gd name="T91" fmla="*/ 688 h 1027"/>
              <a:gd name="T92" fmla="*/ 341 w 990"/>
              <a:gd name="T93" fmla="*/ 712 h 1027"/>
              <a:gd name="T94" fmla="*/ 379 w 990"/>
              <a:gd name="T95" fmla="*/ 714 h 1027"/>
              <a:gd name="T96" fmla="*/ 411 w 990"/>
              <a:gd name="T97" fmla="*/ 696 h 1027"/>
              <a:gd name="T98" fmla="*/ 429 w 990"/>
              <a:gd name="T99" fmla="*/ 65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0" h="1027">
                <a:moveTo>
                  <a:pt x="922" y="0"/>
                </a:moveTo>
                <a:lnTo>
                  <a:pt x="990" y="64"/>
                </a:lnTo>
                <a:lnTo>
                  <a:pt x="986" y="98"/>
                </a:lnTo>
                <a:lnTo>
                  <a:pt x="862" y="211"/>
                </a:lnTo>
                <a:lnTo>
                  <a:pt x="852" y="203"/>
                </a:lnTo>
                <a:lnTo>
                  <a:pt x="653" y="423"/>
                </a:lnTo>
                <a:lnTo>
                  <a:pt x="653" y="423"/>
                </a:lnTo>
                <a:lnTo>
                  <a:pt x="672" y="453"/>
                </a:lnTo>
                <a:lnTo>
                  <a:pt x="680" y="469"/>
                </a:lnTo>
                <a:lnTo>
                  <a:pt x="688" y="485"/>
                </a:lnTo>
                <a:lnTo>
                  <a:pt x="692" y="501"/>
                </a:lnTo>
                <a:lnTo>
                  <a:pt x="696" y="517"/>
                </a:lnTo>
                <a:lnTo>
                  <a:pt x="698" y="530"/>
                </a:lnTo>
                <a:lnTo>
                  <a:pt x="698" y="546"/>
                </a:lnTo>
                <a:lnTo>
                  <a:pt x="698" y="546"/>
                </a:lnTo>
                <a:lnTo>
                  <a:pt x="694" y="564"/>
                </a:lnTo>
                <a:lnTo>
                  <a:pt x="688" y="582"/>
                </a:lnTo>
                <a:lnTo>
                  <a:pt x="676" y="598"/>
                </a:lnTo>
                <a:lnTo>
                  <a:pt x="663" y="614"/>
                </a:lnTo>
                <a:lnTo>
                  <a:pt x="647" y="628"/>
                </a:lnTo>
                <a:lnTo>
                  <a:pt x="631" y="640"/>
                </a:lnTo>
                <a:lnTo>
                  <a:pt x="615" y="650"/>
                </a:lnTo>
                <a:lnTo>
                  <a:pt x="599" y="658"/>
                </a:lnTo>
                <a:lnTo>
                  <a:pt x="599" y="658"/>
                </a:lnTo>
                <a:lnTo>
                  <a:pt x="577" y="670"/>
                </a:lnTo>
                <a:lnTo>
                  <a:pt x="561" y="680"/>
                </a:lnTo>
                <a:lnTo>
                  <a:pt x="549" y="692"/>
                </a:lnTo>
                <a:lnTo>
                  <a:pt x="539" y="706"/>
                </a:lnTo>
                <a:lnTo>
                  <a:pt x="533" y="718"/>
                </a:lnTo>
                <a:lnTo>
                  <a:pt x="527" y="732"/>
                </a:lnTo>
                <a:lnTo>
                  <a:pt x="525" y="748"/>
                </a:lnTo>
                <a:lnTo>
                  <a:pt x="523" y="764"/>
                </a:lnTo>
                <a:lnTo>
                  <a:pt x="519" y="798"/>
                </a:lnTo>
                <a:lnTo>
                  <a:pt x="515" y="834"/>
                </a:lnTo>
                <a:lnTo>
                  <a:pt x="509" y="856"/>
                </a:lnTo>
                <a:lnTo>
                  <a:pt x="503" y="875"/>
                </a:lnTo>
                <a:lnTo>
                  <a:pt x="493" y="897"/>
                </a:lnTo>
                <a:lnTo>
                  <a:pt x="481" y="921"/>
                </a:lnTo>
                <a:lnTo>
                  <a:pt x="481" y="921"/>
                </a:lnTo>
                <a:lnTo>
                  <a:pt x="463" y="949"/>
                </a:lnTo>
                <a:lnTo>
                  <a:pt x="443" y="971"/>
                </a:lnTo>
                <a:lnTo>
                  <a:pt x="421" y="991"/>
                </a:lnTo>
                <a:lnTo>
                  <a:pt x="397" y="1005"/>
                </a:lnTo>
                <a:lnTo>
                  <a:pt x="373" y="1015"/>
                </a:lnTo>
                <a:lnTo>
                  <a:pt x="349" y="1023"/>
                </a:lnTo>
                <a:lnTo>
                  <a:pt x="324" y="1027"/>
                </a:lnTo>
                <a:lnTo>
                  <a:pt x="300" y="1027"/>
                </a:lnTo>
                <a:lnTo>
                  <a:pt x="274" y="1025"/>
                </a:lnTo>
                <a:lnTo>
                  <a:pt x="248" y="1019"/>
                </a:lnTo>
                <a:lnTo>
                  <a:pt x="222" y="1011"/>
                </a:lnTo>
                <a:lnTo>
                  <a:pt x="196" y="999"/>
                </a:lnTo>
                <a:lnTo>
                  <a:pt x="172" y="987"/>
                </a:lnTo>
                <a:lnTo>
                  <a:pt x="148" y="971"/>
                </a:lnTo>
                <a:lnTo>
                  <a:pt x="126" y="955"/>
                </a:lnTo>
                <a:lnTo>
                  <a:pt x="104" y="935"/>
                </a:lnTo>
                <a:lnTo>
                  <a:pt x="84" y="915"/>
                </a:lnTo>
                <a:lnTo>
                  <a:pt x="66" y="893"/>
                </a:lnTo>
                <a:lnTo>
                  <a:pt x="48" y="871"/>
                </a:lnTo>
                <a:lnTo>
                  <a:pt x="34" y="848"/>
                </a:lnTo>
                <a:lnTo>
                  <a:pt x="22" y="822"/>
                </a:lnTo>
                <a:lnTo>
                  <a:pt x="12" y="798"/>
                </a:lnTo>
                <a:lnTo>
                  <a:pt x="6" y="772"/>
                </a:lnTo>
                <a:lnTo>
                  <a:pt x="2" y="746"/>
                </a:lnTo>
                <a:lnTo>
                  <a:pt x="0" y="720"/>
                </a:lnTo>
                <a:lnTo>
                  <a:pt x="2" y="696"/>
                </a:lnTo>
                <a:lnTo>
                  <a:pt x="8" y="670"/>
                </a:lnTo>
                <a:lnTo>
                  <a:pt x="18" y="646"/>
                </a:lnTo>
                <a:lnTo>
                  <a:pt x="30" y="622"/>
                </a:lnTo>
                <a:lnTo>
                  <a:pt x="48" y="600"/>
                </a:lnTo>
                <a:lnTo>
                  <a:pt x="70" y="578"/>
                </a:lnTo>
                <a:lnTo>
                  <a:pt x="96" y="558"/>
                </a:lnTo>
                <a:lnTo>
                  <a:pt x="96" y="558"/>
                </a:lnTo>
                <a:lnTo>
                  <a:pt x="118" y="544"/>
                </a:lnTo>
                <a:lnTo>
                  <a:pt x="140" y="534"/>
                </a:lnTo>
                <a:lnTo>
                  <a:pt x="160" y="527"/>
                </a:lnTo>
                <a:lnTo>
                  <a:pt x="180" y="519"/>
                </a:lnTo>
                <a:lnTo>
                  <a:pt x="218" y="511"/>
                </a:lnTo>
                <a:lnTo>
                  <a:pt x="250" y="507"/>
                </a:lnTo>
                <a:lnTo>
                  <a:pt x="266" y="503"/>
                </a:lnTo>
                <a:lnTo>
                  <a:pt x="280" y="499"/>
                </a:lnTo>
                <a:lnTo>
                  <a:pt x="292" y="493"/>
                </a:lnTo>
                <a:lnTo>
                  <a:pt x="306" y="485"/>
                </a:lnTo>
                <a:lnTo>
                  <a:pt x="318" y="473"/>
                </a:lnTo>
                <a:lnTo>
                  <a:pt x="328" y="461"/>
                </a:lnTo>
                <a:lnTo>
                  <a:pt x="337" y="443"/>
                </a:lnTo>
                <a:lnTo>
                  <a:pt x="347" y="423"/>
                </a:lnTo>
                <a:lnTo>
                  <a:pt x="347" y="423"/>
                </a:lnTo>
                <a:lnTo>
                  <a:pt x="355" y="401"/>
                </a:lnTo>
                <a:lnTo>
                  <a:pt x="365" y="381"/>
                </a:lnTo>
                <a:lnTo>
                  <a:pt x="377" y="363"/>
                </a:lnTo>
                <a:lnTo>
                  <a:pt x="391" y="345"/>
                </a:lnTo>
                <a:lnTo>
                  <a:pt x="407" y="331"/>
                </a:lnTo>
                <a:lnTo>
                  <a:pt x="425" y="321"/>
                </a:lnTo>
                <a:lnTo>
                  <a:pt x="435" y="317"/>
                </a:lnTo>
                <a:lnTo>
                  <a:pt x="445" y="313"/>
                </a:lnTo>
                <a:lnTo>
                  <a:pt x="457" y="311"/>
                </a:lnTo>
                <a:lnTo>
                  <a:pt x="469" y="311"/>
                </a:lnTo>
                <a:lnTo>
                  <a:pt x="469" y="311"/>
                </a:lnTo>
                <a:lnTo>
                  <a:pt x="489" y="313"/>
                </a:lnTo>
                <a:lnTo>
                  <a:pt x="511" y="319"/>
                </a:lnTo>
                <a:lnTo>
                  <a:pt x="533" y="327"/>
                </a:lnTo>
                <a:lnTo>
                  <a:pt x="553" y="337"/>
                </a:lnTo>
                <a:lnTo>
                  <a:pt x="437" y="483"/>
                </a:lnTo>
                <a:lnTo>
                  <a:pt x="447" y="493"/>
                </a:lnTo>
                <a:lnTo>
                  <a:pt x="583" y="357"/>
                </a:lnTo>
                <a:lnTo>
                  <a:pt x="583" y="357"/>
                </a:lnTo>
                <a:lnTo>
                  <a:pt x="792" y="146"/>
                </a:lnTo>
                <a:lnTo>
                  <a:pt x="780" y="136"/>
                </a:lnTo>
                <a:lnTo>
                  <a:pt x="890" y="6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172" y="684"/>
                </a:moveTo>
                <a:lnTo>
                  <a:pt x="142" y="718"/>
                </a:lnTo>
                <a:lnTo>
                  <a:pt x="322" y="885"/>
                </a:lnTo>
                <a:lnTo>
                  <a:pt x="351" y="854"/>
                </a:lnTo>
                <a:lnTo>
                  <a:pt x="172" y="684"/>
                </a:lnTo>
                <a:lnTo>
                  <a:pt x="172" y="684"/>
                </a:lnTo>
                <a:close/>
                <a:moveTo>
                  <a:pt x="431" y="578"/>
                </a:moveTo>
                <a:lnTo>
                  <a:pt x="431" y="578"/>
                </a:lnTo>
                <a:lnTo>
                  <a:pt x="415" y="566"/>
                </a:lnTo>
                <a:lnTo>
                  <a:pt x="399" y="558"/>
                </a:lnTo>
                <a:lnTo>
                  <a:pt x="379" y="554"/>
                </a:lnTo>
                <a:lnTo>
                  <a:pt x="361" y="552"/>
                </a:lnTo>
                <a:lnTo>
                  <a:pt x="361" y="552"/>
                </a:lnTo>
                <a:lnTo>
                  <a:pt x="343" y="554"/>
                </a:lnTo>
                <a:lnTo>
                  <a:pt x="324" y="560"/>
                </a:lnTo>
                <a:lnTo>
                  <a:pt x="308" y="570"/>
                </a:lnTo>
                <a:lnTo>
                  <a:pt x="292" y="582"/>
                </a:lnTo>
                <a:lnTo>
                  <a:pt x="292" y="582"/>
                </a:lnTo>
                <a:lnTo>
                  <a:pt x="280" y="598"/>
                </a:lnTo>
                <a:lnTo>
                  <a:pt x="272" y="616"/>
                </a:lnTo>
                <a:lnTo>
                  <a:pt x="268" y="634"/>
                </a:lnTo>
                <a:lnTo>
                  <a:pt x="266" y="654"/>
                </a:lnTo>
                <a:lnTo>
                  <a:pt x="266" y="654"/>
                </a:lnTo>
                <a:lnTo>
                  <a:pt x="268" y="672"/>
                </a:lnTo>
                <a:lnTo>
                  <a:pt x="274" y="690"/>
                </a:lnTo>
                <a:lnTo>
                  <a:pt x="284" y="708"/>
                </a:lnTo>
                <a:lnTo>
                  <a:pt x="296" y="724"/>
                </a:lnTo>
                <a:lnTo>
                  <a:pt x="296" y="724"/>
                </a:lnTo>
                <a:lnTo>
                  <a:pt x="312" y="736"/>
                </a:lnTo>
                <a:lnTo>
                  <a:pt x="330" y="744"/>
                </a:lnTo>
                <a:lnTo>
                  <a:pt x="347" y="748"/>
                </a:lnTo>
                <a:lnTo>
                  <a:pt x="367" y="750"/>
                </a:lnTo>
                <a:lnTo>
                  <a:pt x="367" y="750"/>
                </a:lnTo>
                <a:lnTo>
                  <a:pt x="385" y="748"/>
                </a:lnTo>
                <a:lnTo>
                  <a:pt x="403" y="742"/>
                </a:lnTo>
                <a:lnTo>
                  <a:pt x="421" y="732"/>
                </a:lnTo>
                <a:lnTo>
                  <a:pt x="435" y="718"/>
                </a:lnTo>
                <a:lnTo>
                  <a:pt x="435" y="718"/>
                </a:lnTo>
                <a:lnTo>
                  <a:pt x="449" y="704"/>
                </a:lnTo>
                <a:lnTo>
                  <a:pt x="457" y="686"/>
                </a:lnTo>
                <a:lnTo>
                  <a:pt x="461" y="668"/>
                </a:lnTo>
                <a:lnTo>
                  <a:pt x="463" y="648"/>
                </a:lnTo>
                <a:lnTo>
                  <a:pt x="463" y="648"/>
                </a:lnTo>
                <a:lnTo>
                  <a:pt x="461" y="630"/>
                </a:lnTo>
                <a:lnTo>
                  <a:pt x="455" y="610"/>
                </a:lnTo>
                <a:lnTo>
                  <a:pt x="445" y="594"/>
                </a:lnTo>
                <a:lnTo>
                  <a:pt x="431" y="578"/>
                </a:lnTo>
                <a:lnTo>
                  <a:pt x="431" y="578"/>
                </a:lnTo>
                <a:close/>
                <a:moveTo>
                  <a:pt x="429" y="650"/>
                </a:moveTo>
                <a:lnTo>
                  <a:pt x="429" y="650"/>
                </a:lnTo>
                <a:lnTo>
                  <a:pt x="427" y="636"/>
                </a:lnTo>
                <a:lnTo>
                  <a:pt x="423" y="624"/>
                </a:lnTo>
                <a:lnTo>
                  <a:pt x="417" y="614"/>
                </a:lnTo>
                <a:lnTo>
                  <a:pt x="409" y="604"/>
                </a:lnTo>
                <a:lnTo>
                  <a:pt x="409" y="604"/>
                </a:lnTo>
                <a:lnTo>
                  <a:pt x="399" y="596"/>
                </a:lnTo>
                <a:lnTo>
                  <a:pt x="387" y="590"/>
                </a:lnTo>
                <a:lnTo>
                  <a:pt x="375" y="586"/>
                </a:lnTo>
                <a:lnTo>
                  <a:pt x="361" y="586"/>
                </a:lnTo>
                <a:lnTo>
                  <a:pt x="361" y="586"/>
                </a:lnTo>
                <a:lnTo>
                  <a:pt x="349" y="588"/>
                </a:lnTo>
                <a:lnTo>
                  <a:pt x="337" y="592"/>
                </a:lnTo>
                <a:lnTo>
                  <a:pt x="328" y="598"/>
                </a:lnTo>
                <a:lnTo>
                  <a:pt x="318" y="606"/>
                </a:lnTo>
                <a:lnTo>
                  <a:pt x="318" y="606"/>
                </a:lnTo>
                <a:lnTo>
                  <a:pt x="310" y="616"/>
                </a:lnTo>
                <a:lnTo>
                  <a:pt x="304" y="628"/>
                </a:lnTo>
                <a:lnTo>
                  <a:pt x="300" y="640"/>
                </a:lnTo>
                <a:lnTo>
                  <a:pt x="300" y="652"/>
                </a:lnTo>
                <a:lnTo>
                  <a:pt x="300" y="652"/>
                </a:lnTo>
                <a:lnTo>
                  <a:pt x="302" y="666"/>
                </a:lnTo>
                <a:lnTo>
                  <a:pt x="306" y="678"/>
                </a:lnTo>
                <a:lnTo>
                  <a:pt x="312" y="688"/>
                </a:lnTo>
                <a:lnTo>
                  <a:pt x="320" y="698"/>
                </a:lnTo>
                <a:lnTo>
                  <a:pt x="320" y="698"/>
                </a:lnTo>
                <a:lnTo>
                  <a:pt x="330" y="706"/>
                </a:lnTo>
                <a:lnTo>
                  <a:pt x="341" y="712"/>
                </a:lnTo>
                <a:lnTo>
                  <a:pt x="353" y="716"/>
                </a:lnTo>
                <a:lnTo>
                  <a:pt x="365" y="716"/>
                </a:lnTo>
                <a:lnTo>
                  <a:pt x="365" y="716"/>
                </a:lnTo>
                <a:lnTo>
                  <a:pt x="379" y="714"/>
                </a:lnTo>
                <a:lnTo>
                  <a:pt x="391" y="710"/>
                </a:lnTo>
                <a:lnTo>
                  <a:pt x="401" y="704"/>
                </a:lnTo>
                <a:lnTo>
                  <a:pt x="411" y="696"/>
                </a:lnTo>
                <a:lnTo>
                  <a:pt x="411" y="696"/>
                </a:lnTo>
                <a:lnTo>
                  <a:pt x="419" y="686"/>
                </a:lnTo>
                <a:lnTo>
                  <a:pt x="425" y="674"/>
                </a:lnTo>
                <a:lnTo>
                  <a:pt x="429" y="662"/>
                </a:lnTo>
                <a:lnTo>
                  <a:pt x="429" y="650"/>
                </a:lnTo>
                <a:lnTo>
                  <a:pt x="429" y="650"/>
                </a:lnTo>
                <a:close/>
              </a:path>
            </a:pathLst>
          </a:custGeom>
          <a:solidFill>
            <a:srgbClr val="F4D36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内容占位符 4"/>
          <p:cNvSpPr txBox="1">
            <a:spLocks/>
          </p:cNvSpPr>
          <p:nvPr/>
        </p:nvSpPr>
        <p:spPr>
          <a:xfrm>
            <a:off x="911664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7" name="内容占位符 4"/>
          <p:cNvSpPr txBox="1">
            <a:spLocks/>
          </p:cNvSpPr>
          <p:nvPr/>
        </p:nvSpPr>
        <p:spPr>
          <a:xfrm>
            <a:off x="2784848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8" name="内容占位符 4"/>
          <p:cNvSpPr txBox="1">
            <a:spLocks/>
          </p:cNvSpPr>
          <p:nvPr/>
        </p:nvSpPr>
        <p:spPr>
          <a:xfrm>
            <a:off x="4658032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9" name="内容占位符 4"/>
          <p:cNvSpPr txBox="1">
            <a:spLocks/>
          </p:cNvSpPr>
          <p:nvPr/>
        </p:nvSpPr>
        <p:spPr>
          <a:xfrm>
            <a:off x="6531216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49030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3"/>
          <p:cNvSpPr/>
          <p:nvPr/>
        </p:nvSpPr>
        <p:spPr>
          <a:xfrm>
            <a:off x="2439860" y="153670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3"/>
          <p:cNvSpPr/>
          <p:nvPr/>
        </p:nvSpPr>
        <p:spPr>
          <a:xfrm>
            <a:off x="3945019" y="153670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23"/>
          <p:cNvSpPr/>
          <p:nvPr/>
        </p:nvSpPr>
        <p:spPr>
          <a:xfrm>
            <a:off x="5450178" y="153670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23"/>
          <p:cNvSpPr/>
          <p:nvPr/>
        </p:nvSpPr>
        <p:spPr>
          <a:xfrm>
            <a:off x="934701" y="153670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1041061" y="2718511"/>
            <a:ext cx="1041244" cy="888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R:55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G:105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B:145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>
          <a:xfrm>
            <a:off x="2546220" y="2718511"/>
            <a:ext cx="1041244" cy="888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R:116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G:186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B:222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4051379" y="2718511"/>
            <a:ext cx="1041244" cy="888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</a:rPr>
              <a:t>R:244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G:115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B:99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>
          <a:xfrm>
            <a:off x="5556538" y="2718511"/>
            <a:ext cx="1041244" cy="888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R</a:t>
            </a:r>
            <a:r>
              <a:rPr lang="en-US" altLang="zh-CN" sz="1600" dirty="0">
                <a:solidFill>
                  <a:schemeClr val="bg1"/>
                </a:solidFill>
              </a:rPr>
              <a:t>:244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G:211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B:101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1" name="矩形 23"/>
          <p:cNvSpPr/>
          <p:nvPr/>
        </p:nvSpPr>
        <p:spPr>
          <a:xfrm>
            <a:off x="6955336" y="153670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noFill/>
          <a:ln w="6350">
            <a:solidFill>
              <a:srgbClr val="FFFFFF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内容占位符 4"/>
          <p:cNvSpPr txBox="1">
            <a:spLocks/>
          </p:cNvSpPr>
          <p:nvPr/>
        </p:nvSpPr>
        <p:spPr>
          <a:xfrm>
            <a:off x="7061697" y="2718511"/>
            <a:ext cx="1041244" cy="888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R:84</a:t>
            </a:r>
          </a:p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G:96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B:108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3" name="内容占位符 4"/>
          <p:cNvSpPr txBox="1">
            <a:spLocks/>
          </p:cNvSpPr>
          <p:nvPr/>
        </p:nvSpPr>
        <p:spPr>
          <a:xfrm>
            <a:off x="2570851" y="507193"/>
            <a:ext cx="4002298" cy="522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ABOUT THE COLOUR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5867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内容占位符 4"/>
          <p:cNvSpPr txBox="1">
            <a:spLocks/>
          </p:cNvSpPr>
          <p:nvPr/>
        </p:nvSpPr>
        <p:spPr>
          <a:xfrm>
            <a:off x="4807516" y="1955340"/>
            <a:ext cx="2253685" cy="396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Lujah zheng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3" name="内容占位符 4"/>
          <p:cNvSpPr txBox="1">
            <a:spLocks/>
          </p:cNvSpPr>
          <p:nvPr/>
        </p:nvSpPr>
        <p:spPr>
          <a:xfrm>
            <a:off x="4807516" y="2367081"/>
            <a:ext cx="2253685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1989-2-28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内容占位符 4"/>
          <p:cNvSpPr txBox="1">
            <a:spLocks/>
          </p:cNvSpPr>
          <p:nvPr/>
        </p:nvSpPr>
        <p:spPr>
          <a:xfrm>
            <a:off x="4807514" y="2778822"/>
            <a:ext cx="263468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Beijing CHINA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4933451" y="748800"/>
            <a:ext cx="816735" cy="500635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Freeform 9"/>
          <p:cNvSpPr>
            <a:spLocks noEditPoints="1"/>
          </p:cNvSpPr>
          <p:nvPr/>
        </p:nvSpPr>
        <p:spPr bwMode="auto">
          <a:xfrm>
            <a:off x="5639634" y="1571799"/>
            <a:ext cx="641011" cy="658853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Freeform 117"/>
          <p:cNvSpPr>
            <a:spLocks/>
          </p:cNvSpPr>
          <p:nvPr/>
        </p:nvSpPr>
        <p:spPr bwMode="auto">
          <a:xfrm>
            <a:off x="8037325" y="824918"/>
            <a:ext cx="562348" cy="849034"/>
          </a:xfrm>
          <a:custGeom>
            <a:avLst/>
            <a:gdLst/>
            <a:ahLst/>
            <a:cxnLst/>
            <a:rect l="l" t="t" r="r" b="b"/>
            <a:pathLst>
              <a:path w="562348" h="849034">
                <a:moveTo>
                  <a:pt x="251402" y="0"/>
                </a:moveTo>
                <a:lnTo>
                  <a:pt x="260224" y="0"/>
                </a:lnTo>
                <a:lnTo>
                  <a:pt x="266840" y="0"/>
                </a:lnTo>
                <a:lnTo>
                  <a:pt x="273456" y="6616"/>
                </a:lnTo>
                <a:lnTo>
                  <a:pt x="275661" y="13232"/>
                </a:lnTo>
                <a:lnTo>
                  <a:pt x="277866" y="17642"/>
                </a:lnTo>
                <a:lnTo>
                  <a:pt x="277866" y="68363"/>
                </a:lnTo>
                <a:lnTo>
                  <a:pt x="286687" y="68363"/>
                </a:lnTo>
                <a:lnTo>
                  <a:pt x="304329" y="74979"/>
                </a:lnTo>
                <a:lnTo>
                  <a:pt x="319766" y="83800"/>
                </a:lnTo>
                <a:lnTo>
                  <a:pt x="335203" y="97032"/>
                </a:lnTo>
                <a:lnTo>
                  <a:pt x="346230" y="110263"/>
                </a:lnTo>
                <a:lnTo>
                  <a:pt x="355051" y="127906"/>
                </a:lnTo>
                <a:lnTo>
                  <a:pt x="361667" y="147753"/>
                </a:lnTo>
                <a:lnTo>
                  <a:pt x="366077" y="165396"/>
                </a:lnTo>
                <a:lnTo>
                  <a:pt x="361667" y="185243"/>
                </a:lnTo>
                <a:lnTo>
                  <a:pt x="355051" y="202885"/>
                </a:lnTo>
                <a:lnTo>
                  <a:pt x="346230" y="218322"/>
                </a:lnTo>
                <a:lnTo>
                  <a:pt x="335203" y="233759"/>
                </a:lnTo>
                <a:lnTo>
                  <a:pt x="322784" y="242630"/>
                </a:lnTo>
                <a:lnTo>
                  <a:pt x="538090" y="716717"/>
                </a:lnTo>
                <a:lnTo>
                  <a:pt x="562348" y="835802"/>
                </a:lnTo>
                <a:lnTo>
                  <a:pt x="476342" y="749796"/>
                </a:lnTo>
                <a:lnTo>
                  <a:pt x="268019" y="300051"/>
                </a:lnTo>
                <a:lnTo>
                  <a:pt x="194065" y="496189"/>
                </a:lnTo>
                <a:lnTo>
                  <a:pt x="92622" y="758617"/>
                </a:lnTo>
                <a:lnTo>
                  <a:pt x="48516" y="802723"/>
                </a:lnTo>
                <a:lnTo>
                  <a:pt x="17642" y="833597"/>
                </a:lnTo>
                <a:lnTo>
                  <a:pt x="6616" y="842418"/>
                </a:lnTo>
                <a:lnTo>
                  <a:pt x="0" y="849034"/>
                </a:lnTo>
                <a:lnTo>
                  <a:pt x="6616" y="818160"/>
                </a:lnTo>
                <a:lnTo>
                  <a:pt x="33079" y="747591"/>
                </a:lnTo>
                <a:lnTo>
                  <a:pt x="110264" y="529268"/>
                </a:lnTo>
                <a:lnTo>
                  <a:pt x="217874" y="247527"/>
                </a:lnTo>
                <a:lnTo>
                  <a:pt x="211707" y="244786"/>
                </a:lnTo>
                <a:lnTo>
                  <a:pt x="198476" y="233759"/>
                </a:lnTo>
                <a:lnTo>
                  <a:pt x="185244" y="218322"/>
                </a:lnTo>
                <a:lnTo>
                  <a:pt x="176423" y="202885"/>
                </a:lnTo>
                <a:lnTo>
                  <a:pt x="172012" y="185243"/>
                </a:lnTo>
                <a:lnTo>
                  <a:pt x="172012" y="165396"/>
                </a:lnTo>
                <a:lnTo>
                  <a:pt x="172012" y="147753"/>
                </a:lnTo>
                <a:lnTo>
                  <a:pt x="176423" y="127906"/>
                </a:lnTo>
                <a:lnTo>
                  <a:pt x="185244" y="110263"/>
                </a:lnTo>
                <a:lnTo>
                  <a:pt x="198476" y="97032"/>
                </a:lnTo>
                <a:lnTo>
                  <a:pt x="211707" y="83800"/>
                </a:lnTo>
                <a:lnTo>
                  <a:pt x="231555" y="74979"/>
                </a:lnTo>
                <a:lnTo>
                  <a:pt x="242581" y="70844"/>
                </a:lnTo>
                <a:lnTo>
                  <a:pt x="242581" y="17642"/>
                </a:lnTo>
                <a:lnTo>
                  <a:pt x="242581" y="13232"/>
                </a:lnTo>
                <a:lnTo>
                  <a:pt x="249197" y="66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669078" y="351748"/>
            <a:ext cx="541136" cy="687692"/>
            <a:chOff x="1493838" y="1541463"/>
            <a:chExt cx="381000" cy="484187"/>
          </a:xfrm>
          <a:solidFill>
            <a:srgbClr val="FFFFFF">
              <a:alpha val="10000"/>
            </a:srgbClr>
          </a:solidFill>
        </p:grpSpPr>
        <p:sp>
          <p:nvSpPr>
            <p:cNvPr id="31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Freeform 142"/>
          <p:cNvSpPr>
            <a:spLocks noEditPoints="1"/>
          </p:cNvSpPr>
          <p:nvPr/>
        </p:nvSpPr>
        <p:spPr bwMode="auto">
          <a:xfrm>
            <a:off x="3445172" y="540544"/>
            <a:ext cx="606029" cy="706041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77 w 509"/>
              <a:gd name="T73" fmla="*/ 80 h 593"/>
              <a:gd name="T74" fmla="*/ 82 w 509"/>
              <a:gd name="T75" fmla="*/ 78 h 593"/>
              <a:gd name="T76" fmla="*/ 88 w 509"/>
              <a:gd name="T77" fmla="*/ 65 h 593"/>
              <a:gd name="T78" fmla="*/ 84 w 509"/>
              <a:gd name="T79" fmla="*/ 52 h 593"/>
              <a:gd name="T80" fmla="*/ 81 w 509"/>
              <a:gd name="T81" fmla="*/ 49 h 593"/>
              <a:gd name="T82" fmla="*/ 74 w 509"/>
              <a:gd name="T83" fmla="*/ 45 h 593"/>
              <a:gd name="T84" fmla="*/ 70 w 509"/>
              <a:gd name="T85" fmla="*/ 2 h 593"/>
              <a:gd name="T86" fmla="*/ 141 w 509"/>
              <a:gd name="T87" fmla="*/ 86 h 593"/>
              <a:gd name="T88" fmla="*/ 0 w 509"/>
              <a:gd name="T89" fmla="*/ 59 h 593"/>
              <a:gd name="T90" fmla="*/ 70 w 509"/>
              <a:gd name="T91" fmla="*/ 45 h 593"/>
              <a:gd name="T92" fmla="*/ 65 w 509"/>
              <a:gd name="T93" fmla="*/ 46 h 593"/>
              <a:gd name="T94" fmla="*/ 59 w 509"/>
              <a:gd name="T95" fmla="*/ 49 h 593"/>
              <a:gd name="T96" fmla="*/ 53 w 509"/>
              <a:gd name="T97" fmla="*/ 61 h 593"/>
              <a:gd name="T98" fmla="*/ 57 w 509"/>
              <a:gd name="T99" fmla="*/ 75 h 593"/>
              <a:gd name="T100" fmla="*/ 57 w 509"/>
              <a:gd name="T101" fmla="*/ 75 h 593"/>
              <a:gd name="T102" fmla="*/ 63 w 509"/>
              <a:gd name="T103" fmla="*/ 79 h 593"/>
              <a:gd name="T104" fmla="*/ 70 w 509"/>
              <a:gd name="T105" fmla="*/ 82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7" y="75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52"/>
          <p:cNvSpPr>
            <a:spLocks noEditPoints="1"/>
          </p:cNvSpPr>
          <p:nvPr/>
        </p:nvSpPr>
        <p:spPr bwMode="auto">
          <a:xfrm>
            <a:off x="366610" y="326848"/>
            <a:ext cx="776390" cy="84390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53"/>
          <p:cNvSpPr>
            <a:spLocks noEditPoints="1"/>
          </p:cNvSpPr>
          <p:nvPr/>
        </p:nvSpPr>
        <p:spPr bwMode="auto">
          <a:xfrm>
            <a:off x="2404306" y="1402111"/>
            <a:ext cx="720942" cy="705413"/>
          </a:xfrm>
          <a:custGeom>
            <a:avLst/>
            <a:gdLst>
              <a:gd name="T0" fmla="*/ 200 w 325"/>
              <a:gd name="T1" fmla="*/ 35 h 318"/>
              <a:gd name="T2" fmla="*/ 214 w 325"/>
              <a:gd name="T3" fmla="*/ 29 h 318"/>
              <a:gd name="T4" fmla="*/ 215 w 325"/>
              <a:gd name="T5" fmla="*/ 16 h 318"/>
              <a:gd name="T6" fmla="*/ 321 w 325"/>
              <a:gd name="T7" fmla="*/ 177 h 318"/>
              <a:gd name="T8" fmla="*/ 325 w 325"/>
              <a:gd name="T9" fmla="*/ 196 h 318"/>
              <a:gd name="T10" fmla="*/ 314 w 325"/>
              <a:gd name="T11" fmla="*/ 218 h 318"/>
              <a:gd name="T12" fmla="*/ 291 w 325"/>
              <a:gd name="T13" fmla="*/ 158 h 318"/>
              <a:gd name="T14" fmla="*/ 293 w 325"/>
              <a:gd name="T15" fmla="*/ 154 h 318"/>
              <a:gd name="T16" fmla="*/ 194 w 325"/>
              <a:gd name="T17" fmla="*/ 174 h 318"/>
              <a:gd name="T18" fmla="*/ 276 w 325"/>
              <a:gd name="T19" fmla="*/ 126 h 318"/>
              <a:gd name="T20" fmla="*/ 194 w 325"/>
              <a:gd name="T21" fmla="*/ 168 h 318"/>
              <a:gd name="T22" fmla="*/ 261 w 325"/>
              <a:gd name="T23" fmla="*/ 98 h 318"/>
              <a:gd name="T24" fmla="*/ 257 w 325"/>
              <a:gd name="T25" fmla="*/ 96 h 318"/>
              <a:gd name="T26" fmla="*/ 244 w 325"/>
              <a:gd name="T27" fmla="*/ 73 h 318"/>
              <a:gd name="T28" fmla="*/ 244 w 325"/>
              <a:gd name="T29" fmla="*/ 67 h 318"/>
              <a:gd name="T30" fmla="*/ 15 w 325"/>
              <a:gd name="T31" fmla="*/ 116 h 318"/>
              <a:gd name="T32" fmla="*/ 16 w 325"/>
              <a:gd name="T33" fmla="*/ 126 h 318"/>
              <a:gd name="T34" fmla="*/ 34 w 325"/>
              <a:gd name="T35" fmla="*/ 131 h 318"/>
              <a:gd name="T36" fmla="*/ 41 w 325"/>
              <a:gd name="T37" fmla="*/ 117 h 318"/>
              <a:gd name="T38" fmla="*/ 31 w 325"/>
              <a:gd name="T39" fmla="*/ 107 h 318"/>
              <a:gd name="T40" fmla="*/ 51 w 325"/>
              <a:gd name="T41" fmla="*/ 107 h 318"/>
              <a:gd name="T42" fmla="*/ 64 w 325"/>
              <a:gd name="T43" fmla="*/ 113 h 318"/>
              <a:gd name="T44" fmla="*/ 76 w 325"/>
              <a:gd name="T45" fmla="*/ 104 h 318"/>
              <a:gd name="T46" fmla="*/ 70 w 325"/>
              <a:gd name="T47" fmla="*/ 89 h 318"/>
              <a:gd name="T48" fmla="*/ 85 w 325"/>
              <a:gd name="T49" fmla="*/ 81 h 318"/>
              <a:gd name="T50" fmla="*/ 95 w 325"/>
              <a:gd name="T51" fmla="*/ 93 h 318"/>
              <a:gd name="T52" fmla="*/ 108 w 325"/>
              <a:gd name="T53" fmla="*/ 88 h 318"/>
              <a:gd name="T54" fmla="*/ 110 w 325"/>
              <a:gd name="T55" fmla="*/ 74 h 318"/>
              <a:gd name="T56" fmla="*/ 121 w 325"/>
              <a:gd name="T57" fmla="*/ 56 h 318"/>
              <a:gd name="T58" fmla="*/ 125 w 325"/>
              <a:gd name="T59" fmla="*/ 71 h 318"/>
              <a:gd name="T60" fmla="*/ 140 w 325"/>
              <a:gd name="T61" fmla="*/ 73 h 318"/>
              <a:gd name="T62" fmla="*/ 145 w 325"/>
              <a:gd name="T63" fmla="*/ 54 h 318"/>
              <a:gd name="T64" fmla="*/ 156 w 325"/>
              <a:gd name="T65" fmla="*/ 38 h 318"/>
              <a:gd name="T66" fmla="*/ 157 w 325"/>
              <a:gd name="T67" fmla="*/ 47 h 318"/>
              <a:gd name="T68" fmla="*/ 175 w 325"/>
              <a:gd name="T69" fmla="*/ 52 h 318"/>
              <a:gd name="T70" fmla="*/ 181 w 325"/>
              <a:gd name="T71" fmla="*/ 40 h 318"/>
              <a:gd name="T72" fmla="*/ 172 w 325"/>
              <a:gd name="T73" fmla="*/ 28 h 318"/>
              <a:gd name="T74" fmla="*/ 192 w 325"/>
              <a:gd name="T75" fmla="*/ 28 h 318"/>
              <a:gd name="T76" fmla="*/ 47 w 325"/>
              <a:gd name="T77" fmla="*/ 174 h 318"/>
              <a:gd name="T78" fmla="*/ 46 w 325"/>
              <a:gd name="T79" fmla="*/ 178 h 318"/>
              <a:gd name="T80" fmla="*/ 194 w 325"/>
              <a:gd name="T81" fmla="*/ 100 h 318"/>
              <a:gd name="T82" fmla="*/ 62 w 325"/>
              <a:gd name="T83" fmla="*/ 204 h 318"/>
              <a:gd name="T84" fmla="*/ 66 w 325"/>
              <a:gd name="T85" fmla="*/ 208 h 318"/>
              <a:gd name="T86" fmla="*/ 80 w 325"/>
              <a:gd name="T87" fmla="*/ 231 h 318"/>
              <a:gd name="T88" fmla="*/ 79 w 325"/>
              <a:gd name="T89" fmla="*/ 235 h 318"/>
              <a:gd name="T90" fmla="*/ 194 w 325"/>
              <a:gd name="T91" fmla="*/ 174 h 318"/>
              <a:gd name="T92" fmla="*/ 93 w 325"/>
              <a:gd name="T93" fmla="*/ 261 h 318"/>
              <a:gd name="T94" fmla="*/ 98 w 325"/>
              <a:gd name="T95" fmla="*/ 265 h 318"/>
              <a:gd name="T96" fmla="*/ 142 w 325"/>
              <a:gd name="T97" fmla="*/ 314 h 318"/>
              <a:gd name="T98" fmla="*/ 123 w 325"/>
              <a:gd name="T99" fmla="*/ 318 h 318"/>
              <a:gd name="T100" fmla="*/ 102 w 325"/>
              <a:gd name="T101" fmla="*/ 30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54"/>
          <p:cNvSpPr>
            <a:spLocks noEditPoints="1"/>
          </p:cNvSpPr>
          <p:nvPr/>
        </p:nvSpPr>
        <p:spPr bwMode="auto">
          <a:xfrm>
            <a:off x="961592" y="2025783"/>
            <a:ext cx="580185" cy="608440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4 h 323"/>
              <a:gd name="T6" fmla="*/ 233 w 308"/>
              <a:gd name="T7" fmla="*/ 209 h 323"/>
              <a:gd name="T8" fmla="*/ 246 w 308"/>
              <a:gd name="T9" fmla="*/ 184 h 323"/>
              <a:gd name="T10" fmla="*/ 250 w 308"/>
              <a:gd name="T11" fmla="*/ 159 h 323"/>
              <a:gd name="T12" fmla="*/ 280 w 308"/>
              <a:gd name="T13" fmla="*/ 109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3 w 308"/>
              <a:gd name="T25" fmla="*/ 161 h 323"/>
              <a:gd name="T26" fmla="*/ 189 w 308"/>
              <a:gd name="T27" fmla="*/ 184 h 323"/>
              <a:gd name="T28" fmla="*/ 186 w 308"/>
              <a:gd name="T29" fmla="*/ 202 h 323"/>
              <a:gd name="T30" fmla="*/ 185 w 308"/>
              <a:gd name="T31" fmla="*/ 155 h 323"/>
              <a:gd name="T32" fmla="*/ 180 w 308"/>
              <a:gd name="T33" fmla="*/ 26 h 323"/>
              <a:gd name="T34" fmla="*/ 174 w 308"/>
              <a:gd name="T35" fmla="*/ 318 h 323"/>
              <a:gd name="T36" fmla="*/ 147 w 308"/>
              <a:gd name="T37" fmla="*/ 218 h 323"/>
              <a:gd name="T38" fmla="*/ 166 w 308"/>
              <a:gd name="T39" fmla="*/ 199 h 323"/>
              <a:gd name="T40" fmla="*/ 147 w 308"/>
              <a:gd name="T41" fmla="*/ 170 h 323"/>
              <a:gd name="T42" fmla="*/ 180 w 308"/>
              <a:gd name="T43" fmla="*/ 170 h 323"/>
              <a:gd name="T44" fmla="*/ 170 w 308"/>
              <a:gd name="T45" fmla="*/ 225 h 323"/>
              <a:gd name="T46" fmla="*/ 168 w 308"/>
              <a:gd name="T47" fmla="*/ 243 h 323"/>
              <a:gd name="T48" fmla="*/ 151 w 308"/>
              <a:gd name="T49" fmla="*/ 263 h 323"/>
              <a:gd name="T50" fmla="*/ 180 w 308"/>
              <a:gd name="T51" fmla="*/ 321 h 323"/>
              <a:gd name="T52" fmla="*/ 147 w 308"/>
              <a:gd name="T53" fmla="*/ 10 h 323"/>
              <a:gd name="T54" fmla="*/ 119 w 308"/>
              <a:gd name="T55" fmla="*/ 0 h 323"/>
              <a:gd name="T56" fmla="*/ 132 w 308"/>
              <a:gd name="T57" fmla="*/ 260 h 323"/>
              <a:gd name="T58" fmla="*/ 147 w 308"/>
              <a:gd name="T59" fmla="*/ 306 h 323"/>
              <a:gd name="T60" fmla="*/ 139 w 308"/>
              <a:gd name="T61" fmla="*/ 134 h 323"/>
              <a:gd name="T62" fmla="*/ 128 w 308"/>
              <a:gd name="T63" fmla="*/ 159 h 323"/>
              <a:gd name="T64" fmla="*/ 121 w 308"/>
              <a:gd name="T65" fmla="*/ 174 h 323"/>
              <a:gd name="T66" fmla="*/ 123 w 308"/>
              <a:gd name="T67" fmla="*/ 125 h 323"/>
              <a:gd name="T68" fmla="*/ 147 w 308"/>
              <a:gd name="T69" fmla="*/ 235 h 323"/>
              <a:gd name="T70" fmla="*/ 98 w 308"/>
              <a:gd name="T71" fmla="*/ 283 h 323"/>
              <a:gd name="T72" fmla="*/ 103 w 308"/>
              <a:gd name="T73" fmla="*/ 4 h 323"/>
              <a:gd name="T74" fmla="*/ 111 w 308"/>
              <a:gd name="T75" fmla="*/ 34 h 323"/>
              <a:gd name="T76" fmla="*/ 119 w 308"/>
              <a:gd name="T77" fmla="*/ 122 h 323"/>
              <a:gd name="T78" fmla="*/ 119 w 308"/>
              <a:gd name="T79" fmla="*/ 141 h 323"/>
              <a:gd name="T80" fmla="*/ 109 w 308"/>
              <a:gd name="T81" fmla="*/ 197 h 323"/>
              <a:gd name="T82" fmla="*/ 107 w 308"/>
              <a:gd name="T83" fmla="*/ 214 h 323"/>
              <a:gd name="T84" fmla="*/ 105 w 308"/>
              <a:gd name="T85" fmla="*/ 171 h 323"/>
              <a:gd name="T86" fmla="*/ 98 w 308"/>
              <a:gd name="T87" fmla="*/ 147 h 323"/>
              <a:gd name="T88" fmla="*/ 119 w 308"/>
              <a:gd name="T89" fmla="*/ 141 h 323"/>
              <a:gd name="T90" fmla="*/ 86 w 308"/>
              <a:gd name="T91" fmla="*/ 206 h 323"/>
              <a:gd name="T92" fmla="*/ 97 w 308"/>
              <a:gd name="T93" fmla="*/ 188 h 323"/>
              <a:gd name="T94" fmla="*/ 90 w 308"/>
              <a:gd name="T95" fmla="*/ 239 h 323"/>
              <a:gd name="T96" fmla="*/ 86 w 308"/>
              <a:gd name="T97" fmla="*/ 22 h 323"/>
              <a:gd name="T98" fmla="*/ 93 w 308"/>
              <a:gd name="T99" fmla="*/ 68 h 323"/>
              <a:gd name="T100" fmla="*/ 86 w 308"/>
              <a:gd name="T101" fmla="*/ 22 h 323"/>
              <a:gd name="T102" fmla="*/ 86 w 308"/>
              <a:gd name="T103" fmla="*/ 278 h 323"/>
              <a:gd name="T104" fmla="*/ 77 w 308"/>
              <a:gd name="T105" fmla="*/ 230 h 323"/>
              <a:gd name="T106" fmla="*/ 86 w 308"/>
              <a:gd name="T107" fmla="*/ 107 h 323"/>
              <a:gd name="T108" fmla="*/ 67 w 308"/>
              <a:gd name="T109" fmla="*/ 126 h 323"/>
              <a:gd name="T110" fmla="*/ 86 w 308"/>
              <a:gd name="T111" fmla="*/ 141 h 323"/>
              <a:gd name="T112" fmla="*/ 58 w 308"/>
              <a:gd name="T113" fmla="*/ 83 h 323"/>
              <a:gd name="T114" fmla="*/ 86 w 308"/>
              <a:gd name="T115" fmla="*/ 190 h 323"/>
              <a:gd name="T116" fmla="*/ 2 w 308"/>
              <a:gd name="T117" fmla="*/ 226 h 323"/>
              <a:gd name="T118" fmla="*/ 58 w 308"/>
              <a:gd name="T119" fmla="*/ 147 h 323"/>
              <a:gd name="T120" fmla="*/ 50 w 308"/>
              <a:gd name="T121" fmla="*/ 172 h 323"/>
              <a:gd name="T122" fmla="*/ 42 w 308"/>
              <a:gd name="T123" fmla="*/ 186 h 323"/>
              <a:gd name="T124" fmla="*/ 29 w 308"/>
              <a:gd name="T125" fmla="*/ 21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3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7" y="240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2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3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5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4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12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5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3" y="68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7" y="126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5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6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任意多边形 36"/>
          <p:cNvSpPr>
            <a:spLocks/>
          </p:cNvSpPr>
          <p:nvPr/>
        </p:nvSpPr>
        <p:spPr bwMode="auto">
          <a:xfrm>
            <a:off x="7261630" y="1832357"/>
            <a:ext cx="625002" cy="789263"/>
          </a:xfrm>
          <a:custGeom>
            <a:avLst/>
            <a:gdLst>
              <a:gd name="connsiteX0" fmla="*/ 148237 w 625002"/>
              <a:gd name="connsiteY0" fmla="*/ 160257 h 789263"/>
              <a:gd name="connsiteX1" fmla="*/ 464743 w 625002"/>
              <a:gd name="connsiteY1" fmla="*/ 673079 h 789263"/>
              <a:gd name="connsiteX2" fmla="*/ 476763 w 625002"/>
              <a:gd name="connsiteY2" fmla="*/ 689105 h 789263"/>
              <a:gd name="connsiteX3" fmla="*/ 488782 w 625002"/>
              <a:gd name="connsiteY3" fmla="*/ 693111 h 789263"/>
              <a:gd name="connsiteX4" fmla="*/ 504808 w 625002"/>
              <a:gd name="connsiteY4" fmla="*/ 697117 h 789263"/>
              <a:gd name="connsiteX5" fmla="*/ 520833 w 625002"/>
              <a:gd name="connsiteY5" fmla="*/ 705130 h 789263"/>
              <a:gd name="connsiteX6" fmla="*/ 516827 w 625002"/>
              <a:gd name="connsiteY6" fmla="*/ 705130 h 789263"/>
              <a:gd name="connsiteX7" fmla="*/ 492788 w 625002"/>
              <a:gd name="connsiteY7" fmla="*/ 713143 h 789263"/>
              <a:gd name="connsiteX8" fmla="*/ 464743 w 625002"/>
              <a:gd name="connsiteY8" fmla="*/ 713143 h 789263"/>
              <a:gd name="connsiteX9" fmla="*/ 444711 w 625002"/>
              <a:gd name="connsiteY9" fmla="*/ 705130 h 789263"/>
              <a:gd name="connsiteX10" fmla="*/ 428686 w 625002"/>
              <a:gd name="connsiteY10" fmla="*/ 689105 h 789263"/>
              <a:gd name="connsiteX11" fmla="*/ 112179 w 625002"/>
              <a:gd name="connsiteY11" fmla="*/ 184296 h 789263"/>
              <a:gd name="connsiteX12" fmla="*/ 238867 w 625002"/>
              <a:gd name="connsiteY12" fmla="*/ 67478 h 789263"/>
              <a:gd name="connsiteX13" fmla="*/ 74531 w 625002"/>
              <a:gd name="connsiteY13" fmla="*/ 169852 h 789263"/>
              <a:gd name="connsiteX14" fmla="*/ 412662 w 625002"/>
              <a:gd name="connsiteY14" fmla="*/ 713141 h 789263"/>
              <a:gd name="connsiteX15" fmla="*/ 424681 w 625002"/>
              <a:gd name="connsiteY15" fmla="*/ 733173 h 789263"/>
              <a:gd name="connsiteX16" fmla="*/ 432694 w 625002"/>
              <a:gd name="connsiteY16" fmla="*/ 741186 h 789263"/>
              <a:gd name="connsiteX17" fmla="*/ 448720 w 625002"/>
              <a:gd name="connsiteY17" fmla="*/ 749199 h 789263"/>
              <a:gd name="connsiteX18" fmla="*/ 464746 w 625002"/>
              <a:gd name="connsiteY18" fmla="*/ 753205 h 789263"/>
              <a:gd name="connsiteX19" fmla="*/ 484778 w 625002"/>
              <a:gd name="connsiteY19" fmla="*/ 753205 h 789263"/>
              <a:gd name="connsiteX20" fmla="*/ 504810 w 625002"/>
              <a:gd name="connsiteY20" fmla="*/ 753205 h 789263"/>
              <a:gd name="connsiteX21" fmla="*/ 520835 w 625002"/>
              <a:gd name="connsiteY21" fmla="*/ 749199 h 789263"/>
              <a:gd name="connsiteX22" fmla="*/ 536861 w 625002"/>
              <a:gd name="connsiteY22" fmla="*/ 737180 h 789263"/>
              <a:gd name="connsiteX23" fmla="*/ 552887 w 625002"/>
              <a:gd name="connsiteY23" fmla="*/ 725161 h 789263"/>
              <a:gd name="connsiteX24" fmla="*/ 568912 w 625002"/>
              <a:gd name="connsiteY24" fmla="*/ 713141 h 789263"/>
              <a:gd name="connsiteX25" fmla="*/ 576925 w 625002"/>
              <a:gd name="connsiteY25" fmla="*/ 697116 h 789263"/>
              <a:gd name="connsiteX26" fmla="*/ 580932 w 625002"/>
              <a:gd name="connsiteY26" fmla="*/ 681090 h 789263"/>
              <a:gd name="connsiteX27" fmla="*/ 584938 w 625002"/>
              <a:gd name="connsiteY27" fmla="*/ 665064 h 789263"/>
              <a:gd name="connsiteX28" fmla="*/ 584938 w 625002"/>
              <a:gd name="connsiteY28" fmla="*/ 649039 h 789263"/>
              <a:gd name="connsiteX29" fmla="*/ 580932 w 625002"/>
              <a:gd name="connsiteY29" fmla="*/ 629007 h 789263"/>
              <a:gd name="connsiteX30" fmla="*/ 576925 w 625002"/>
              <a:gd name="connsiteY30" fmla="*/ 612981 h 789263"/>
              <a:gd name="connsiteX31" fmla="*/ 260416 w 625002"/>
              <a:gd name="connsiteY31" fmla="*/ 0 h 789263"/>
              <a:gd name="connsiteX32" fmla="*/ 272436 w 625002"/>
              <a:gd name="connsiteY32" fmla="*/ 0 h 789263"/>
              <a:gd name="connsiteX33" fmla="*/ 276442 w 625002"/>
              <a:gd name="connsiteY33" fmla="*/ 4006 h 789263"/>
              <a:gd name="connsiteX34" fmla="*/ 280448 w 625002"/>
              <a:gd name="connsiteY34" fmla="*/ 8013 h 789263"/>
              <a:gd name="connsiteX35" fmla="*/ 288461 w 625002"/>
              <a:gd name="connsiteY35" fmla="*/ 20032 h 789263"/>
              <a:gd name="connsiteX36" fmla="*/ 288461 w 625002"/>
              <a:gd name="connsiteY36" fmla="*/ 32051 h 789263"/>
              <a:gd name="connsiteX37" fmla="*/ 280448 w 625002"/>
              <a:gd name="connsiteY37" fmla="*/ 36058 h 789263"/>
              <a:gd name="connsiteX38" fmla="*/ 276442 w 625002"/>
              <a:gd name="connsiteY38" fmla="*/ 44071 h 789263"/>
              <a:gd name="connsiteX39" fmla="*/ 260713 w 625002"/>
              <a:gd name="connsiteY39" fmla="*/ 53869 h 789263"/>
              <a:gd name="connsiteX40" fmla="*/ 608977 w 625002"/>
              <a:gd name="connsiteY40" fmla="*/ 604968 h 789263"/>
              <a:gd name="connsiteX41" fmla="*/ 616989 w 625002"/>
              <a:gd name="connsiteY41" fmla="*/ 629007 h 789263"/>
              <a:gd name="connsiteX42" fmla="*/ 625002 w 625002"/>
              <a:gd name="connsiteY42" fmla="*/ 649039 h 789263"/>
              <a:gd name="connsiteX43" fmla="*/ 625002 w 625002"/>
              <a:gd name="connsiteY43" fmla="*/ 673077 h 789263"/>
              <a:gd name="connsiteX44" fmla="*/ 616989 w 625002"/>
              <a:gd name="connsiteY44" fmla="*/ 693109 h 789263"/>
              <a:gd name="connsiteX45" fmla="*/ 608977 w 625002"/>
              <a:gd name="connsiteY45" fmla="*/ 713141 h 789263"/>
              <a:gd name="connsiteX46" fmla="*/ 596957 w 625002"/>
              <a:gd name="connsiteY46" fmla="*/ 737180 h 789263"/>
              <a:gd name="connsiteX47" fmla="*/ 580932 w 625002"/>
              <a:gd name="connsiteY47" fmla="*/ 753205 h 789263"/>
              <a:gd name="connsiteX48" fmla="*/ 560900 w 625002"/>
              <a:gd name="connsiteY48" fmla="*/ 769231 h 789263"/>
              <a:gd name="connsiteX49" fmla="*/ 536861 w 625002"/>
              <a:gd name="connsiteY49" fmla="*/ 781250 h 789263"/>
              <a:gd name="connsiteX50" fmla="*/ 508816 w 625002"/>
              <a:gd name="connsiteY50" fmla="*/ 789263 h 789263"/>
              <a:gd name="connsiteX51" fmla="*/ 488784 w 625002"/>
              <a:gd name="connsiteY51" fmla="*/ 789263 h 789263"/>
              <a:gd name="connsiteX52" fmla="*/ 460739 w 625002"/>
              <a:gd name="connsiteY52" fmla="*/ 789263 h 789263"/>
              <a:gd name="connsiteX53" fmla="*/ 440707 w 625002"/>
              <a:gd name="connsiteY53" fmla="*/ 785257 h 789263"/>
              <a:gd name="connsiteX54" fmla="*/ 416669 w 625002"/>
              <a:gd name="connsiteY54" fmla="*/ 773237 h 789263"/>
              <a:gd name="connsiteX55" fmla="*/ 400643 w 625002"/>
              <a:gd name="connsiteY55" fmla="*/ 757212 h 789263"/>
              <a:gd name="connsiteX56" fmla="*/ 392630 w 625002"/>
              <a:gd name="connsiteY56" fmla="*/ 741186 h 789263"/>
              <a:gd name="connsiteX57" fmla="*/ 45441 w 625002"/>
              <a:gd name="connsiteY57" fmla="*/ 187973 h 789263"/>
              <a:gd name="connsiteX58" fmla="*/ 32051 w 625002"/>
              <a:gd name="connsiteY58" fmla="*/ 196315 h 789263"/>
              <a:gd name="connsiteX59" fmla="*/ 20032 w 625002"/>
              <a:gd name="connsiteY59" fmla="*/ 200321 h 789263"/>
              <a:gd name="connsiteX60" fmla="*/ 16025 w 625002"/>
              <a:gd name="connsiteY60" fmla="*/ 200321 h 789263"/>
              <a:gd name="connsiteX61" fmla="*/ 4006 w 625002"/>
              <a:gd name="connsiteY61" fmla="*/ 196315 h 789263"/>
              <a:gd name="connsiteX62" fmla="*/ 0 w 625002"/>
              <a:gd name="connsiteY62" fmla="*/ 188302 h 789263"/>
              <a:gd name="connsiteX63" fmla="*/ 0 w 625002"/>
              <a:gd name="connsiteY63" fmla="*/ 176283 h 789263"/>
              <a:gd name="connsiteX64" fmla="*/ 0 w 625002"/>
              <a:gd name="connsiteY64" fmla="*/ 172276 h 789263"/>
              <a:gd name="connsiteX65" fmla="*/ 0 w 625002"/>
              <a:gd name="connsiteY65" fmla="*/ 160257 h 789263"/>
              <a:gd name="connsiteX66" fmla="*/ 4006 w 625002"/>
              <a:gd name="connsiteY66" fmla="*/ 156250 h 789263"/>
              <a:gd name="connsiteX67" fmla="*/ 256410 w 625002"/>
              <a:gd name="connsiteY67" fmla="*/ 4006 h 78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25002" h="789263">
                <a:moveTo>
                  <a:pt x="148237" y="160257"/>
                </a:moveTo>
                <a:lnTo>
                  <a:pt x="464743" y="673079"/>
                </a:lnTo>
                <a:lnTo>
                  <a:pt x="476763" y="689105"/>
                </a:lnTo>
                <a:lnTo>
                  <a:pt x="488782" y="693111"/>
                </a:lnTo>
                <a:lnTo>
                  <a:pt x="504808" y="697117"/>
                </a:lnTo>
                <a:lnTo>
                  <a:pt x="520833" y="705130"/>
                </a:lnTo>
                <a:lnTo>
                  <a:pt x="516827" y="705130"/>
                </a:lnTo>
                <a:lnTo>
                  <a:pt x="492788" y="713143"/>
                </a:lnTo>
                <a:lnTo>
                  <a:pt x="464743" y="713143"/>
                </a:lnTo>
                <a:lnTo>
                  <a:pt x="444711" y="705130"/>
                </a:lnTo>
                <a:lnTo>
                  <a:pt x="428686" y="689105"/>
                </a:lnTo>
                <a:lnTo>
                  <a:pt x="112179" y="184296"/>
                </a:lnTo>
                <a:close/>
                <a:moveTo>
                  <a:pt x="238867" y="67478"/>
                </a:moveTo>
                <a:lnTo>
                  <a:pt x="74531" y="169852"/>
                </a:lnTo>
                <a:lnTo>
                  <a:pt x="412662" y="713141"/>
                </a:lnTo>
                <a:lnTo>
                  <a:pt x="424681" y="733173"/>
                </a:lnTo>
                <a:lnTo>
                  <a:pt x="432694" y="741186"/>
                </a:lnTo>
                <a:lnTo>
                  <a:pt x="448720" y="749199"/>
                </a:lnTo>
                <a:lnTo>
                  <a:pt x="464746" y="753205"/>
                </a:lnTo>
                <a:lnTo>
                  <a:pt x="484778" y="753205"/>
                </a:lnTo>
                <a:lnTo>
                  <a:pt x="504810" y="753205"/>
                </a:lnTo>
                <a:lnTo>
                  <a:pt x="520835" y="749199"/>
                </a:lnTo>
                <a:lnTo>
                  <a:pt x="536861" y="737180"/>
                </a:lnTo>
                <a:lnTo>
                  <a:pt x="552887" y="725161"/>
                </a:lnTo>
                <a:lnTo>
                  <a:pt x="568912" y="713141"/>
                </a:lnTo>
                <a:lnTo>
                  <a:pt x="576925" y="697116"/>
                </a:lnTo>
                <a:lnTo>
                  <a:pt x="580932" y="681090"/>
                </a:lnTo>
                <a:lnTo>
                  <a:pt x="584938" y="665064"/>
                </a:lnTo>
                <a:lnTo>
                  <a:pt x="584938" y="649039"/>
                </a:lnTo>
                <a:lnTo>
                  <a:pt x="580932" y="629007"/>
                </a:lnTo>
                <a:lnTo>
                  <a:pt x="576925" y="612981"/>
                </a:lnTo>
                <a:close/>
                <a:moveTo>
                  <a:pt x="260416" y="0"/>
                </a:moveTo>
                <a:lnTo>
                  <a:pt x="272436" y="0"/>
                </a:lnTo>
                <a:lnTo>
                  <a:pt x="276442" y="4006"/>
                </a:lnTo>
                <a:lnTo>
                  <a:pt x="280448" y="8013"/>
                </a:lnTo>
                <a:lnTo>
                  <a:pt x="288461" y="20032"/>
                </a:lnTo>
                <a:lnTo>
                  <a:pt x="288461" y="32051"/>
                </a:lnTo>
                <a:lnTo>
                  <a:pt x="280448" y="36058"/>
                </a:lnTo>
                <a:lnTo>
                  <a:pt x="276442" y="44071"/>
                </a:lnTo>
                <a:lnTo>
                  <a:pt x="260713" y="53869"/>
                </a:lnTo>
                <a:lnTo>
                  <a:pt x="608977" y="604968"/>
                </a:lnTo>
                <a:lnTo>
                  <a:pt x="616989" y="629007"/>
                </a:lnTo>
                <a:lnTo>
                  <a:pt x="625002" y="649039"/>
                </a:lnTo>
                <a:lnTo>
                  <a:pt x="625002" y="673077"/>
                </a:lnTo>
                <a:lnTo>
                  <a:pt x="616989" y="693109"/>
                </a:lnTo>
                <a:lnTo>
                  <a:pt x="608977" y="713141"/>
                </a:lnTo>
                <a:lnTo>
                  <a:pt x="596957" y="737180"/>
                </a:lnTo>
                <a:lnTo>
                  <a:pt x="580932" y="753205"/>
                </a:lnTo>
                <a:lnTo>
                  <a:pt x="560900" y="769231"/>
                </a:lnTo>
                <a:lnTo>
                  <a:pt x="536861" y="781250"/>
                </a:lnTo>
                <a:lnTo>
                  <a:pt x="508816" y="789263"/>
                </a:lnTo>
                <a:lnTo>
                  <a:pt x="488784" y="789263"/>
                </a:lnTo>
                <a:lnTo>
                  <a:pt x="460739" y="789263"/>
                </a:lnTo>
                <a:lnTo>
                  <a:pt x="440707" y="785257"/>
                </a:lnTo>
                <a:lnTo>
                  <a:pt x="416669" y="773237"/>
                </a:lnTo>
                <a:lnTo>
                  <a:pt x="400643" y="757212"/>
                </a:lnTo>
                <a:lnTo>
                  <a:pt x="392630" y="741186"/>
                </a:lnTo>
                <a:lnTo>
                  <a:pt x="45441" y="187973"/>
                </a:lnTo>
                <a:lnTo>
                  <a:pt x="32051" y="196315"/>
                </a:lnTo>
                <a:lnTo>
                  <a:pt x="20032" y="200321"/>
                </a:lnTo>
                <a:lnTo>
                  <a:pt x="16025" y="200321"/>
                </a:lnTo>
                <a:lnTo>
                  <a:pt x="4006" y="196315"/>
                </a:lnTo>
                <a:lnTo>
                  <a:pt x="0" y="188302"/>
                </a:lnTo>
                <a:lnTo>
                  <a:pt x="0" y="176283"/>
                </a:lnTo>
                <a:lnTo>
                  <a:pt x="0" y="172276"/>
                </a:lnTo>
                <a:lnTo>
                  <a:pt x="0" y="160257"/>
                </a:lnTo>
                <a:lnTo>
                  <a:pt x="4006" y="156250"/>
                </a:lnTo>
                <a:lnTo>
                  <a:pt x="256410" y="4006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460943" y="4093077"/>
            <a:ext cx="453258" cy="589818"/>
            <a:chOff x="5460943" y="4093077"/>
            <a:chExt cx="453258" cy="589818"/>
          </a:xfrm>
        </p:grpSpPr>
        <p:sp>
          <p:nvSpPr>
            <p:cNvPr id="39" name="Freeform 129"/>
            <p:cNvSpPr>
              <a:spLocks/>
            </p:cNvSpPr>
            <p:nvPr/>
          </p:nvSpPr>
          <p:spPr bwMode="auto">
            <a:xfrm>
              <a:off x="5460943" y="4093077"/>
              <a:ext cx="453258" cy="454712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1 w 312"/>
                <a:gd name="T11" fmla="*/ 156 h 313"/>
                <a:gd name="T12" fmla="*/ 27 w 312"/>
                <a:gd name="T13" fmla="*/ 186 h 313"/>
                <a:gd name="T14" fmla="*/ 40 w 312"/>
                <a:gd name="T15" fmla="*/ 213 h 313"/>
                <a:gd name="T16" fmla="*/ 56 w 312"/>
                <a:gd name="T17" fmla="*/ 237 h 313"/>
                <a:gd name="T18" fmla="*/ 76 w 312"/>
                <a:gd name="T19" fmla="*/ 259 h 313"/>
                <a:gd name="T20" fmla="*/ 101 w 312"/>
                <a:gd name="T21" fmla="*/ 275 h 313"/>
                <a:gd name="T22" fmla="*/ 128 w 312"/>
                <a:gd name="T23" fmla="*/ 287 h 313"/>
                <a:gd name="T24" fmla="*/ 157 w 312"/>
                <a:gd name="T25" fmla="*/ 293 h 313"/>
                <a:gd name="T26" fmla="*/ 174 w 312"/>
                <a:gd name="T27" fmla="*/ 294 h 313"/>
                <a:gd name="T28" fmla="*/ 210 w 312"/>
                <a:gd name="T29" fmla="*/ 289 h 313"/>
                <a:gd name="T30" fmla="*/ 243 w 312"/>
                <a:gd name="T31" fmla="*/ 276 h 313"/>
                <a:gd name="T32" fmla="*/ 273 w 312"/>
                <a:gd name="T33" fmla="*/ 257 h 313"/>
                <a:gd name="T34" fmla="*/ 296 w 312"/>
                <a:gd name="T35" fmla="*/ 233 h 313"/>
                <a:gd name="T36" fmla="*/ 312 w 312"/>
                <a:gd name="T37" fmla="*/ 245 h 313"/>
                <a:gd name="T38" fmla="*/ 285 w 312"/>
                <a:gd name="T39" fmla="*/ 274 h 313"/>
                <a:gd name="T40" fmla="*/ 252 w 312"/>
                <a:gd name="T41" fmla="*/ 295 h 313"/>
                <a:gd name="T42" fmla="*/ 214 w 312"/>
                <a:gd name="T43" fmla="*/ 309 h 313"/>
                <a:gd name="T44" fmla="*/ 174 w 312"/>
                <a:gd name="T45" fmla="*/ 313 h 313"/>
                <a:gd name="T46" fmla="*/ 156 w 312"/>
                <a:gd name="T47" fmla="*/ 313 h 313"/>
                <a:gd name="T48" fmla="*/ 122 w 312"/>
                <a:gd name="T49" fmla="*/ 306 h 313"/>
                <a:gd name="T50" fmla="*/ 91 w 312"/>
                <a:gd name="T51" fmla="*/ 293 h 313"/>
                <a:gd name="T52" fmla="*/ 64 w 312"/>
                <a:gd name="T53" fmla="*/ 274 h 313"/>
                <a:gd name="T54" fmla="*/ 40 w 312"/>
                <a:gd name="T55" fmla="*/ 251 h 313"/>
                <a:gd name="T56" fmla="*/ 21 w 312"/>
                <a:gd name="T57" fmla="*/ 222 h 313"/>
                <a:gd name="T58" fmla="*/ 8 w 312"/>
                <a:gd name="T59" fmla="*/ 191 h 313"/>
                <a:gd name="T60" fmla="*/ 2 w 312"/>
                <a:gd name="T61" fmla="*/ 159 h 313"/>
                <a:gd name="T62" fmla="*/ 0 w 312"/>
                <a:gd name="T63" fmla="*/ 140 h 313"/>
                <a:gd name="T64" fmla="*/ 6 w 312"/>
                <a:gd name="T65" fmla="*/ 99 h 313"/>
                <a:gd name="T66" fmla="*/ 19 w 312"/>
                <a:gd name="T67" fmla="*/ 61 h 313"/>
                <a:gd name="T68" fmla="*/ 42 w 312"/>
                <a:gd name="T69" fmla="*/ 27 h 313"/>
                <a:gd name="T70" fmla="*/ 71 w 312"/>
                <a:gd name="T7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31"/>
            <p:cNvSpPr>
              <a:spLocks/>
            </p:cNvSpPr>
            <p:nvPr/>
          </p:nvSpPr>
          <p:spPr bwMode="auto">
            <a:xfrm>
              <a:off x="5504526" y="4109058"/>
              <a:ext cx="398054" cy="387885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任意多边形 40"/>
            <p:cNvSpPr>
              <a:spLocks/>
            </p:cNvSpPr>
            <p:nvPr/>
          </p:nvSpPr>
          <p:spPr bwMode="auto">
            <a:xfrm>
              <a:off x="5460943" y="4093077"/>
              <a:ext cx="453258" cy="589818"/>
            </a:xfrm>
            <a:custGeom>
              <a:avLst/>
              <a:gdLst>
                <a:gd name="connsiteX0" fmla="*/ 103145 w 453258"/>
                <a:gd name="connsiteY0" fmla="*/ 0 h 589818"/>
                <a:gd name="connsiteX1" fmla="*/ 120578 w 453258"/>
                <a:gd name="connsiteY1" fmla="*/ 23244 h 589818"/>
                <a:gd name="connsiteX2" fmla="*/ 100240 w 453258"/>
                <a:gd name="connsiteY2" fmla="*/ 42130 h 589818"/>
                <a:gd name="connsiteX3" fmla="*/ 82807 w 453258"/>
                <a:gd name="connsiteY3" fmla="*/ 59563 h 589818"/>
                <a:gd name="connsiteX4" fmla="*/ 66827 w 453258"/>
                <a:gd name="connsiteY4" fmla="*/ 78449 h 589818"/>
                <a:gd name="connsiteX5" fmla="*/ 53752 w 453258"/>
                <a:gd name="connsiteY5" fmla="*/ 103146 h 589818"/>
                <a:gd name="connsiteX6" fmla="*/ 43583 w 453258"/>
                <a:gd name="connsiteY6" fmla="*/ 126390 h 589818"/>
                <a:gd name="connsiteX7" fmla="*/ 36319 w 453258"/>
                <a:gd name="connsiteY7" fmla="*/ 149634 h 589818"/>
                <a:gd name="connsiteX8" fmla="*/ 31961 w 453258"/>
                <a:gd name="connsiteY8" fmla="*/ 177236 h 589818"/>
                <a:gd name="connsiteX9" fmla="*/ 30508 w 453258"/>
                <a:gd name="connsiteY9" fmla="*/ 203386 h 589818"/>
                <a:gd name="connsiteX10" fmla="*/ 30508 w 453258"/>
                <a:gd name="connsiteY10" fmla="*/ 226630 h 589818"/>
                <a:gd name="connsiteX11" fmla="*/ 33413 w 453258"/>
                <a:gd name="connsiteY11" fmla="*/ 248421 h 589818"/>
                <a:gd name="connsiteX12" fmla="*/ 39224 w 453258"/>
                <a:gd name="connsiteY12" fmla="*/ 270212 h 589818"/>
                <a:gd name="connsiteX13" fmla="*/ 47941 w 453258"/>
                <a:gd name="connsiteY13" fmla="*/ 289098 h 589818"/>
                <a:gd name="connsiteX14" fmla="*/ 58110 w 453258"/>
                <a:gd name="connsiteY14" fmla="*/ 309437 h 589818"/>
                <a:gd name="connsiteX15" fmla="*/ 66827 w 453258"/>
                <a:gd name="connsiteY15" fmla="*/ 328323 h 589818"/>
                <a:gd name="connsiteX16" fmla="*/ 81354 w 453258"/>
                <a:gd name="connsiteY16" fmla="*/ 344303 h 589818"/>
                <a:gd name="connsiteX17" fmla="*/ 94429 w 453258"/>
                <a:gd name="connsiteY17" fmla="*/ 360283 h 589818"/>
                <a:gd name="connsiteX18" fmla="*/ 110409 w 453258"/>
                <a:gd name="connsiteY18" fmla="*/ 376264 h 589818"/>
                <a:gd name="connsiteX19" fmla="*/ 127842 w 453258"/>
                <a:gd name="connsiteY19" fmla="*/ 387886 h 589818"/>
                <a:gd name="connsiteX20" fmla="*/ 146728 w 453258"/>
                <a:gd name="connsiteY20" fmla="*/ 399508 h 589818"/>
                <a:gd name="connsiteX21" fmla="*/ 165614 w 453258"/>
                <a:gd name="connsiteY21" fmla="*/ 409677 h 589818"/>
                <a:gd name="connsiteX22" fmla="*/ 185952 w 453258"/>
                <a:gd name="connsiteY22" fmla="*/ 416941 h 589818"/>
                <a:gd name="connsiteX23" fmla="*/ 207743 w 453258"/>
                <a:gd name="connsiteY23" fmla="*/ 421299 h 589818"/>
                <a:gd name="connsiteX24" fmla="*/ 228082 w 453258"/>
                <a:gd name="connsiteY24" fmla="*/ 425657 h 589818"/>
                <a:gd name="connsiteX25" fmla="*/ 252779 w 453258"/>
                <a:gd name="connsiteY25" fmla="*/ 427110 h 589818"/>
                <a:gd name="connsiteX26" fmla="*/ 280381 w 453258"/>
                <a:gd name="connsiteY26" fmla="*/ 425657 h 589818"/>
                <a:gd name="connsiteX27" fmla="*/ 305078 w 453258"/>
                <a:gd name="connsiteY27" fmla="*/ 419846 h 589818"/>
                <a:gd name="connsiteX28" fmla="*/ 329774 w 453258"/>
                <a:gd name="connsiteY28" fmla="*/ 414035 h 589818"/>
                <a:gd name="connsiteX29" fmla="*/ 353018 w 453258"/>
                <a:gd name="connsiteY29" fmla="*/ 400960 h 589818"/>
                <a:gd name="connsiteX30" fmla="*/ 374810 w 453258"/>
                <a:gd name="connsiteY30" fmla="*/ 389338 h 589818"/>
                <a:gd name="connsiteX31" fmla="*/ 396601 w 453258"/>
                <a:gd name="connsiteY31" fmla="*/ 373358 h 589818"/>
                <a:gd name="connsiteX32" fmla="*/ 414034 w 453258"/>
                <a:gd name="connsiteY32" fmla="*/ 358830 h 589818"/>
                <a:gd name="connsiteX33" fmla="*/ 430014 w 453258"/>
                <a:gd name="connsiteY33" fmla="*/ 338492 h 589818"/>
                <a:gd name="connsiteX34" fmla="*/ 453258 w 453258"/>
                <a:gd name="connsiteY34" fmla="*/ 355925 h 589818"/>
                <a:gd name="connsiteX35" fmla="*/ 432920 w 453258"/>
                <a:gd name="connsiteY35" fmla="*/ 377716 h 589818"/>
                <a:gd name="connsiteX36" fmla="*/ 414034 w 453258"/>
                <a:gd name="connsiteY36" fmla="*/ 398055 h 589818"/>
                <a:gd name="connsiteX37" fmla="*/ 389337 w 453258"/>
                <a:gd name="connsiteY37" fmla="*/ 414035 h 589818"/>
                <a:gd name="connsiteX38" fmla="*/ 366093 w 453258"/>
                <a:gd name="connsiteY38" fmla="*/ 428563 h 589818"/>
                <a:gd name="connsiteX39" fmla="*/ 338491 w 453258"/>
                <a:gd name="connsiteY39" fmla="*/ 440185 h 589818"/>
                <a:gd name="connsiteX40" fmla="*/ 310889 w 453258"/>
                <a:gd name="connsiteY40" fmla="*/ 448901 h 589818"/>
                <a:gd name="connsiteX41" fmla="*/ 281834 w 453258"/>
                <a:gd name="connsiteY41" fmla="*/ 453259 h 589818"/>
                <a:gd name="connsiteX42" fmla="*/ 264402 w 453258"/>
                <a:gd name="connsiteY42" fmla="*/ 454131 h 589818"/>
                <a:gd name="connsiteX43" fmla="*/ 264402 w 453258"/>
                <a:gd name="connsiteY43" fmla="*/ 495389 h 589818"/>
                <a:gd name="connsiteX44" fmla="*/ 265854 w 453258"/>
                <a:gd name="connsiteY44" fmla="*/ 499747 h 589818"/>
                <a:gd name="connsiteX45" fmla="*/ 274571 w 453258"/>
                <a:gd name="connsiteY45" fmla="*/ 508464 h 589818"/>
                <a:gd name="connsiteX46" fmla="*/ 286193 w 453258"/>
                <a:gd name="connsiteY46" fmla="*/ 520086 h 589818"/>
                <a:gd name="connsiteX47" fmla="*/ 293457 w 453258"/>
                <a:gd name="connsiteY47" fmla="*/ 522991 h 589818"/>
                <a:gd name="connsiteX48" fmla="*/ 303626 w 453258"/>
                <a:gd name="connsiteY48" fmla="*/ 527350 h 589818"/>
                <a:gd name="connsiteX49" fmla="*/ 321059 w 453258"/>
                <a:gd name="connsiteY49" fmla="*/ 534613 h 589818"/>
                <a:gd name="connsiteX50" fmla="*/ 338492 w 453258"/>
                <a:gd name="connsiteY50" fmla="*/ 544783 h 589818"/>
                <a:gd name="connsiteX51" fmla="*/ 344303 w 453258"/>
                <a:gd name="connsiteY51" fmla="*/ 549141 h 589818"/>
                <a:gd name="connsiteX52" fmla="*/ 348661 w 453258"/>
                <a:gd name="connsiteY52" fmla="*/ 554952 h 589818"/>
                <a:gd name="connsiteX53" fmla="*/ 350114 w 453258"/>
                <a:gd name="connsiteY53" fmla="*/ 559310 h 589818"/>
                <a:gd name="connsiteX54" fmla="*/ 350114 w 453258"/>
                <a:gd name="connsiteY54" fmla="*/ 565121 h 589818"/>
                <a:gd name="connsiteX55" fmla="*/ 348661 w 453258"/>
                <a:gd name="connsiteY55" fmla="*/ 570932 h 589818"/>
                <a:gd name="connsiteX56" fmla="*/ 342850 w 453258"/>
                <a:gd name="connsiteY56" fmla="*/ 575291 h 589818"/>
                <a:gd name="connsiteX57" fmla="*/ 335587 w 453258"/>
                <a:gd name="connsiteY57" fmla="*/ 578196 h 589818"/>
                <a:gd name="connsiteX58" fmla="*/ 321059 w 453258"/>
                <a:gd name="connsiteY58" fmla="*/ 582554 h 589818"/>
                <a:gd name="connsiteX59" fmla="*/ 305079 w 453258"/>
                <a:gd name="connsiteY59" fmla="*/ 586913 h 589818"/>
                <a:gd name="connsiteX60" fmla="*/ 283287 w 453258"/>
                <a:gd name="connsiteY60" fmla="*/ 588365 h 589818"/>
                <a:gd name="connsiteX61" fmla="*/ 255685 w 453258"/>
                <a:gd name="connsiteY61" fmla="*/ 589818 h 589818"/>
                <a:gd name="connsiteX62" fmla="*/ 238252 w 453258"/>
                <a:gd name="connsiteY62" fmla="*/ 589818 h 589818"/>
                <a:gd name="connsiteX63" fmla="*/ 225177 w 453258"/>
                <a:gd name="connsiteY63" fmla="*/ 589818 h 589818"/>
                <a:gd name="connsiteX64" fmla="*/ 225177 w 453258"/>
                <a:gd name="connsiteY64" fmla="*/ 589410 h 589818"/>
                <a:gd name="connsiteX65" fmla="*/ 191764 w 453258"/>
                <a:gd name="connsiteY65" fmla="*/ 588365 h 589818"/>
                <a:gd name="connsiteX66" fmla="*/ 171425 w 453258"/>
                <a:gd name="connsiteY66" fmla="*/ 586913 h 589818"/>
                <a:gd name="connsiteX67" fmla="*/ 153992 w 453258"/>
                <a:gd name="connsiteY67" fmla="*/ 582554 h 589818"/>
                <a:gd name="connsiteX68" fmla="*/ 140918 w 453258"/>
                <a:gd name="connsiteY68" fmla="*/ 578196 h 589818"/>
                <a:gd name="connsiteX69" fmla="*/ 130748 w 453258"/>
                <a:gd name="connsiteY69" fmla="*/ 575291 h 589818"/>
                <a:gd name="connsiteX70" fmla="*/ 122032 w 453258"/>
                <a:gd name="connsiteY70" fmla="*/ 570932 h 589818"/>
                <a:gd name="connsiteX71" fmla="*/ 119126 w 453258"/>
                <a:gd name="connsiteY71" fmla="*/ 565121 h 589818"/>
                <a:gd name="connsiteX72" fmla="*/ 120579 w 453258"/>
                <a:gd name="connsiteY72" fmla="*/ 559310 h 589818"/>
                <a:gd name="connsiteX73" fmla="*/ 124937 w 453258"/>
                <a:gd name="connsiteY73" fmla="*/ 554952 h 589818"/>
                <a:gd name="connsiteX74" fmla="*/ 127843 w 453258"/>
                <a:gd name="connsiteY74" fmla="*/ 549141 h 589818"/>
                <a:gd name="connsiteX75" fmla="*/ 136559 w 453258"/>
                <a:gd name="connsiteY75" fmla="*/ 544783 h 589818"/>
                <a:gd name="connsiteX76" fmla="*/ 155445 w 453258"/>
                <a:gd name="connsiteY76" fmla="*/ 534613 h 589818"/>
                <a:gd name="connsiteX77" fmla="*/ 175784 w 453258"/>
                <a:gd name="connsiteY77" fmla="*/ 527350 h 589818"/>
                <a:gd name="connsiteX78" fmla="*/ 185953 w 453258"/>
                <a:gd name="connsiteY78" fmla="*/ 522991 h 589818"/>
                <a:gd name="connsiteX79" fmla="*/ 193217 w 453258"/>
                <a:gd name="connsiteY79" fmla="*/ 520086 h 589818"/>
                <a:gd name="connsiteX80" fmla="*/ 203386 w 453258"/>
                <a:gd name="connsiteY80" fmla="*/ 508464 h 589818"/>
                <a:gd name="connsiteX81" fmla="*/ 209197 w 453258"/>
                <a:gd name="connsiteY81" fmla="*/ 499747 h 589818"/>
                <a:gd name="connsiteX82" fmla="*/ 210650 w 453258"/>
                <a:gd name="connsiteY82" fmla="*/ 495389 h 589818"/>
                <a:gd name="connsiteX83" fmla="*/ 210650 w 453258"/>
                <a:gd name="connsiteY83" fmla="*/ 452049 h 589818"/>
                <a:gd name="connsiteX84" fmla="*/ 200480 w 453258"/>
                <a:gd name="connsiteY84" fmla="*/ 450354 h 589818"/>
                <a:gd name="connsiteX85" fmla="*/ 177236 w 453258"/>
                <a:gd name="connsiteY85" fmla="*/ 444543 h 589818"/>
                <a:gd name="connsiteX86" fmla="*/ 153992 w 453258"/>
                <a:gd name="connsiteY86" fmla="*/ 434374 h 589818"/>
                <a:gd name="connsiteX87" fmla="*/ 132200 w 453258"/>
                <a:gd name="connsiteY87" fmla="*/ 425657 h 589818"/>
                <a:gd name="connsiteX88" fmla="*/ 110409 w 453258"/>
                <a:gd name="connsiteY88" fmla="*/ 414035 h 589818"/>
                <a:gd name="connsiteX89" fmla="*/ 92976 w 453258"/>
                <a:gd name="connsiteY89" fmla="*/ 398055 h 589818"/>
                <a:gd name="connsiteX90" fmla="*/ 75543 w 453258"/>
                <a:gd name="connsiteY90" fmla="*/ 382075 h 589818"/>
                <a:gd name="connsiteX91" fmla="*/ 58110 w 453258"/>
                <a:gd name="connsiteY91" fmla="*/ 364641 h 589818"/>
                <a:gd name="connsiteX92" fmla="*/ 43583 w 453258"/>
                <a:gd name="connsiteY92" fmla="*/ 344303 h 589818"/>
                <a:gd name="connsiteX93" fmla="*/ 30508 w 453258"/>
                <a:gd name="connsiteY93" fmla="*/ 322512 h 589818"/>
                <a:gd name="connsiteX94" fmla="*/ 20339 w 453258"/>
                <a:gd name="connsiteY94" fmla="*/ 300720 h 589818"/>
                <a:gd name="connsiteX95" fmla="*/ 11622 w 453258"/>
                <a:gd name="connsiteY95" fmla="*/ 277476 h 589818"/>
                <a:gd name="connsiteX96" fmla="*/ 5811 w 453258"/>
                <a:gd name="connsiteY96" fmla="*/ 254232 h 589818"/>
                <a:gd name="connsiteX97" fmla="*/ 2906 w 453258"/>
                <a:gd name="connsiteY97" fmla="*/ 230988 h 589818"/>
                <a:gd name="connsiteX98" fmla="*/ 0 w 453258"/>
                <a:gd name="connsiteY98" fmla="*/ 203386 h 589818"/>
                <a:gd name="connsiteX99" fmla="*/ 2906 w 453258"/>
                <a:gd name="connsiteY99" fmla="*/ 172878 h 589818"/>
                <a:gd name="connsiteX100" fmla="*/ 8717 w 453258"/>
                <a:gd name="connsiteY100" fmla="*/ 143823 h 589818"/>
                <a:gd name="connsiteX101" fmla="*/ 15980 w 453258"/>
                <a:gd name="connsiteY101" fmla="*/ 114768 h 589818"/>
                <a:gd name="connsiteX102" fmla="*/ 27602 w 453258"/>
                <a:gd name="connsiteY102" fmla="*/ 88618 h 589818"/>
                <a:gd name="connsiteX103" fmla="*/ 43583 w 453258"/>
                <a:gd name="connsiteY103" fmla="*/ 63921 h 589818"/>
                <a:gd name="connsiteX104" fmla="*/ 61016 w 453258"/>
                <a:gd name="connsiteY104" fmla="*/ 39224 h 589818"/>
                <a:gd name="connsiteX105" fmla="*/ 81354 w 453258"/>
                <a:gd name="connsiteY105" fmla="*/ 20339 h 58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53258" h="589818">
                  <a:moveTo>
                    <a:pt x="103145" y="0"/>
                  </a:moveTo>
                  <a:lnTo>
                    <a:pt x="120578" y="23244"/>
                  </a:lnTo>
                  <a:lnTo>
                    <a:pt x="100240" y="42130"/>
                  </a:lnTo>
                  <a:lnTo>
                    <a:pt x="82807" y="59563"/>
                  </a:lnTo>
                  <a:lnTo>
                    <a:pt x="66827" y="78449"/>
                  </a:lnTo>
                  <a:lnTo>
                    <a:pt x="53752" y="103146"/>
                  </a:lnTo>
                  <a:lnTo>
                    <a:pt x="43583" y="126390"/>
                  </a:lnTo>
                  <a:lnTo>
                    <a:pt x="36319" y="149634"/>
                  </a:lnTo>
                  <a:lnTo>
                    <a:pt x="31961" y="177236"/>
                  </a:lnTo>
                  <a:lnTo>
                    <a:pt x="30508" y="203386"/>
                  </a:lnTo>
                  <a:lnTo>
                    <a:pt x="30508" y="226630"/>
                  </a:lnTo>
                  <a:lnTo>
                    <a:pt x="33413" y="248421"/>
                  </a:lnTo>
                  <a:lnTo>
                    <a:pt x="39224" y="270212"/>
                  </a:lnTo>
                  <a:lnTo>
                    <a:pt x="47941" y="289098"/>
                  </a:lnTo>
                  <a:lnTo>
                    <a:pt x="58110" y="309437"/>
                  </a:lnTo>
                  <a:lnTo>
                    <a:pt x="66827" y="328323"/>
                  </a:lnTo>
                  <a:lnTo>
                    <a:pt x="81354" y="344303"/>
                  </a:lnTo>
                  <a:lnTo>
                    <a:pt x="94429" y="360283"/>
                  </a:lnTo>
                  <a:lnTo>
                    <a:pt x="110409" y="376264"/>
                  </a:lnTo>
                  <a:lnTo>
                    <a:pt x="127842" y="387886"/>
                  </a:lnTo>
                  <a:lnTo>
                    <a:pt x="146728" y="399508"/>
                  </a:lnTo>
                  <a:lnTo>
                    <a:pt x="165614" y="409677"/>
                  </a:lnTo>
                  <a:lnTo>
                    <a:pt x="185952" y="416941"/>
                  </a:lnTo>
                  <a:lnTo>
                    <a:pt x="207743" y="421299"/>
                  </a:lnTo>
                  <a:lnTo>
                    <a:pt x="228082" y="425657"/>
                  </a:lnTo>
                  <a:lnTo>
                    <a:pt x="252779" y="427110"/>
                  </a:lnTo>
                  <a:lnTo>
                    <a:pt x="280381" y="425657"/>
                  </a:lnTo>
                  <a:lnTo>
                    <a:pt x="305078" y="419846"/>
                  </a:lnTo>
                  <a:lnTo>
                    <a:pt x="329774" y="414035"/>
                  </a:lnTo>
                  <a:lnTo>
                    <a:pt x="353018" y="400960"/>
                  </a:lnTo>
                  <a:lnTo>
                    <a:pt x="374810" y="389338"/>
                  </a:lnTo>
                  <a:lnTo>
                    <a:pt x="396601" y="373358"/>
                  </a:lnTo>
                  <a:lnTo>
                    <a:pt x="414034" y="358830"/>
                  </a:lnTo>
                  <a:lnTo>
                    <a:pt x="430014" y="338492"/>
                  </a:lnTo>
                  <a:lnTo>
                    <a:pt x="453258" y="355925"/>
                  </a:lnTo>
                  <a:lnTo>
                    <a:pt x="432920" y="377716"/>
                  </a:lnTo>
                  <a:lnTo>
                    <a:pt x="414034" y="398055"/>
                  </a:lnTo>
                  <a:lnTo>
                    <a:pt x="389337" y="414035"/>
                  </a:lnTo>
                  <a:lnTo>
                    <a:pt x="366093" y="428563"/>
                  </a:lnTo>
                  <a:lnTo>
                    <a:pt x="338491" y="440185"/>
                  </a:lnTo>
                  <a:lnTo>
                    <a:pt x="310889" y="448901"/>
                  </a:lnTo>
                  <a:lnTo>
                    <a:pt x="281834" y="453259"/>
                  </a:lnTo>
                  <a:lnTo>
                    <a:pt x="264402" y="454131"/>
                  </a:lnTo>
                  <a:lnTo>
                    <a:pt x="264402" y="495389"/>
                  </a:lnTo>
                  <a:lnTo>
                    <a:pt x="265854" y="499747"/>
                  </a:lnTo>
                  <a:lnTo>
                    <a:pt x="274571" y="508464"/>
                  </a:lnTo>
                  <a:lnTo>
                    <a:pt x="286193" y="520086"/>
                  </a:lnTo>
                  <a:lnTo>
                    <a:pt x="293457" y="522991"/>
                  </a:lnTo>
                  <a:lnTo>
                    <a:pt x="303626" y="527350"/>
                  </a:lnTo>
                  <a:lnTo>
                    <a:pt x="321059" y="534613"/>
                  </a:lnTo>
                  <a:lnTo>
                    <a:pt x="338492" y="544783"/>
                  </a:lnTo>
                  <a:lnTo>
                    <a:pt x="344303" y="549141"/>
                  </a:lnTo>
                  <a:lnTo>
                    <a:pt x="348661" y="554952"/>
                  </a:lnTo>
                  <a:lnTo>
                    <a:pt x="350114" y="559310"/>
                  </a:lnTo>
                  <a:lnTo>
                    <a:pt x="350114" y="565121"/>
                  </a:lnTo>
                  <a:lnTo>
                    <a:pt x="348661" y="570932"/>
                  </a:lnTo>
                  <a:lnTo>
                    <a:pt x="342850" y="575291"/>
                  </a:lnTo>
                  <a:lnTo>
                    <a:pt x="335587" y="578196"/>
                  </a:lnTo>
                  <a:lnTo>
                    <a:pt x="321059" y="582554"/>
                  </a:lnTo>
                  <a:lnTo>
                    <a:pt x="305079" y="586913"/>
                  </a:lnTo>
                  <a:lnTo>
                    <a:pt x="283287" y="588365"/>
                  </a:lnTo>
                  <a:lnTo>
                    <a:pt x="255685" y="589818"/>
                  </a:lnTo>
                  <a:lnTo>
                    <a:pt x="238252" y="589818"/>
                  </a:lnTo>
                  <a:lnTo>
                    <a:pt x="225177" y="589818"/>
                  </a:lnTo>
                  <a:lnTo>
                    <a:pt x="225177" y="589410"/>
                  </a:lnTo>
                  <a:lnTo>
                    <a:pt x="191764" y="588365"/>
                  </a:lnTo>
                  <a:lnTo>
                    <a:pt x="171425" y="586913"/>
                  </a:lnTo>
                  <a:lnTo>
                    <a:pt x="153992" y="582554"/>
                  </a:lnTo>
                  <a:lnTo>
                    <a:pt x="140918" y="578196"/>
                  </a:lnTo>
                  <a:lnTo>
                    <a:pt x="130748" y="575291"/>
                  </a:lnTo>
                  <a:lnTo>
                    <a:pt x="122032" y="570932"/>
                  </a:lnTo>
                  <a:lnTo>
                    <a:pt x="119126" y="565121"/>
                  </a:lnTo>
                  <a:lnTo>
                    <a:pt x="120579" y="559310"/>
                  </a:lnTo>
                  <a:lnTo>
                    <a:pt x="124937" y="554952"/>
                  </a:lnTo>
                  <a:lnTo>
                    <a:pt x="127843" y="549141"/>
                  </a:lnTo>
                  <a:lnTo>
                    <a:pt x="136559" y="544783"/>
                  </a:lnTo>
                  <a:lnTo>
                    <a:pt x="155445" y="534613"/>
                  </a:lnTo>
                  <a:lnTo>
                    <a:pt x="175784" y="527350"/>
                  </a:lnTo>
                  <a:lnTo>
                    <a:pt x="185953" y="522991"/>
                  </a:lnTo>
                  <a:lnTo>
                    <a:pt x="193217" y="520086"/>
                  </a:lnTo>
                  <a:lnTo>
                    <a:pt x="203386" y="508464"/>
                  </a:lnTo>
                  <a:lnTo>
                    <a:pt x="209197" y="499747"/>
                  </a:lnTo>
                  <a:lnTo>
                    <a:pt x="210650" y="495389"/>
                  </a:lnTo>
                  <a:lnTo>
                    <a:pt x="210650" y="452049"/>
                  </a:lnTo>
                  <a:lnTo>
                    <a:pt x="200480" y="450354"/>
                  </a:lnTo>
                  <a:lnTo>
                    <a:pt x="177236" y="444543"/>
                  </a:lnTo>
                  <a:lnTo>
                    <a:pt x="153992" y="434374"/>
                  </a:lnTo>
                  <a:lnTo>
                    <a:pt x="132200" y="425657"/>
                  </a:lnTo>
                  <a:lnTo>
                    <a:pt x="110409" y="414035"/>
                  </a:lnTo>
                  <a:lnTo>
                    <a:pt x="92976" y="398055"/>
                  </a:lnTo>
                  <a:lnTo>
                    <a:pt x="75543" y="382075"/>
                  </a:lnTo>
                  <a:lnTo>
                    <a:pt x="58110" y="364641"/>
                  </a:lnTo>
                  <a:lnTo>
                    <a:pt x="43583" y="344303"/>
                  </a:lnTo>
                  <a:lnTo>
                    <a:pt x="30508" y="322512"/>
                  </a:lnTo>
                  <a:lnTo>
                    <a:pt x="20339" y="300720"/>
                  </a:lnTo>
                  <a:lnTo>
                    <a:pt x="11622" y="277476"/>
                  </a:lnTo>
                  <a:lnTo>
                    <a:pt x="5811" y="254232"/>
                  </a:lnTo>
                  <a:lnTo>
                    <a:pt x="2906" y="230988"/>
                  </a:lnTo>
                  <a:lnTo>
                    <a:pt x="0" y="203386"/>
                  </a:lnTo>
                  <a:lnTo>
                    <a:pt x="2906" y="172878"/>
                  </a:lnTo>
                  <a:lnTo>
                    <a:pt x="8717" y="143823"/>
                  </a:lnTo>
                  <a:lnTo>
                    <a:pt x="15980" y="114768"/>
                  </a:lnTo>
                  <a:lnTo>
                    <a:pt x="27602" y="88618"/>
                  </a:lnTo>
                  <a:lnTo>
                    <a:pt x="43583" y="63921"/>
                  </a:lnTo>
                  <a:lnTo>
                    <a:pt x="61016" y="39224"/>
                  </a:lnTo>
                  <a:lnTo>
                    <a:pt x="81354" y="20339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5504526" y="4109058"/>
              <a:ext cx="398054" cy="387885"/>
            </a:xfrm>
            <a:custGeom>
              <a:avLst/>
              <a:gdLst>
                <a:gd name="T0" fmla="*/ 199 w 274"/>
                <a:gd name="T1" fmla="*/ 18 h 267"/>
                <a:gd name="T2" fmla="*/ 203 w 274"/>
                <a:gd name="T3" fmla="*/ 37 h 267"/>
                <a:gd name="T4" fmla="*/ 214 w 274"/>
                <a:gd name="T5" fmla="*/ 35 h 267"/>
                <a:gd name="T6" fmla="*/ 221 w 274"/>
                <a:gd name="T7" fmla="*/ 43 h 267"/>
                <a:gd name="T8" fmla="*/ 238 w 274"/>
                <a:gd name="T9" fmla="*/ 56 h 267"/>
                <a:gd name="T10" fmla="*/ 257 w 274"/>
                <a:gd name="T11" fmla="*/ 80 h 267"/>
                <a:gd name="T12" fmla="*/ 251 w 274"/>
                <a:gd name="T13" fmla="*/ 91 h 267"/>
                <a:gd name="T14" fmla="*/ 256 w 274"/>
                <a:gd name="T15" fmla="*/ 93 h 267"/>
                <a:gd name="T16" fmla="*/ 262 w 274"/>
                <a:gd name="T17" fmla="*/ 85 h 267"/>
                <a:gd name="T18" fmla="*/ 264 w 274"/>
                <a:gd name="T19" fmla="*/ 93 h 267"/>
                <a:gd name="T20" fmla="*/ 259 w 274"/>
                <a:gd name="T21" fmla="*/ 110 h 267"/>
                <a:gd name="T22" fmla="*/ 247 w 274"/>
                <a:gd name="T23" fmla="*/ 112 h 267"/>
                <a:gd name="T24" fmla="*/ 232 w 274"/>
                <a:gd name="T25" fmla="*/ 127 h 267"/>
                <a:gd name="T26" fmla="*/ 220 w 274"/>
                <a:gd name="T27" fmla="*/ 141 h 267"/>
                <a:gd name="T28" fmla="*/ 202 w 274"/>
                <a:gd name="T29" fmla="*/ 154 h 267"/>
                <a:gd name="T30" fmla="*/ 209 w 274"/>
                <a:gd name="T31" fmla="*/ 183 h 267"/>
                <a:gd name="T32" fmla="*/ 218 w 274"/>
                <a:gd name="T33" fmla="*/ 214 h 267"/>
                <a:gd name="T34" fmla="*/ 210 w 274"/>
                <a:gd name="T35" fmla="*/ 237 h 267"/>
                <a:gd name="T36" fmla="*/ 226 w 274"/>
                <a:gd name="T37" fmla="*/ 228 h 267"/>
                <a:gd name="T38" fmla="*/ 247 w 274"/>
                <a:gd name="T39" fmla="*/ 192 h 267"/>
                <a:gd name="T40" fmla="*/ 264 w 274"/>
                <a:gd name="T41" fmla="*/ 141 h 267"/>
                <a:gd name="T42" fmla="*/ 274 w 274"/>
                <a:gd name="T43" fmla="*/ 115 h 267"/>
                <a:gd name="T44" fmla="*/ 155 w 274"/>
                <a:gd name="T45" fmla="*/ 267 h 267"/>
                <a:gd name="T46" fmla="*/ 178 w 274"/>
                <a:gd name="T47" fmla="*/ 246 h 267"/>
                <a:gd name="T48" fmla="*/ 153 w 274"/>
                <a:gd name="T49" fmla="*/ 245 h 267"/>
                <a:gd name="T50" fmla="*/ 145 w 274"/>
                <a:gd name="T51" fmla="*/ 252 h 267"/>
                <a:gd name="T52" fmla="*/ 125 w 274"/>
                <a:gd name="T53" fmla="*/ 248 h 267"/>
                <a:gd name="T54" fmla="*/ 99 w 274"/>
                <a:gd name="T55" fmla="*/ 249 h 267"/>
                <a:gd name="T56" fmla="*/ 121 w 274"/>
                <a:gd name="T57" fmla="*/ 267 h 267"/>
                <a:gd name="T58" fmla="*/ 0 w 274"/>
                <a:gd name="T59" fmla="*/ 129 h 267"/>
                <a:gd name="T60" fmla="*/ 62 w 274"/>
                <a:gd name="T61" fmla="*/ 26 h 267"/>
                <a:gd name="T62" fmla="*/ 19 w 274"/>
                <a:gd name="T63" fmla="*/ 87 h 267"/>
                <a:gd name="T64" fmla="*/ 31 w 274"/>
                <a:gd name="T65" fmla="*/ 84 h 267"/>
                <a:gd name="T66" fmla="*/ 50 w 274"/>
                <a:gd name="T67" fmla="*/ 91 h 267"/>
                <a:gd name="T68" fmla="*/ 60 w 274"/>
                <a:gd name="T69" fmla="*/ 88 h 267"/>
                <a:gd name="T70" fmla="*/ 46 w 274"/>
                <a:gd name="T71" fmla="*/ 106 h 267"/>
                <a:gd name="T72" fmla="*/ 35 w 274"/>
                <a:gd name="T73" fmla="*/ 122 h 267"/>
                <a:gd name="T74" fmla="*/ 45 w 274"/>
                <a:gd name="T75" fmla="*/ 157 h 267"/>
                <a:gd name="T76" fmla="*/ 54 w 274"/>
                <a:gd name="T77" fmla="*/ 180 h 267"/>
                <a:gd name="T78" fmla="*/ 87 w 274"/>
                <a:gd name="T79" fmla="*/ 210 h 267"/>
                <a:gd name="T80" fmla="*/ 95 w 274"/>
                <a:gd name="T81" fmla="*/ 188 h 267"/>
                <a:gd name="T82" fmla="*/ 98 w 274"/>
                <a:gd name="T83" fmla="*/ 169 h 267"/>
                <a:gd name="T84" fmla="*/ 104 w 274"/>
                <a:gd name="T85" fmla="*/ 137 h 267"/>
                <a:gd name="T86" fmla="*/ 117 w 274"/>
                <a:gd name="T87" fmla="*/ 122 h 267"/>
                <a:gd name="T88" fmla="*/ 152 w 274"/>
                <a:gd name="T89" fmla="*/ 125 h 267"/>
                <a:gd name="T90" fmla="*/ 165 w 274"/>
                <a:gd name="T91" fmla="*/ 106 h 267"/>
                <a:gd name="T92" fmla="*/ 161 w 274"/>
                <a:gd name="T93" fmla="*/ 81 h 267"/>
                <a:gd name="T94" fmla="*/ 134 w 274"/>
                <a:gd name="T95" fmla="*/ 58 h 267"/>
                <a:gd name="T96" fmla="*/ 111 w 274"/>
                <a:gd name="T97" fmla="*/ 57 h 267"/>
                <a:gd name="T98" fmla="*/ 92 w 274"/>
                <a:gd name="T99" fmla="*/ 68 h 267"/>
                <a:gd name="T100" fmla="*/ 69 w 274"/>
                <a:gd name="T101" fmla="*/ 64 h 267"/>
                <a:gd name="T102" fmla="*/ 73 w 274"/>
                <a:gd name="T103" fmla="*/ 56 h 267"/>
                <a:gd name="T104" fmla="*/ 80 w 274"/>
                <a:gd name="T105" fmla="*/ 45 h 267"/>
                <a:gd name="T106" fmla="*/ 81 w 274"/>
                <a:gd name="T107" fmla="*/ 38 h 267"/>
                <a:gd name="T108" fmla="*/ 96 w 274"/>
                <a:gd name="T109" fmla="*/ 49 h 267"/>
                <a:gd name="T110" fmla="*/ 119 w 274"/>
                <a:gd name="T111" fmla="*/ 47 h 267"/>
                <a:gd name="T112" fmla="*/ 137 w 274"/>
                <a:gd name="T113" fmla="*/ 45 h 267"/>
                <a:gd name="T114" fmla="*/ 141 w 274"/>
                <a:gd name="T115" fmla="*/ 28 h 267"/>
                <a:gd name="T116" fmla="*/ 161 w 274"/>
                <a:gd name="T117" fmla="*/ 22 h 267"/>
                <a:gd name="T118" fmla="*/ 132 w 274"/>
                <a:gd name="T119" fmla="*/ 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FFFFFF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Freeform 16"/>
          <p:cNvSpPr>
            <a:spLocks/>
          </p:cNvSpPr>
          <p:nvPr/>
        </p:nvSpPr>
        <p:spPr bwMode="auto">
          <a:xfrm>
            <a:off x="3253579" y="3825283"/>
            <a:ext cx="704156" cy="704156"/>
          </a:xfrm>
          <a:custGeom>
            <a:avLst/>
            <a:gdLst>
              <a:gd name="T0" fmla="*/ 195 w 199"/>
              <a:gd name="T1" fmla="*/ 8 h 203"/>
              <a:gd name="T2" fmla="*/ 154 w 199"/>
              <a:gd name="T3" fmla="*/ 19 h 203"/>
              <a:gd name="T4" fmla="*/ 144 w 199"/>
              <a:gd name="T5" fmla="*/ 28 h 203"/>
              <a:gd name="T6" fmla="*/ 28 w 199"/>
              <a:gd name="T7" fmla="*/ 19 h 203"/>
              <a:gd name="T8" fmla="*/ 7 w 199"/>
              <a:gd name="T9" fmla="*/ 23 h 203"/>
              <a:gd name="T10" fmla="*/ 0 w 199"/>
              <a:gd name="T11" fmla="*/ 30 h 203"/>
              <a:gd name="T12" fmla="*/ 107 w 199"/>
              <a:gd name="T13" fmla="*/ 69 h 203"/>
              <a:gd name="T14" fmla="*/ 63 w 199"/>
              <a:gd name="T15" fmla="*/ 120 h 203"/>
              <a:gd name="T16" fmla="*/ 24 w 199"/>
              <a:gd name="T17" fmla="*/ 118 h 203"/>
              <a:gd name="T18" fmla="*/ 10 w 199"/>
              <a:gd name="T19" fmla="*/ 132 h 203"/>
              <a:gd name="T20" fmla="*/ 58 w 199"/>
              <a:gd name="T21" fmla="*/ 142 h 203"/>
              <a:gd name="T22" fmla="*/ 70 w 199"/>
              <a:gd name="T23" fmla="*/ 193 h 203"/>
              <a:gd name="T24" fmla="*/ 85 w 199"/>
              <a:gd name="T25" fmla="*/ 178 h 203"/>
              <a:gd name="T26" fmla="*/ 82 w 199"/>
              <a:gd name="T27" fmla="*/ 139 h 203"/>
              <a:gd name="T28" fmla="*/ 133 w 199"/>
              <a:gd name="T29" fmla="*/ 96 h 203"/>
              <a:gd name="T30" fmla="*/ 172 w 199"/>
              <a:gd name="T31" fmla="*/ 203 h 203"/>
              <a:gd name="T32" fmla="*/ 180 w 199"/>
              <a:gd name="T33" fmla="*/ 195 h 203"/>
              <a:gd name="T34" fmla="*/ 184 w 199"/>
              <a:gd name="T35" fmla="*/ 175 h 203"/>
              <a:gd name="T36" fmla="*/ 175 w 199"/>
              <a:gd name="T37" fmla="*/ 58 h 203"/>
              <a:gd name="T38" fmla="*/ 183 w 199"/>
              <a:gd name="T39" fmla="*/ 48 h 203"/>
              <a:gd name="T40" fmla="*/ 188 w 199"/>
              <a:gd name="T41" fmla="*/ 42 h 203"/>
              <a:gd name="T42" fmla="*/ 194 w 199"/>
              <a:gd name="T43" fmla="*/ 33 h 203"/>
              <a:gd name="T44" fmla="*/ 198 w 199"/>
              <a:gd name="T45" fmla="*/ 20 h 203"/>
              <a:gd name="T46" fmla="*/ 195 w 199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03">
                <a:moveTo>
                  <a:pt x="195" y="8"/>
                </a:moveTo>
                <a:cubicBezTo>
                  <a:pt x="187" y="0"/>
                  <a:pt x="173" y="4"/>
                  <a:pt x="154" y="19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80" y="195"/>
                  <a:pt x="180" y="195"/>
                  <a:pt x="180" y="195"/>
                </a:cubicBezTo>
                <a:cubicBezTo>
                  <a:pt x="184" y="191"/>
                  <a:pt x="185" y="184"/>
                  <a:pt x="184" y="175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85" y="46"/>
                  <a:pt x="187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29"/>
                  <a:pt x="198" y="25"/>
                  <a:pt x="198" y="20"/>
                </a:cubicBezTo>
                <a:cubicBezTo>
                  <a:pt x="199" y="15"/>
                  <a:pt x="198" y="11"/>
                  <a:pt x="195" y="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51"/>
          <p:cNvSpPr>
            <a:spLocks noEditPoints="1"/>
          </p:cNvSpPr>
          <p:nvPr/>
        </p:nvSpPr>
        <p:spPr bwMode="auto">
          <a:xfrm>
            <a:off x="1676547" y="748800"/>
            <a:ext cx="383939" cy="665494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1962296" y="4132388"/>
            <a:ext cx="340192" cy="707385"/>
          </a:xfrm>
          <a:custGeom>
            <a:avLst/>
            <a:gdLst>
              <a:gd name="T0" fmla="*/ 92 w 184"/>
              <a:gd name="T1" fmla="*/ 0 h 385"/>
              <a:gd name="T2" fmla="*/ 89 w 184"/>
              <a:gd name="T3" fmla="*/ 8 h 385"/>
              <a:gd name="T4" fmla="*/ 0 w 184"/>
              <a:gd name="T5" fmla="*/ 187 h 385"/>
              <a:gd name="T6" fmla="*/ 0 w 184"/>
              <a:gd name="T7" fmla="*/ 385 h 385"/>
              <a:gd name="T8" fmla="*/ 184 w 184"/>
              <a:gd name="T9" fmla="*/ 385 h 385"/>
              <a:gd name="T10" fmla="*/ 184 w 184"/>
              <a:gd name="T11" fmla="*/ 187 h 385"/>
              <a:gd name="T12" fmla="*/ 92 w 184"/>
              <a:gd name="T13" fmla="*/ 0 h 385"/>
              <a:gd name="T14" fmla="*/ 9 w 184"/>
              <a:gd name="T15" fmla="*/ 189 h 385"/>
              <a:gd name="T16" fmla="*/ 57 w 184"/>
              <a:gd name="T17" fmla="*/ 90 h 385"/>
              <a:gd name="T18" fmla="*/ 127 w 184"/>
              <a:gd name="T19" fmla="*/ 90 h 385"/>
              <a:gd name="T20" fmla="*/ 176 w 184"/>
              <a:gd name="T21" fmla="*/ 189 h 385"/>
              <a:gd name="T22" fmla="*/ 176 w 184"/>
              <a:gd name="T23" fmla="*/ 193 h 385"/>
              <a:gd name="T24" fmla="*/ 151 w 184"/>
              <a:gd name="T25" fmla="*/ 226 h 385"/>
              <a:gd name="T26" fmla="*/ 121 w 184"/>
              <a:gd name="T27" fmla="*/ 188 h 385"/>
              <a:gd name="T28" fmla="*/ 92 w 184"/>
              <a:gd name="T29" fmla="*/ 226 h 385"/>
              <a:gd name="T30" fmla="*/ 63 w 184"/>
              <a:gd name="T31" fmla="*/ 188 h 385"/>
              <a:gd name="T32" fmla="*/ 34 w 184"/>
              <a:gd name="T33" fmla="*/ 226 h 385"/>
              <a:gd name="T34" fmla="*/ 9 w 184"/>
              <a:gd name="T35" fmla="*/ 193 h 385"/>
              <a:gd name="T36" fmla="*/ 9 w 184"/>
              <a:gd name="T37" fmla="*/ 18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4" h="385">
                <a:moveTo>
                  <a:pt x="92" y="0"/>
                </a:moveTo>
                <a:cubicBezTo>
                  <a:pt x="89" y="8"/>
                  <a:pt x="89" y="8"/>
                  <a:pt x="89" y="8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385"/>
                  <a:pt x="0" y="385"/>
                  <a:pt x="0" y="385"/>
                </a:cubicBezTo>
                <a:cubicBezTo>
                  <a:pt x="184" y="385"/>
                  <a:pt x="184" y="385"/>
                  <a:pt x="184" y="385"/>
                </a:cubicBezTo>
                <a:cubicBezTo>
                  <a:pt x="184" y="187"/>
                  <a:pt x="184" y="187"/>
                  <a:pt x="184" y="187"/>
                </a:cubicBezTo>
                <a:lnTo>
                  <a:pt x="92" y="0"/>
                </a:lnTo>
                <a:close/>
                <a:moveTo>
                  <a:pt x="9" y="189"/>
                </a:moveTo>
                <a:cubicBezTo>
                  <a:pt x="9" y="188"/>
                  <a:pt x="35" y="136"/>
                  <a:pt x="57" y="90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50" y="136"/>
                  <a:pt x="175" y="188"/>
                  <a:pt x="176" y="189"/>
                </a:cubicBezTo>
                <a:cubicBezTo>
                  <a:pt x="176" y="189"/>
                  <a:pt x="176" y="191"/>
                  <a:pt x="176" y="193"/>
                </a:cubicBezTo>
                <a:cubicBezTo>
                  <a:pt x="151" y="226"/>
                  <a:pt x="151" y="226"/>
                  <a:pt x="151" y="226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92" y="226"/>
                  <a:pt x="92" y="226"/>
                  <a:pt x="92" y="226"/>
                </a:cubicBezTo>
                <a:cubicBezTo>
                  <a:pt x="63" y="188"/>
                  <a:pt x="63" y="188"/>
                  <a:pt x="63" y="18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9" y="193"/>
                  <a:pt x="9" y="193"/>
                  <a:pt x="9" y="193"/>
                </a:cubicBezTo>
                <a:cubicBezTo>
                  <a:pt x="9" y="191"/>
                  <a:pt x="9" y="189"/>
                  <a:pt x="9" y="189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7135292" y="3933188"/>
            <a:ext cx="541136" cy="614602"/>
          </a:xfrm>
          <a:custGeom>
            <a:avLst/>
            <a:gdLst>
              <a:gd name="T0" fmla="*/ 154 w 158"/>
              <a:gd name="T1" fmla="*/ 160 h 180"/>
              <a:gd name="T2" fmla="*/ 110 w 158"/>
              <a:gd name="T3" fmla="*/ 102 h 180"/>
              <a:gd name="T4" fmla="*/ 107 w 158"/>
              <a:gd name="T5" fmla="*/ 102 h 180"/>
              <a:gd name="T6" fmla="*/ 104 w 158"/>
              <a:gd name="T7" fmla="*/ 105 h 180"/>
              <a:gd name="T8" fmla="*/ 99 w 158"/>
              <a:gd name="T9" fmla="*/ 99 h 180"/>
              <a:gd name="T10" fmla="*/ 116 w 158"/>
              <a:gd name="T11" fmla="*/ 58 h 180"/>
              <a:gd name="T12" fmla="*/ 58 w 158"/>
              <a:gd name="T13" fmla="*/ 0 h 180"/>
              <a:gd name="T14" fmla="*/ 0 w 158"/>
              <a:gd name="T15" fmla="*/ 58 h 180"/>
              <a:gd name="T16" fmla="*/ 58 w 158"/>
              <a:gd name="T17" fmla="*/ 116 h 180"/>
              <a:gd name="T18" fmla="*/ 84 w 158"/>
              <a:gd name="T19" fmla="*/ 109 h 180"/>
              <a:gd name="T20" fmla="*/ 90 w 158"/>
              <a:gd name="T21" fmla="*/ 116 h 180"/>
              <a:gd name="T22" fmla="*/ 87 w 158"/>
              <a:gd name="T23" fmla="*/ 120 h 180"/>
              <a:gd name="T24" fmla="*/ 87 w 158"/>
              <a:gd name="T25" fmla="*/ 121 h 180"/>
              <a:gd name="T26" fmla="*/ 132 w 158"/>
              <a:gd name="T27" fmla="*/ 178 h 180"/>
              <a:gd name="T28" fmla="*/ 141 w 158"/>
              <a:gd name="T29" fmla="*/ 179 h 180"/>
              <a:gd name="T30" fmla="*/ 154 w 158"/>
              <a:gd name="T31" fmla="*/ 170 h 180"/>
              <a:gd name="T32" fmla="*/ 154 w 158"/>
              <a:gd name="T33" fmla="*/ 160 h 180"/>
              <a:gd name="T34" fmla="*/ 21 w 158"/>
              <a:gd name="T35" fmla="*/ 58 h 180"/>
              <a:gd name="T36" fmla="*/ 58 w 158"/>
              <a:gd name="T37" fmla="*/ 21 h 180"/>
              <a:gd name="T38" fmla="*/ 96 w 158"/>
              <a:gd name="T39" fmla="*/ 58 h 180"/>
              <a:gd name="T40" fmla="*/ 58 w 158"/>
              <a:gd name="T41" fmla="*/ 95 h 180"/>
              <a:gd name="T42" fmla="*/ 21 w 158"/>
              <a:gd name="T43" fmla="*/ 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8" h="180">
                <a:moveTo>
                  <a:pt x="154" y="160"/>
                </a:moveTo>
                <a:cubicBezTo>
                  <a:pt x="110" y="102"/>
                  <a:pt x="110" y="102"/>
                  <a:pt x="110" y="102"/>
                </a:cubicBezTo>
                <a:cubicBezTo>
                  <a:pt x="107" y="102"/>
                  <a:pt x="107" y="102"/>
                  <a:pt x="107" y="102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99" y="99"/>
                  <a:pt x="99" y="99"/>
                  <a:pt x="99" y="99"/>
                </a:cubicBezTo>
                <a:cubicBezTo>
                  <a:pt x="110" y="88"/>
                  <a:pt x="116" y="74"/>
                  <a:pt x="116" y="58"/>
                </a:cubicBezTo>
                <a:cubicBezTo>
                  <a:pt x="116" y="26"/>
                  <a:pt x="90" y="0"/>
                  <a:pt x="58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68" y="116"/>
                  <a:pt x="77" y="114"/>
                  <a:pt x="84" y="10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7" y="121"/>
                  <a:pt x="130" y="175"/>
                  <a:pt x="132" y="178"/>
                </a:cubicBezTo>
                <a:cubicBezTo>
                  <a:pt x="135" y="180"/>
                  <a:pt x="141" y="179"/>
                  <a:pt x="141" y="179"/>
                </a:cubicBezTo>
                <a:cubicBezTo>
                  <a:pt x="141" y="179"/>
                  <a:pt x="149" y="174"/>
                  <a:pt x="154" y="170"/>
                </a:cubicBezTo>
                <a:cubicBezTo>
                  <a:pt x="158" y="166"/>
                  <a:pt x="154" y="160"/>
                  <a:pt x="154" y="160"/>
                </a:cubicBezTo>
                <a:close/>
                <a:moveTo>
                  <a:pt x="21" y="58"/>
                </a:moveTo>
                <a:cubicBezTo>
                  <a:pt x="21" y="37"/>
                  <a:pt x="38" y="21"/>
                  <a:pt x="58" y="21"/>
                </a:cubicBezTo>
                <a:cubicBezTo>
                  <a:pt x="79" y="21"/>
                  <a:pt x="96" y="37"/>
                  <a:pt x="96" y="58"/>
                </a:cubicBezTo>
                <a:cubicBezTo>
                  <a:pt x="96" y="79"/>
                  <a:pt x="79" y="95"/>
                  <a:pt x="58" y="95"/>
                </a:cubicBezTo>
                <a:cubicBezTo>
                  <a:pt x="38" y="95"/>
                  <a:pt x="21" y="79"/>
                  <a:pt x="21" y="58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10"/>
          <p:cNvSpPr>
            <a:spLocks/>
          </p:cNvSpPr>
          <p:nvPr/>
        </p:nvSpPr>
        <p:spPr bwMode="auto">
          <a:xfrm>
            <a:off x="6228206" y="2573512"/>
            <a:ext cx="718274" cy="718274"/>
          </a:xfrm>
          <a:custGeom>
            <a:avLst/>
            <a:gdLst/>
            <a:ahLst/>
            <a:cxnLst/>
            <a:rect l="l" t="t" r="r" b="b"/>
            <a:pathLst>
              <a:path w="718274" h="718274">
                <a:moveTo>
                  <a:pt x="384512" y="584026"/>
                </a:moveTo>
                <a:lnTo>
                  <a:pt x="371826" y="594176"/>
                </a:lnTo>
                <a:lnTo>
                  <a:pt x="351526" y="601788"/>
                </a:lnTo>
                <a:lnTo>
                  <a:pt x="323614" y="614476"/>
                </a:lnTo>
                <a:lnTo>
                  <a:pt x="303314" y="627162"/>
                </a:lnTo>
                <a:lnTo>
                  <a:pt x="293165" y="632238"/>
                </a:lnTo>
                <a:lnTo>
                  <a:pt x="285552" y="637312"/>
                </a:lnTo>
                <a:lnTo>
                  <a:pt x="280477" y="637312"/>
                </a:lnTo>
                <a:lnTo>
                  <a:pt x="285552" y="642388"/>
                </a:lnTo>
                <a:lnTo>
                  <a:pt x="288089" y="650000"/>
                </a:lnTo>
                <a:lnTo>
                  <a:pt x="298239" y="662686"/>
                </a:lnTo>
                <a:lnTo>
                  <a:pt x="305852" y="680448"/>
                </a:lnTo>
                <a:lnTo>
                  <a:pt x="316002" y="693136"/>
                </a:lnTo>
                <a:lnTo>
                  <a:pt x="318539" y="703286"/>
                </a:lnTo>
                <a:lnTo>
                  <a:pt x="322027" y="708517"/>
                </a:lnTo>
                <a:lnTo>
                  <a:pt x="345647" y="710898"/>
                </a:lnTo>
                <a:lnTo>
                  <a:pt x="372629" y="710898"/>
                </a:lnTo>
                <a:lnTo>
                  <a:pt x="413803" y="706748"/>
                </a:lnTo>
                <a:lnTo>
                  <a:pt x="468248" y="693136"/>
                </a:lnTo>
                <a:lnTo>
                  <a:pt x="473322" y="685524"/>
                </a:lnTo>
                <a:lnTo>
                  <a:pt x="475860" y="672836"/>
                </a:lnTo>
                <a:lnTo>
                  <a:pt x="480935" y="660150"/>
                </a:lnTo>
                <a:lnTo>
                  <a:pt x="486009" y="644924"/>
                </a:lnTo>
                <a:lnTo>
                  <a:pt x="491085" y="632238"/>
                </a:lnTo>
                <a:lnTo>
                  <a:pt x="493622" y="624626"/>
                </a:lnTo>
                <a:lnTo>
                  <a:pt x="498697" y="614476"/>
                </a:lnTo>
                <a:lnTo>
                  <a:pt x="493622" y="614476"/>
                </a:lnTo>
                <a:lnTo>
                  <a:pt x="480935" y="611938"/>
                </a:lnTo>
                <a:lnTo>
                  <a:pt x="468248" y="611938"/>
                </a:lnTo>
                <a:lnTo>
                  <a:pt x="432724" y="596714"/>
                </a:lnTo>
                <a:lnTo>
                  <a:pt x="397200" y="589101"/>
                </a:lnTo>
                <a:lnTo>
                  <a:pt x="389588" y="584026"/>
                </a:lnTo>
                <a:close/>
                <a:moveTo>
                  <a:pt x="70842" y="355658"/>
                </a:moveTo>
                <a:lnTo>
                  <a:pt x="65674" y="360857"/>
                </a:lnTo>
                <a:lnTo>
                  <a:pt x="55340" y="368654"/>
                </a:lnTo>
                <a:lnTo>
                  <a:pt x="47589" y="379051"/>
                </a:lnTo>
                <a:lnTo>
                  <a:pt x="37256" y="392047"/>
                </a:lnTo>
                <a:lnTo>
                  <a:pt x="29505" y="405045"/>
                </a:lnTo>
                <a:lnTo>
                  <a:pt x="21754" y="412842"/>
                </a:lnTo>
                <a:lnTo>
                  <a:pt x="16587" y="423240"/>
                </a:lnTo>
                <a:lnTo>
                  <a:pt x="37256" y="498618"/>
                </a:lnTo>
                <a:lnTo>
                  <a:pt x="73425" y="566200"/>
                </a:lnTo>
                <a:lnTo>
                  <a:pt x="86343" y="566200"/>
                </a:lnTo>
                <a:lnTo>
                  <a:pt x="96678" y="566200"/>
                </a:lnTo>
                <a:lnTo>
                  <a:pt x="114762" y="566200"/>
                </a:lnTo>
                <a:lnTo>
                  <a:pt x="132847" y="568800"/>
                </a:lnTo>
                <a:lnTo>
                  <a:pt x="145765" y="568800"/>
                </a:lnTo>
                <a:lnTo>
                  <a:pt x="158682" y="568800"/>
                </a:lnTo>
                <a:lnTo>
                  <a:pt x="158682" y="566200"/>
                </a:lnTo>
                <a:lnTo>
                  <a:pt x="158682" y="555804"/>
                </a:lnTo>
                <a:lnTo>
                  <a:pt x="158682" y="542806"/>
                </a:lnTo>
                <a:lnTo>
                  <a:pt x="153516" y="498618"/>
                </a:lnTo>
                <a:lnTo>
                  <a:pt x="153516" y="457030"/>
                </a:lnTo>
                <a:lnTo>
                  <a:pt x="153516" y="449233"/>
                </a:lnTo>
                <a:lnTo>
                  <a:pt x="148349" y="444034"/>
                </a:lnTo>
                <a:lnTo>
                  <a:pt x="148349" y="441434"/>
                </a:lnTo>
                <a:lnTo>
                  <a:pt x="145765" y="436236"/>
                </a:lnTo>
                <a:lnTo>
                  <a:pt x="135431" y="423240"/>
                </a:lnTo>
                <a:lnTo>
                  <a:pt x="122513" y="412842"/>
                </a:lnTo>
                <a:lnTo>
                  <a:pt x="109596" y="399846"/>
                </a:lnTo>
                <a:lnTo>
                  <a:pt x="96678" y="386849"/>
                </a:lnTo>
                <a:lnTo>
                  <a:pt x="86343" y="373853"/>
                </a:lnTo>
                <a:lnTo>
                  <a:pt x="78592" y="363455"/>
                </a:lnTo>
                <a:lnTo>
                  <a:pt x="70842" y="360857"/>
                </a:lnTo>
                <a:close/>
                <a:moveTo>
                  <a:pt x="640788" y="294760"/>
                </a:moveTo>
                <a:lnTo>
                  <a:pt x="635713" y="299834"/>
                </a:lnTo>
                <a:lnTo>
                  <a:pt x="630638" y="307446"/>
                </a:lnTo>
                <a:lnTo>
                  <a:pt x="628101" y="315058"/>
                </a:lnTo>
                <a:lnTo>
                  <a:pt x="610338" y="342970"/>
                </a:lnTo>
                <a:lnTo>
                  <a:pt x="595114" y="368344"/>
                </a:lnTo>
                <a:lnTo>
                  <a:pt x="582428" y="386105"/>
                </a:lnTo>
                <a:lnTo>
                  <a:pt x="579890" y="393717"/>
                </a:lnTo>
                <a:lnTo>
                  <a:pt x="579890" y="408943"/>
                </a:lnTo>
                <a:lnTo>
                  <a:pt x="582428" y="429241"/>
                </a:lnTo>
                <a:lnTo>
                  <a:pt x="587502" y="454615"/>
                </a:lnTo>
                <a:lnTo>
                  <a:pt x="592576" y="485064"/>
                </a:lnTo>
                <a:lnTo>
                  <a:pt x="592576" y="500288"/>
                </a:lnTo>
                <a:lnTo>
                  <a:pt x="595114" y="512974"/>
                </a:lnTo>
                <a:lnTo>
                  <a:pt x="595114" y="518050"/>
                </a:lnTo>
                <a:lnTo>
                  <a:pt x="600190" y="518050"/>
                </a:lnTo>
                <a:lnTo>
                  <a:pt x="610338" y="512974"/>
                </a:lnTo>
                <a:lnTo>
                  <a:pt x="623026" y="512974"/>
                </a:lnTo>
                <a:lnTo>
                  <a:pt x="635713" y="507900"/>
                </a:lnTo>
                <a:lnTo>
                  <a:pt x="648401" y="502826"/>
                </a:lnTo>
                <a:lnTo>
                  <a:pt x="658549" y="500288"/>
                </a:lnTo>
                <a:lnTo>
                  <a:pt x="671237" y="495214"/>
                </a:lnTo>
                <a:lnTo>
                  <a:pt x="691535" y="421629"/>
                </a:lnTo>
                <a:lnTo>
                  <a:pt x="701685" y="342970"/>
                </a:lnTo>
                <a:lnTo>
                  <a:pt x="691535" y="337894"/>
                </a:lnTo>
                <a:lnTo>
                  <a:pt x="683923" y="330282"/>
                </a:lnTo>
                <a:lnTo>
                  <a:pt x="673773" y="320134"/>
                </a:lnTo>
                <a:lnTo>
                  <a:pt x="661087" y="312522"/>
                </a:lnTo>
                <a:lnTo>
                  <a:pt x="653475" y="302372"/>
                </a:lnTo>
                <a:lnTo>
                  <a:pt x="643325" y="299834"/>
                </a:lnTo>
                <a:close/>
                <a:moveTo>
                  <a:pt x="414960" y="233863"/>
                </a:moveTo>
                <a:lnTo>
                  <a:pt x="397198" y="238993"/>
                </a:lnTo>
                <a:lnTo>
                  <a:pt x="364212" y="241558"/>
                </a:lnTo>
                <a:lnTo>
                  <a:pt x="323612" y="246690"/>
                </a:lnTo>
                <a:lnTo>
                  <a:pt x="293164" y="251820"/>
                </a:lnTo>
                <a:lnTo>
                  <a:pt x="285552" y="251820"/>
                </a:lnTo>
                <a:lnTo>
                  <a:pt x="280476" y="254385"/>
                </a:lnTo>
                <a:lnTo>
                  <a:pt x="280476" y="259517"/>
                </a:lnTo>
                <a:lnTo>
                  <a:pt x="275402" y="285168"/>
                </a:lnTo>
                <a:lnTo>
                  <a:pt x="267790" y="315952"/>
                </a:lnTo>
                <a:lnTo>
                  <a:pt x="262714" y="351866"/>
                </a:lnTo>
                <a:lnTo>
                  <a:pt x="255102" y="380084"/>
                </a:lnTo>
                <a:lnTo>
                  <a:pt x="255102" y="392911"/>
                </a:lnTo>
                <a:lnTo>
                  <a:pt x="272864" y="405738"/>
                </a:lnTo>
                <a:lnTo>
                  <a:pt x="298238" y="423694"/>
                </a:lnTo>
                <a:lnTo>
                  <a:pt x="333762" y="441651"/>
                </a:lnTo>
                <a:lnTo>
                  <a:pt x="359136" y="457043"/>
                </a:lnTo>
                <a:lnTo>
                  <a:pt x="371824" y="467305"/>
                </a:lnTo>
                <a:lnTo>
                  <a:pt x="376898" y="457043"/>
                </a:lnTo>
                <a:lnTo>
                  <a:pt x="394660" y="441651"/>
                </a:lnTo>
                <a:lnTo>
                  <a:pt x="414960" y="423694"/>
                </a:lnTo>
                <a:lnTo>
                  <a:pt x="437797" y="400608"/>
                </a:lnTo>
                <a:lnTo>
                  <a:pt x="455559" y="382649"/>
                </a:lnTo>
                <a:lnTo>
                  <a:pt x="463171" y="374954"/>
                </a:lnTo>
                <a:lnTo>
                  <a:pt x="468247" y="369824"/>
                </a:lnTo>
                <a:lnTo>
                  <a:pt x="473321" y="369824"/>
                </a:lnTo>
                <a:lnTo>
                  <a:pt x="463171" y="351866"/>
                </a:lnTo>
                <a:lnTo>
                  <a:pt x="450485" y="326214"/>
                </a:lnTo>
                <a:lnTo>
                  <a:pt x="437797" y="285168"/>
                </a:lnTo>
                <a:lnTo>
                  <a:pt x="425110" y="254385"/>
                </a:lnTo>
                <a:lnTo>
                  <a:pt x="414960" y="238993"/>
                </a:lnTo>
                <a:close/>
                <a:moveTo>
                  <a:pt x="208029" y="28351"/>
                </a:moveTo>
                <a:lnTo>
                  <a:pt x="214485" y="30861"/>
                </a:lnTo>
                <a:cubicBezTo>
                  <a:pt x="160713" y="54050"/>
                  <a:pt x="114009" y="90402"/>
                  <a:pt x="79243" y="136636"/>
                </a:cubicBezTo>
                <a:lnTo>
                  <a:pt x="77593" y="132623"/>
                </a:lnTo>
                <a:cubicBezTo>
                  <a:pt x="111115" y="87386"/>
                  <a:pt x="156029" y="51463"/>
                  <a:pt x="208029" y="28351"/>
                </a:cubicBezTo>
                <a:close/>
                <a:moveTo>
                  <a:pt x="451142" y="7374"/>
                </a:moveTo>
                <a:cubicBezTo>
                  <a:pt x="505831" y="20394"/>
                  <a:pt x="555097" y="47221"/>
                  <a:pt x="595114" y="84347"/>
                </a:cubicBezTo>
                <a:lnTo>
                  <a:pt x="595114" y="86694"/>
                </a:lnTo>
                <a:lnTo>
                  <a:pt x="595114" y="90361"/>
                </a:lnTo>
                <a:cubicBezTo>
                  <a:pt x="553585" y="51908"/>
                  <a:pt x="502187" y="24443"/>
                  <a:pt x="445212" y="11548"/>
                </a:cubicBezTo>
                <a:lnTo>
                  <a:pt x="450483" y="8033"/>
                </a:lnTo>
                <a:close/>
                <a:moveTo>
                  <a:pt x="359137" y="0"/>
                </a:moveTo>
                <a:cubicBezTo>
                  <a:pt x="388904" y="0"/>
                  <a:pt x="417825" y="3621"/>
                  <a:pt x="445212" y="11548"/>
                </a:cubicBezTo>
                <a:lnTo>
                  <a:pt x="442871" y="13109"/>
                </a:lnTo>
                <a:lnTo>
                  <a:pt x="427647" y="23258"/>
                </a:lnTo>
                <a:lnTo>
                  <a:pt x="414959" y="30870"/>
                </a:lnTo>
                <a:lnTo>
                  <a:pt x="412422" y="35945"/>
                </a:lnTo>
                <a:lnTo>
                  <a:pt x="402272" y="38483"/>
                </a:lnTo>
                <a:lnTo>
                  <a:pt x="407347" y="38483"/>
                </a:lnTo>
                <a:lnTo>
                  <a:pt x="412422" y="48632"/>
                </a:lnTo>
                <a:lnTo>
                  <a:pt x="425109" y="61320"/>
                </a:lnTo>
                <a:lnTo>
                  <a:pt x="442871" y="91768"/>
                </a:lnTo>
                <a:lnTo>
                  <a:pt x="463169" y="117142"/>
                </a:lnTo>
                <a:lnTo>
                  <a:pt x="473319" y="134904"/>
                </a:lnTo>
                <a:lnTo>
                  <a:pt x="475857" y="134904"/>
                </a:lnTo>
                <a:lnTo>
                  <a:pt x="480931" y="134904"/>
                </a:lnTo>
                <a:lnTo>
                  <a:pt x="491081" y="139978"/>
                </a:lnTo>
                <a:lnTo>
                  <a:pt x="524068" y="145053"/>
                </a:lnTo>
                <a:lnTo>
                  <a:pt x="559590" y="152665"/>
                </a:lnTo>
                <a:lnTo>
                  <a:pt x="577352" y="152665"/>
                </a:lnTo>
                <a:lnTo>
                  <a:pt x="584964" y="157740"/>
                </a:lnTo>
                <a:lnTo>
                  <a:pt x="590040" y="157740"/>
                </a:lnTo>
                <a:lnTo>
                  <a:pt x="590040" y="147591"/>
                </a:lnTo>
                <a:lnTo>
                  <a:pt x="590040" y="139978"/>
                </a:lnTo>
                <a:lnTo>
                  <a:pt x="590040" y="127292"/>
                </a:lnTo>
                <a:lnTo>
                  <a:pt x="595114" y="114604"/>
                </a:lnTo>
                <a:lnTo>
                  <a:pt x="595114" y="96842"/>
                </a:lnTo>
                <a:lnTo>
                  <a:pt x="595114" y="90361"/>
                </a:lnTo>
                <a:cubicBezTo>
                  <a:pt x="670996" y="155073"/>
                  <a:pt x="718274" y="251584"/>
                  <a:pt x="718274" y="359137"/>
                </a:cubicBezTo>
                <a:cubicBezTo>
                  <a:pt x="718274" y="557483"/>
                  <a:pt x="557483" y="718274"/>
                  <a:pt x="359137" y="718274"/>
                </a:cubicBezTo>
                <a:cubicBezTo>
                  <a:pt x="160791" y="718274"/>
                  <a:pt x="0" y="557483"/>
                  <a:pt x="0" y="359137"/>
                </a:cubicBezTo>
                <a:cubicBezTo>
                  <a:pt x="0" y="274651"/>
                  <a:pt x="29174" y="196978"/>
                  <a:pt x="79243" y="136636"/>
                </a:cubicBezTo>
                <a:lnTo>
                  <a:pt x="82705" y="145053"/>
                </a:lnTo>
                <a:lnTo>
                  <a:pt x="85315" y="160277"/>
                </a:lnTo>
                <a:lnTo>
                  <a:pt x="90536" y="172965"/>
                </a:lnTo>
                <a:lnTo>
                  <a:pt x="90536" y="185651"/>
                </a:lnTo>
                <a:lnTo>
                  <a:pt x="95755" y="193263"/>
                </a:lnTo>
                <a:lnTo>
                  <a:pt x="95755" y="203413"/>
                </a:lnTo>
                <a:lnTo>
                  <a:pt x="100975" y="198337"/>
                </a:lnTo>
                <a:lnTo>
                  <a:pt x="108804" y="198337"/>
                </a:lnTo>
                <a:lnTo>
                  <a:pt x="121854" y="190725"/>
                </a:lnTo>
                <a:lnTo>
                  <a:pt x="147953" y="180577"/>
                </a:lnTo>
                <a:lnTo>
                  <a:pt x="176661" y="172965"/>
                </a:lnTo>
                <a:lnTo>
                  <a:pt x="197541" y="162815"/>
                </a:lnTo>
                <a:lnTo>
                  <a:pt x="202760" y="160277"/>
                </a:lnTo>
                <a:lnTo>
                  <a:pt x="207981" y="160277"/>
                </a:lnTo>
                <a:lnTo>
                  <a:pt x="207981" y="155203"/>
                </a:lnTo>
                <a:lnTo>
                  <a:pt x="213201" y="150127"/>
                </a:lnTo>
                <a:lnTo>
                  <a:pt x="221030" y="129828"/>
                </a:lnTo>
                <a:lnTo>
                  <a:pt x="234080" y="101916"/>
                </a:lnTo>
                <a:lnTo>
                  <a:pt x="247129" y="76542"/>
                </a:lnTo>
                <a:lnTo>
                  <a:pt x="252350" y="63856"/>
                </a:lnTo>
                <a:lnTo>
                  <a:pt x="260179" y="53706"/>
                </a:lnTo>
                <a:lnTo>
                  <a:pt x="260179" y="51168"/>
                </a:lnTo>
                <a:lnTo>
                  <a:pt x="257569" y="46094"/>
                </a:lnTo>
                <a:lnTo>
                  <a:pt x="247129" y="41018"/>
                </a:lnTo>
                <a:lnTo>
                  <a:pt x="234080" y="35944"/>
                </a:lnTo>
                <a:lnTo>
                  <a:pt x="221030" y="33406"/>
                </a:lnTo>
                <a:lnTo>
                  <a:pt x="214485" y="30861"/>
                </a:lnTo>
                <a:cubicBezTo>
                  <a:pt x="258592" y="10857"/>
                  <a:pt x="307597" y="0"/>
                  <a:pt x="359137" y="0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2299691" y="2749348"/>
            <a:ext cx="422493" cy="633740"/>
            <a:chOff x="3372103" y="2485552"/>
            <a:chExt cx="422493" cy="633740"/>
          </a:xfrm>
          <a:solidFill>
            <a:srgbClr val="FFFFFF">
              <a:alpha val="10000"/>
            </a:srgbClr>
          </a:solidFill>
        </p:grpSpPr>
        <p:grpSp>
          <p:nvGrpSpPr>
            <p:cNvPr id="49" name="组合 48"/>
            <p:cNvGrpSpPr/>
            <p:nvPr/>
          </p:nvGrpSpPr>
          <p:grpSpPr>
            <a:xfrm>
              <a:off x="3372103" y="2485552"/>
              <a:ext cx="422493" cy="633740"/>
              <a:chOff x="781304" y="2794181"/>
              <a:chExt cx="216000" cy="324000"/>
            </a:xfrm>
            <a:grpFill/>
          </p:grpSpPr>
          <p:sp>
            <p:nvSpPr>
              <p:cNvPr id="51" name="Freeform 5"/>
              <p:cNvSpPr>
                <a:spLocks noEditPoints="1"/>
              </p:cNvSpPr>
              <p:nvPr/>
            </p:nvSpPr>
            <p:spPr bwMode="auto">
              <a:xfrm>
                <a:off x="781304" y="2855744"/>
                <a:ext cx="216000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梯形 49"/>
            <p:cNvSpPr/>
            <p:nvPr/>
          </p:nvSpPr>
          <p:spPr>
            <a:xfrm>
              <a:off x="3418514" y="2895601"/>
              <a:ext cx="329671" cy="170616"/>
            </a:xfrm>
            <a:prstGeom prst="trapezoid">
              <a:avLst>
                <a:gd name="adj" fmla="val 453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Freeform 8"/>
          <p:cNvSpPr>
            <a:spLocks noEditPoints="1"/>
          </p:cNvSpPr>
          <p:nvPr/>
        </p:nvSpPr>
        <p:spPr bwMode="auto">
          <a:xfrm>
            <a:off x="305617" y="3617002"/>
            <a:ext cx="1178719" cy="1222772"/>
          </a:xfrm>
          <a:custGeom>
            <a:avLst/>
            <a:gdLst>
              <a:gd name="T0" fmla="*/ 862 w 990"/>
              <a:gd name="T1" fmla="*/ 211 h 1027"/>
              <a:gd name="T2" fmla="*/ 672 w 990"/>
              <a:gd name="T3" fmla="*/ 453 h 1027"/>
              <a:gd name="T4" fmla="*/ 696 w 990"/>
              <a:gd name="T5" fmla="*/ 517 h 1027"/>
              <a:gd name="T6" fmla="*/ 694 w 990"/>
              <a:gd name="T7" fmla="*/ 564 h 1027"/>
              <a:gd name="T8" fmla="*/ 647 w 990"/>
              <a:gd name="T9" fmla="*/ 628 h 1027"/>
              <a:gd name="T10" fmla="*/ 599 w 990"/>
              <a:gd name="T11" fmla="*/ 658 h 1027"/>
              <a:gd name="T12" fmla="*/ 539 w 990"/>
              <a:gd name="T13" fmla="*/ 706 h 1027"/>
              <a:gd name="T14" fmla="*/ 523 w 990"/>
              <a:gd name="T15" fmla="*/ 764 h 1027"/>
              <a:gd name="T16" fmla="*/ 503 w 990"/>
              <a:gd name="T17" fmla="*/ 875 h 1027"/>
              <a:gd name="T18" fmla="*/ 463 w 990"/>
              <a:gd name="T19" fmla="*/ 949 h 1027"/>
              <a:gd name="T20" fmla="*/ 373 w 990"/>
              <a:gd name="T21" fmla="*/ 1015 h 1027"/>
              <a:gd name="T22" fmla="*/ 274 w 990"/>
              <a:gd name="T23" fmla="*/ 1025 h 1027"/>
              <a:gd name="T24" fmla="*/ 172 w 990"/>
              <a:gd name="T25" fmla="*/ 987 h 1027"/>
              <a:gd name="T26" fmla="*/ 84 w 990"/>
              <a:gd name="T27" fmla="*/ 915 h 1027"/>
              <a:gd name="T28" fmla="*/ 22 w 990"/>
              <a:gd name="T29" fmla="*/ 822 h 1027"/>
              <a:gd name="T30" fmla="*/ 0 w 990"/>
              <a:gd name="T31" fmla="*/ 720 h 1027"/>
              <a:gd name="T32" fmla="*/ 30 w 990"/>
              <a:gd name="T33" fmla="*/ 622 h 1027"/>
              <a:gd name="T34" fmla="*/ 96 w 990"/>
              <a:gd name="T35" fmla="*/ 558 h 1027"/>
              <a:gd name="T36" fmla="*/ 180 w 990"/>
              <a:gd name="T37" fmla="*/ 519 h 1027"/>
              <a:gd name="T38" fmla="*/ 280 w 990"/>
              <a:gd name="T39" fmla="*/ 499 h 1027"/>
              <a:gd name="T40" fmla="*/ 328 w 990"/>
              <a:gd name="T41" fmla="*/ 461 h 1027"/>
              <a:gd name="T42" fmla="*/ 355 w 990"/>
              <a:gd name="T43" fmla="*/ 401 h 1027"/>
              <a:gd name="T44" fmla="*/ 407 w 990"/>
              <a:gd name="T45" fmla="*/ 331 h 1027"/>
              <a:gd name="T46" fmla="*/ 457 w 990"/>
              <a:gd name="T47" fmla="*/ 311 h 1027"/>
              <a:gd name="T48" fmla="*/ 511 w 990"/>
              <a:gd name="T49" fmla="*/ 319 h 1027"/>
              <a:gd name="T50" fmla="*/ 447 w 990"/>
              <a:gd name="T51" fmla="*/ 493 h 1027"/>
              <a:gd name="T52" fmla="*/ 780 w 990"/>
              <a:gd name="T53" fmla="*/ 136 h 1027"/>
              <a:gd name="T54" fmla="*/ 172 w 990"/>
              <a:gd name="T55" fmla="*/ 684 h 1027"/>
              <a:gd name="T56" fmla="*/ 172 w 990"/>
              <a:gd name="T57" fmla="*/ 684 h 1027"/>
              <a:gd name="T58" fmla="*/ 415 w 990"/>
              <a:gd name="T59" fmla="*/ 566 h 1027"/>
              <a:gd name="T60" fmla="*/ 361 w 990"/>
              <a:gd name="T61" fmla="*/ 552 h 1027"/>
              <a:gd name="T62" fmla="*/ 292 w 990"/>
              <a:gd name="T63" fmla="*/ 582 h 1027"/>
              <a:gd name="T64" fmla="*/ 268 w 990"/>
              <a:gd name="T65" fmla="*/ 634 h 1027"/>
              <a:gd name="T66" fmla="*/ 274 w 990"/>
              <a:gd name="T67" fmla="*/ 690 h 1027"/>
              <a:gd name="T68" fmla="*/ 312 w 990"/>
              <a:gd name="T69" fmla="*/ 736 h 1027"/>
              <a:gd name="T70" fmla="*/ 367 w 990"/>
              <a:gd name="T71" fmla="*/ 750 h 1027"/>
              <a:gd name="T72" fmla="*/ 435 w 990"/>
              <a:gd name="T73" fmla="*/ 718 h 1027"/>
              <a:gd name="T74" fmla="*/ 461 w 990"/>
              <a:gd name="T75" fmla="*/ 668 h 1027"/>
              <a:gd name="T76" fmla="*/ 455 w 990"/>
              <a:gd name="T77" fmla="*/ 610 h 1027"/>
              <a:gd name="T78" fmla="*/ 429 w 990"/>
              <a:gd name="T79" fmla="*/ 650 h 1027"/>
              <a:gd name="T80" fmla="*/ 417 w 990"/>
              <a:gd name="T81" fmla="*/ 614 h 1027"/>
              <a:gd name="T82" fmla="*/ 387 w 990"/>
              <a:gd name="T83" fmla="*/ 590 h 1027"/>
              <a:gd name="T84" fmla="*/ 349 w 990"/>
              <a:gd name="T85" fmla="*/ 588 h 1027"/>
              <a:gd name="T86" fmla="*/ 318 w 990"/>
              <a:gd name="T87" fmla="*/ 606 h 1027"/>
              <a:gd name="T88" fmla="*/ 300 w 990"/>
              <a:gd name="T89" fmla="*/ 652 h 1027"/>
              <a:gd name="T90" fmla="*/ 312 w 990"/>
              <a:gd name="T91" fmla="*/ 688 h 1027"/>
              <a:gd name="T92" fmla="*/ 341 w 990"/>
              <a:gd name="T93" fmla="*/ 712 h 1027"/>
              <a:gd name="T94" fmla="*/ 379 w 990"/>
              <a:gd name="T95" fmla="*/ 714 h 1027"/>
              <a:gd name="T96" fmla="*/ 411 w 990"/>
              <a:gd name="T97" fmla="*/ 696 h 1027"/>
              <a:gd name="T98" fmla="*/ 429 w 990"/>
              <a:gd name="T99" fmla="*/ 65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0" h="1027">
                <a:moveTo>
                  <a:pt x="922" y="0"/>
                </a:moveTo>
                <a:lnTo>
                  <a:pt x="990" y="64"/>
                </a:lnTo>
                <a:lnTo>
                  <a:pt x="986" y="98"/>
                </a:lnTo>
                <a:lnTo>
                  <a:pt x="862" y="211"/>
                </a:lnTo>
                <a:lnTo>
                  <a:pt x="852" y="203"/>
                </a:lnTo>
                <a:lnTo>
                  <a:pt x="653" y="423"/>
                </a:lnTo>
                <a:lnTo>
                  <a:pt x="653" y="423"/>
                </a:lnTo>
                <a:lnTo>
                  <a:pt x="672" y="453"/>
                </a:lnTo>
                <a:lnTo>
                  <a:pt x="680" y="469"/>
                </a:lnTo>
                <a:lnTo>
                  <a:pt x="688" y="485"/>
                </a:lnTo>
                <a:lnTo>
                  <a:pt x="692" y="501"/>
                </a:lnTo>
                <a:lnTo>
                  <a:pt x="696" y="517"/>
                </a:lnTo>
                <a:lnTo>
                  <a:pt x="698" y="530"/>
                </a:lnTo>
                <a:lnTo>
                  <a:pt x="698" y="546"/>
                </a:lnTo>
                <a:lnTo>
                  <a:pt x="698" y="546"/>
                </a:lnTo>
                <a:lnTo>
                  <a:pt x="694" y="564"/>
                </a:lnTo>
                <a:lnTo>
                  <a:pt x="688" y="582"/>
                </a:lnTo>
                <a:lnTo>
                  <a:pt x="676" y="598"/>
                </a:lnTo>
                <a:lnTo>
                  <a:pt x="663" y="614"/>
                </a:lnTo>
                <a:lnTo>
                  <a:pt x="647" y="628"/>
                </a:lnTo>
                <a:lnTo>
                  <a:pt x="631" y="640"/>
                </a:lnTo>
                <a:lnTo>
                  <a:pt x="615" y="650"/>
                </a:lnTo>
                <a:lnTo>
                  <a:pt x="599" y="658"/>
                </a:lnTo>
                <a:lnTo>
                  <a:pt x="599" y="658"/>
                </a:lnTo>
                <a:lnTo>
                  <a:pt x="577" y="670"/>
                </a:lnTo>
                <a:lnTo>
                  <a:pt x="561" y="680"/>
                </a:lnTo>
                <a:lnTo>
                  <a:pt x="549" y="692"/>
                </a:lnTo>
                <a:lnTo>
                  <a:pt x="539" y="706"/>
                </a:lnTo>
                <a:lnTo>
                  <a:pt x="533" y="718"/>
                </a:lnTo>
                <a:lnTo>
                  <a:pt x="527" y="732"/>
                </a:lnTo>
                <a:lnTo>
                  <a:pt x="525" y="748"/>
                </a:lnTo>
                <a:lnTo>
                  <a:pt x="523" y="764"/>
                </a:lnTo>
                <a:lnTo>
                  <a:pt x="519" y="798"/>
                </a:lnTo>
                <a:lnTo>
                  <a:pt x="515" y="834"/>
                </a:lnTo>
                <a:lnTo>
                  <a:pt x="509" y="856"/>
                </a:lnTo>
                <a:lnTo>
                  <a:pt x="503" y="875"/>
                </a:lnTo>
                <a:lnTo>
                  <a:pt x="493" y="897"/>
                </a:lnTo>
                <a:lnTo>
                  <a:pt x="481" y="921"/>
                </a:lnTo>
                <a:lnTo>
                  <a:pt x="481" y="921"/>
                </a:lnTo>
                <a:lnTo>
                  <a:pt x="463" y="949"/>
                </a:lnTo>
                <a:lnTo>
                  <a:pt x="443" y="971"/>
                </a:lnTo>
                <a:lnTo>
                  <a:pt x="421" y="991"/>
                </a:lnTo>
                <a:lnTo>
                  <a:pt x="397" y="1005"/>
                </a:lnTo>
                <a:lnTo>
                  <a:pt x="373" y="1015"/>
                </a:lnTo>
                <a:lnTo>
                  <a:pt x="349" y="1023"/>
                </a:lnTo>
                <a:lnTo>
                  <a:pt x="324" y="1027"/>
                </a:lnTo>
                <a:lnTo>
                  <a:pt x="300" y="1027"/>
                </a:lnTo>
                <a:lnTo>
                  <a:pt x="274" y="1025"/>
                </a:lnTo>
                <a:lnTo>
                  <a:pt x="248" y="1019"/>
                </a:lnTo>
                <a:lnTo>
                  <a:pt x="222" y="1011"/>
                </a:lnTo>
                <a:lnTo>
                  <a:pt x="196" y="999"/>
                </a:lnTo>
                <a:lnTo>
                  <a:pt x="172" y="987"/>
                </a:lnTo>
                <a:lnTo>
                  <a:pt x="148" y="971"/>
                </a:lnTo>
                <a:lnTo>
                  <a:pt x="126" y="955"/>
                </a:lnTo>
                <a:lnTo>
                  <a:pt x="104" y="935"/>
                </a:lnTo>
                <a:lnTo>
                  <a:pt x="84" y="915"/>
                </a:lnTo>
                <a:lnTo>
                  <a:pt x="66" y="893"/>
                </a:lnTo>
                <a:lnTo>
                  <a:pt x="48" y="871"/>
                </a:lnTo>
                <a:lnTo>
                  <a:pt x="34" y="848"/>
                </a:lnTo>
                <a:lnTo>
                  <a:pt x="22" y="822"/>
                </a:lnTo>
                <a:lnTo>
                  <a:pt x="12" y="798"/>
                </a:lnTo>
                <a:lnTo>
                  <a:pt x="6" y="772"/>
                </a:lnTo>
                <a:lnTo>
                  <a:pt x="2" y="746"/>
                </a:lnTo>
                <a:lnTo>
                  <a:pt x="0" y="720"/>
                </a:lnTo>
                <a:lnTo>
                  <a:pt x="2" y="696"/>
                </a:lnTo>
                <a:lnTo>
                  <a:pt x="8" y="670"/>
                </a:lnTo>
                <a:lnTo>
                  <a:pt x="18" y="646"/>
                </a:lnTo>
                <a:lnTo>
                  <a:pt x="30" y="622"/>
                </a:lnTo>
                <a:lnTo>
                  <a:pt x="48" y="600"/>
                </a:lnTo>
                <a:lnTo>
                  <a:pt x="70" y="578"/>
                </a:lnTo>
                <a:lnTo>
                  <a:pt x="96" y="558"/>
                </a:lnTo>
                <a:lnTo>
                  <a:pt x="96" y="558"/>
                </a:lnTo>
                <a:lnTo>
                  <a:pt x="118" y="544"/>
                </a:lnTo>
                <a:lnTo>
                  <a:pt x="140" y="534"/>
                </a:lnTo>
                <a:lnTo>
                  <a:pt x="160" y="527"/>
                </a:lnTo>
                <a:lnTo>
                  <a:pt x="180" y="519"/>
                </a:lnTo>
                <a:lnTo>
                  <a:pt x="218" y="511"/>
                </a:lnTo>
                <a:lnTo>
                  <a:pt x="250" y="507"/>
                </a:lnTo>
                <a:lnTo>
                  <a:pt x="266" y="503"/>
                </a:lnTo>
                <a:lnTo>
                  <a:pt x="280" y="499"/>
                </a:lnTo>
                <a:lnTo>
                  <a:pt x="292" y="493"/>
                </a:lnTo>
                <a:lnTo>
                  <a:pt x="306" y="485"/>
                </a:lnTo>
                <a:lnTo>
                  <a:pt x="318" y="473"/>
                </a:lnTo>
                <a:lnTo>
                  <a:pt x="328" y="461"/>
                </a:lnTo>
                <a:lnTo>
                  <a:pt x="337" y="443"/>
                </a:lnTo>
                <a:lnTo>
                  <a:pt x="347" y="423"/>
                </a:lnTo>
                <a:lnTo>
                  <a:pt x="347" y="423"/>
                </a:lnTo>
                <a:lnTo>
                  <a:pt x="355" y="401"/>
                </a:lnTo>
                <a:lnTo>
                  <a:pt x="365" y="381"/>
                </a:lnTo>
                <a:lnTo>
                  <a:pt x="377" y="363"/>
                </a:lnTo>
                <a:lnTo>
                  <a:pt x="391" y="345"/>
                </a:lnTo>
                <a:lnTo>
                  <a:pt x="407" y="331"/>
                </a:lnTo>
                <a:lnTo>
                  <a:pt x="425" y="321"/>
                </a:lnTo>
                <a:lnTo>
                  <a:pt x="435" y="317"/>
                </a:lnTo>
                <a:lnTo>
                  <a:pt x="445" y="313"/>
                </a:lnTo>
                <a:lnTo>
                  <a:pt x="457" y="311"/>
                </a:lnTo>
                <a:lnTo>
                  <a:pt x="469" y="311"/>
                </a:lnTo>
                <a:lnTo>
                  <a:pt x="469" y="311"/>
                </a:lnTo>
                <a:lnTo>
                  <a:pt x="489" y="313"/>
                </a:lnTo>
                <a:lnTo>
                  <a:pt x="511" y="319"/>
                </a:lnTo>
                <a:lnTo>
                  <a:pt x="533" y="327"/>
                </a:lnTo>
                <a:lnTo>
                  <a:pt x="553" y="337"/>
                </a:lnTo>
                <a:lnTo>
                  <a:pt x="437" y="483"/>
                </a:lnTo>
                <a:lnTo>
                  <a:pt x="447" y="493"/>
                </a:lnTo>
                <a:lnTo>
                  <a:pt x="583" y="357"/>
                </a:lnTo>
                <a:lnTo>
                  <a:pt x="583" y="357"/>
                </a:lnTo>
                <a:lnTo>
                  <a:pt x="792" y="146"/>
                </a:lnTo>
                <a:lnTo>
                  <a:pt x="780" y="136"/>
                </a:lnTo>
                <a:lnTo>
                  <a:pt x="890" y="6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172" y="684"/>
                </a:moveTo>
                <a:lnTo>
                  <a:pt x="142" y="718"/>
                </a:lnTo>
                <a:lnTo>
                  <a:pt x="322" y="885"/>
                </a:lnTo>
                <a:lnTo>
                  <a:pt x="351" y="854"/>
                </a:lnTo>
                <a:lnTo>
                  <a:pt x="172" y="684"/>
                </a:lnTo>
                <a:lnTo>
                  <a:pt x="172" y="684"/>
                </a:lnTo>
                <a:close/>
                <a:moveTo>
                  <a:pt x="431" y="578"/>
                </a:moveTo>
                <a:lnTo>
                  <a:pt x="431" y="578"/>
                </a:lnTo>
                <a:lnTo>
                  <a:pt x="415" y="566"/>
                </a:lnTo>
                <a:lnTo>
                  <a:pt x="399" y="558"/>
                </a:lnTo>
                <a:lnTo>
                  <a:pt x="379" y="554"/>
                </a:lnTo>
                <a:lnTo>
                  <a:pt x="361" y="552"/>
                </a:lnTo>
                <a:lnTo>
                  <a:pt x="361" y="552"/>
                </a:lnTo>
                <a:lnTo>
                  <a:pt x="343" y="554"/>
                </a:lnTo>
                <a:lnTo>
                  <a:pt x="324" y="560"/>
                </a:lnTo>
                <a:lnTo>
                  <a:pt x="308" y="570"/>
                </a:lnTo>
                <a:lnTo>
                  <a:pt x="292" y="582"/>
                </a:lnTo>
                <a:lnTo>
                  <a:pt x="292" y="582"/>
                </a:lnTo>
                <a:lnTo>
                  <a:pt x="280" y="598"/>
                </a:lnTo>
                <a:lnTo>
                  <a:pt x="272" y="616"/>
                </a:lnTo>
                <a:lnTo>
                  <a:pt x="268" y="634"/>
                </a:lnTo>
                <a:lnTo>
                  <a:pt x="266" y="654"/>
                </a:lnTo>
                <a:lnTo>
                  <a:pt x="266" y="654"/>
                </a:lnTo>
                <a:lnTo>
                  <a:pt x="268" y="672"/>
                </a:lnTo>
                <a:lnTo>
                  <a:pt x="274" y="690"/>
                </a:lnTo>
                <a:lnTo>
                  <a:pt x="284" y="708"/>
                </a:lnTo>
                <a:lnTo>
                  <a:pt x="296" y="724"/>
                </a:lnTo>
                <a:lnTo>
                  <a:pt x="296" y="724"/>
                </a:lnTo>
                <a:lnTo>
                  <a:pt x="312" y="736"/>
                </a:lnTo>
                <a:lnTo>
                  <a:pt x="330" y="744"/>
                </a:lnTo>
                <a:lnTo>
                  <a:pt x="347" y="748"/>
                </a:lnTo>
                <a:lnTo>
                  <a:pt x="367" y="750"/>
                </a:lnTo>
                <a:lnTo>
                  <a:pt x="367" y="750"/>
                </a:lnTo>
                <a:lnTo>
                  <a:pt x="385" y="748"/>
                </a:lnTo>
                <a:lnTo>
                  <a:pt x="403" y="742"/>
                </a:lnTo>
                <a:lnTo>
                  <a:pt x="421" y="732"/>
                </a:lnTo>
                <a:lnTo>
                  <a:pt x="435" y="718"/>
                </a:lnTo>
                <a:lnTo>
                  <a:pt x="435" y="718"/>
                </a:lnTo>
                <a:lnTo>
                  <a:pt x="449" y="704"/>
                </a:lnTo>
                <a:lnTo>
                  <a:pt x="457" y="686"/>
                </a:lnTo>
                <a:lnTo>
                  <a:pt x="461" y="668"/>
                </a:lnTo>
                <a:lnTo>
                  <a:pt x="463" y="648"/>
                </a:lnTo>
                <a:lnTo>
                  <a:pt x="463" y="648"/>
                </a:lnTo>
                <a:lnTo>
                  <a:pt x="461" y="630"/>
                </a:lnTo>
                <a:lnTo>
                  <a:pt x="455" y="610"/>
                </a:lnTo>
                <a:lnTo>
                  <a:pt x="445" y="594"/>
                </a:lnTo>
                <a:lnTo>
                  <a:pt x="431" y="578"/>
                </a:lnTo>
                <a:lnTo>
                  <a:pt x="431" y="578"/>
                </a:lnTo>
                <a:close/>
                <a:moveTo>
                  <a:pt x="429" y="650"/>
                </a:moveTo>
                <a:lnTo>
                  <a:pt x="429" y="650"/>
                </a:lnTo>
                <a:lnTo>
                  <a:pt x="427" y="636"/>
                </a:lnTo>
                <a:lnTo>
                  <a:pt x="423" y="624"/>
                </a:lnTo>
                <a:lnTo>
                  <a:pt x="417" y="614"/>
                </a:lnTo>
                <a:lnTo>
                  <a:pt x="409" y="604"/>
                </a:lnTo>
                <a:lnTo>
                  <a:pt x="409" y="604"/>
                </a:lnTo>
                <a:lnTo>
                  <a:pt x="399" y="596"/>
                </a:lnTo>
                <a:lnTo>
                  <a:pt x="387" y="590"/>
                </a:lnTo>
                <a:lnTo>
                  <a:pt x="375" y="586"/>
                </a:lnTo>
                <a:lnTo>
                  <a:pt x="361" y="586"/>
                </a:lnTo>
                <a:lnTo>
                  <a:pt x="361" y="586"/>
                </a:lnTo>
                <a:lnTo>
                  <a:pt x="349" y="588"/>
                </a:lnTo>
                <a:lnTo>
                  <a:pt x="337" y="592"/>
                </a:lnTo>
                <a:lnTo>
                  <a:pt x="328" y="598"/>
                </a:lnTo>
                <a:lnTo>
                  <a:pt x="318" y="606"/>
                </a:lnTo>
                <a:lnTo>
                  <a:pt x="318" y="606"/>
                </a:lnTo>
                <a:lnTo>
                  <a:pt x="310" y="616"/>
                </a:lnTo>
                <a:lnTo>
                  <a:pt x="304" y="628"/>
                </a:lnTo>
                <a:lnTo>
                  <a:pt x="300" y="640"/>
                </a:lnTo>
                <a:lnTo>
                  <a:pt x="300" y="652"/>
                </a:lnTo>
                <a:lnTo>
                  <a:pt x="300" y="652"/>
                </a:lnTo>
                <a:lnTo>
                  <a:pt x="302" y="666"/>
                </a:lnTo>
                <a:lnTo>
                  <a:pt x="306" y="678"/>
                </a:lnTo>
                <a:lnTo>
                  <a:pt x="312" y="688"/>
                </a:lnTo>
                <a:lnTo>
                  <a:pt x="320" y="698"/>
                </a:lnTo>
                <a:lnTo>
                  <a:pt x="320" y="698"/>
                </a:lnTo>
                <a:lnTo>
                  <a:pt x="330" y="706"/>
                </a:lnTo>
                <a:lnTo>
                  <a:pt x="341" y="712"/>
                </a:lnTo>
                <a:lnTo>
                  <a:pt x="353" y="716"/>
                </a:lnTo>
                <a:lnTo>
                  <a:pt x="365" y="716"/>
                </a:lnTo>
                <a:lnTo>
                  <a:pt x="365" y="716"/>
                </a:lnTo>
                <a:lnTo>
                  <a:pt x="379" y="714"/>
                </a:lnTo>
                <a:lnTo>
                  <a:pt x="391" y="710"/>
                </a:lnTo>
                <a:lnTo>
                  <a:pt x="401" y="704"/>
                </a:lnTo>
                <a:lnTo>
                  <a:pt x="411" y="696"/>
                </a:lnTo>
                <a:lnTo>
                  <a:pt x="411" y="696"/>
                </a:lnTo>
                <a:lnTo>
                  <a:pt x="419" y="686"/>
                </a:lnTo>
                <a:lnTo>
                  <a:pt x="425" y="674"/>
                </a:lnTo>
                <a:lnTo>
                  <a:pt x="429" y="662"/>
                </a:lnTo>
                <a:lnTo>
                  <a:pt x="429" y="650"/>
                </a:lnTo>
                <a:lnTo>
                  <a:pt x="429" y="650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 rot="18825554">
            <a:off x="8467721" y="3089298"/>
            <a:ext cx="263904" cy="511225"/>
          </a:xfrm>
          <a:custGeom>
            <a:avLst/>
            <a:gdLst>
              <a:gd name="connsiteX0" fmla="*/ 235173 w 469026"/>
              <a:gd name="connsiteY0" fmla="*/ 732025 h 908580"/>
              <a:gd name="connsiteX1" fmla="*/ 181173 w 469026"/>
              <a:gd name="connsiteY1" fmla="*/ 786025 h 908580"/>
              <a:gd name="connsiteX2" fmla="*/ 235173 w 469026"/>
              <a:gd name="connsiteY2" fmla="*/ 840025 h 908580"/>
              <a:gd name="connsiteX3" fmla="*/ 289173 w 469026"/>
              <a:gd name="connsiteY3" fmla="*/ 786025 h 908580"/>
              <a:gd name="connsiteX4" fmla="*/ 235173 w 469026"/>
              <a:gd name="connsiteY4" fmla="*/ 732025 h 908580"/>
              <a:gd name="connsiteX5" fmla="*/ 350586 w 469026"/>
              <a:gd name="connsiteY5" fmla="*/ 0 h 908580"/>
              <a:gd name="connsiteX6" fmla="*/ 400339 w 469026"/>
              <a:gd name="connsiteY6" fmla="*/ 33544 h 908580"/>
              <a:gd name="connsiteX7" fmla="*/ 469026 w 469026"/>
              <a:gd name="connsiteY7" fmla="*/ 199370 h 908580"/>
              <a:gd name="connsiteX8" fmla="*/ 400339 w 469026"/>
              <a:gd name="connsiteY8" fmla="*/ 365196 h 908580"/>
              <a:gd name="connsiteX9" fmla="*/ 350984 w 469026"/>
              <a:gd name="connsiteY9" fmla="*/ 398472 h 908580"/>
              <a:gd name="connsiteX10" fmla="*/ 350984 w 469026"/>
              <a:gd name="connsiteY10" fmla="*/ 792110 h 908580"/>
              <a:gd name="connsiteX11" fmla="*/ 234514 w 469026"/>
              <a:gd name="connsiteY11" fmla="*/ 908580 h 908580"/>
              <a:gd name="connsiteX12" fmla="*/ 234514 w 469026"/>
              <a:gd name="connsiteY12" fmla="*/ 908579 h 908580"/>
              <a:gd name="connsiteX13" fmla="*/ 118044 w 469026"/>
              <a:gd name="connsiteY13" fmla="*/ 792109 h 908580"/>
              <a:gd name="connsiteX14" fmla="*/ 118044 w 469026"/>
              <a:gd name="connsiteY14" fmla="*/ 398473 h 908580"/>
              <a:gd name="connsiteX15" fmla="*/ 68687 w 469026"/>
              <a:gd name="connsiteY15" fmla="*/ 365196 h 908580"/>
              <a:gd name="connsiteX16" fmla="*/ 0 w 469026"/>
              <a:gd name="connsiteY16" fmla="*/ 199370 h 908580"/>
              <a:gd name="connsiteX17" fmla="*/ 68687 w 469026"/>
              <a:gd name="connsiteY17" fmla="*/ 33544 h 908580"/>
              <a:gd name="connsiteX18" fmla="*/ 118438 w 469026"/>
              <a:gd name="connsiteY18" fmla="*/ 1 h 908580"/>
              <a:gd name="connsiteX19" fmla="*/ 158312 w 469026"/>
              <a:gd name="connsiteY19" fmla="*/ 199369 h 908580"/>
              <a:gd name="connsiteX20" fmla="*/ 310712 w 469026"/>
              <a:gd name="connsiteY20" fmla="*/ 199369 h 90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9026" h="908580">
                <a:moveTo>
                  <a:pt x="235173" y="732025"/>
                </a:moveTo>
                <a:cubicBezTo>
                  <a:pt x="205350" y="732025"/>
                  <a:pt x="181173" y="756202"/>
                  <a:pt x="181173" y="786025"/>
                </a:cubicBezTo>
                <a:cubicBezTo>
                  <a:pt x="181173" y="815848"/>
                  <a:pt x="205350" y="840025"/>
                  <a:pt x="235173" y="840025"/>
                </a:cubicBezTo>
                <a:cubicBezTo>
                  <a:pt x="264996" y="840025"/>
                  <a:pt x="289173" y="815848"/>
                  <a:pt x="289173" y="786025"/>
                </a:cubicBezTo>
                <a:cubicBezTo>
                  <a:pt x="289173" y="756202"/>
                  <a:pt x="264996" y="732025"/>
                  <a:pt x="235173" y="732025"/>
                </a:cubicBezTo>
                <a:close/>
                <a:moveTo>
                  <a:pt x="350586" y="0"/>
                </a:moveTo>
                <a:lnTo>
                  <a:pt x="400339" y="33544"/>
                </a:lnTo>
                <a:cubicBezTo>
                  <a:pt x="442777" y="75983"/>
                  <a:pt x="469026" y="134611"/>
                  <a:pt x="469026" y="199370"/>
                </a:cubicBezTo>
                <a:cubicBezTo>
                  <a:pt x="469026" y="264129"/>
                  <a:pt x="442777" y="322757"/>
                  <a:pt x="400339" y="365196"/>
                </a:cubicBezTo>
                <a:lnTo>
                  <a:pt x="350984" y="398472"/>
                </a:lnTo>
                <a:lnTo>
                  <a:pt x="350984" y="792110"/>
                </a:lnTo>
                <a:cubicBezTo>
                  <a:pt x="350984" y="856435"/>
                  <a:pt x="298839" y="908580"/>
                  <a:pt x="234514" y="908580"/>
                </a:cubicBezTo>
                <a:lnTo>
                  <a:pt x="234514" y="908579"/>
                </a:lnTo>
                <a:cubicBezTo>
                  <a:pt x="170189" y="908579"/>
                  <a:pt x="118044" y="856434"/>
                  <a:pt x="118044" y="792109"/>
                </a:cubicBezTo>
                <a:lnTo>
                  <a:pt x="118044" y="398473"/>
                </a:lnTo>
                <a:lnTo>
                  <a:pt x="68687" y="365196"/>
                </a:lnTo>
                <a:cubicBezTo>
                  <a:pt x="26249" y="322757"/>
                  <a:pt x="0" y="264129"/>
                  <a:pt x="0" y="199370"/>
                </a:cubicBezTo>
                <a:cubicBezTo>
                  <a:pt x="0" y="134611"/>
                  <a:pt x="26249" y="75983"/>
                  <a:pt x="68687" y="33544"/>
                </a:cubicBezTo>
                <a:lnTo>
                  <a:pt x="118438" y="1"/>
                </a:lnTo>
                <a:lnTo>
                  <a:pt x="158312" y="199369"/>
                </a:lnTo>
                <a:lnTo>
                  <a:pt x="310712" y="199369"/>
                </a:ln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5" name="Freeform 9"/>
          <p:cNvSpPr>
            <a:spLocks noEditPoints="1"/>
          </p:cNvSpPr>
          <p:nvPr/>
        </p:nvSpPr>
        <p:spPr bwMode="auto">
          <a:xfrm>
            <a:off x="2539744" y="169048"/>
            <a:ext cx="312813" cy="378924"/>
          </a:xfrm>
          <a:custGeom>
            <a:avLst/>
            <a:gdLst>
              <a:gd name="T0" fmla="*/ 0 w 161"/>
              <a:gd name="T1" fmla="*/ 196 h 196"/>
              <a:gd name="T2" fmla="*/ 20 w 161"/>
              <a:gd name="T3" fmla="*/ 148 h 196"/>
              <a:gd name="T4" fmla="*/ 41 w 161"/>
              <a:gd name="T5" fmla="*/ 132 h 196"/>
              <a:gd name="T6" fmla="*/ 124 w 161"/>
              <a:gd name="T7" fmla="*/ 132 h 196"/>
              <a:gd name="T8" fmla="*/ 144 w 161"/>
              <a:gd name="T9" fmla="*/ 148 h 196"/>
              <a:gd name="T10" fmla="*/ 161 w 161"/>
              <a:gd name="T11" fmla="*/ 196 h 196"/>
              <a:gd name="T12" fmla="*/ 0 w 161"/>
              <a:gd name="T13" fmla="*/ 196 h 196"/>
              <a:gd name="T14" fmla="*/ 80 w 161"/>
              <a:gd name="T15" fmla="*/ 128 h 196"/>
              <a:gd name="T16" fmla="*/ 16 w 161"/>
              <a:gd name="T17" fmla="*/ 64 h 196"/>
              <a:gd name="T18" fmla="*/ 80 w 161"/>
              <a:gd name="T19" fmla="*/ 0 h 196"/>
              <a:gd name="T20" fmla="*/ 144 w 161"/>
              <a:gd name="T21" fmla="*/ 64 h 196"/>
              <a:gd name="T22" fmla="*/ 80 w 161"/>
              <a:gd name="T23" fmla="*/ 128 h 196"/>
              <a:gd name="T24" fmla="*/ 70 w 161"/>
              <a:gd name="T25" fmla="*/ 17 h 196"/>
              <a:gd name="T26" fmla="*/ 31 w 161"/>
              <a:gd name="T27" fmla="*/ 64 h 196"/>
              <a:gd name="T28" fmla="*/ 80 w 161"/>
              <a:gd name="T29" fmla="*/ 113 h 196"/>
              <a:gd name="T30" fmla="*/ 129 w 161"/>
              <a:gd name="T31" fmla="*/ 64 h 196"/>
              <a:gd name="T32" fmla="*/ 70 w 161"/>
              <a:gd name="T33" fmla="*/ 1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1" h="196">
                <a:moveTo>
                  <a:pt x="0" y="196"/>
                </a:move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5" y="132"/>
                  <a:pt x="41" y="132"/>
                </a:cubicBezTo>
                <a:cubicBezTo>
                  <a:pt x="124" y="132"/>
                  <a:pt x="124" y="132"/>
                  <a:pt x="124" y="132"/>
                </a:cubicBezTo>
                <a:cubicBezTo>
                  <a:pt x="139" y="132"/>
                  <a:pt x="144" y="148"/>
                  <a:pt x="144" y="148"/>
                </a:cubicBezTo>
                <a:cubicBezTo>
                  <a:pt x="161" y="196"/>
                  <a:pt x="161" y="196"/>
                  <a:pt x="161" y="196"/>
                </a:cubicBezTo>
                <a:lnTo>
                  <a:pt x="0" y="196"/>
                </a:lnTo>
                <a:close/>
                <a:moveTo>
                  <a:pt x="80" y="128"/>
                </a:moveTo>
                <a:cubicBezTo>
                  <a:pt x="45" y="128"/>
                  <a:pt x="16" y="99"/>
                  <a:pt x="16" y="64"/>
                </a:cubicBezTo>
                <a:cubicBezTo>
                  <a:pt x="16" y="29"/>
                  <a:pt x="45" y="0"/>
                  <a:pt x="80" y="0"/>
                </a:cubicBezTo>
                <a:cubicBezTo>
                  <a:pt x="116" y="0"/>
                  <a:pt x="144" y="29"/>
                  <a:pt x="144" y="64"/>
                </a:cubicBezTo>
                <a:cubicBezTo>
                  <a:pt x="144" y="99"/>
                  <a:pt x="116" y="128"/>
                  <a:pt x="80" y="128"/>
                </a:cubicBezTo>
                <a:close/>
                <a:moveTo>
                  <a:pt x="70" y="17"/>
                </a:moveTo>
                <a:cubicBezTo>
                  <a:pt x="50" y="24"/>
                  <a:pt x="74" y="49"/>
                  <a:pt x="31" y="64"/>
                </a:cubicBezTo>
                <a:cubicBezTo>
                  <a:pt x="31" y="91"/>
                  <a:pt x="53" y="113"/>
                  <a:pt x="80" y="113"/>
                </a:cubicBezTo>
                <a:cubicBezTo>
                  <a:pt x="107" y="113"/>
                  <a:pt x="129" y="91"/>
                  <a:pt x="129" y="64"/>
                </a:cubicBezTo>
                <a:cubicBezTo>
                  <a:pt x="104" y="43"/>
                  <a:pt x="62" y="53"/>
                  <a:pt x="70" y="17"/>
                </a:cubicBezTo>
                <a:close/>
              </a:path>
            </a:pathLst>
          </a:custGeom>
          <a:solidFill>
            <a:srgbClr val="FFFFFF">
              <a:alpha val="1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67570" y="1754318"/>
            <a:ext cx="1723192" cy="1723764"/>
            <a:chOff x="3710404" y="1709868"/>
            <a:chExt cx="1723192" cy="1723764"/>
          </a:xfrm>
        </p:grpSpPr>
        <p:sp>
          <p:nvSpPr>
            <p:cNvPr id="3" name="椭圆 2"/>
            <p:cNvSpPr/>
            <p:nvPr/>
          </p:nvSpPr>
          <p:spPr>
            <a:xfrm>
              <a:off x="3710404" y="1709868"/>
              <a:ext cx="1723192" cy="1723192"/>
            </a:xfrm>
            <a:prstGeom prst="ellipse">
              <a:avLst/>
            </a:prstGeom>
            <a:solidFill>
              <a:srgbClr val="FFFFFF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菱形 10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0" name="弧形 19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396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5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/>
      <p:bldP spid="27" grpId="0" animBg="1"/>
      <p:bldP spid="28" grpId="0" animBg="1"/>
      <p:bldP spid="29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3" grpId="0" animBg="1"/>
      <p:bldP spid="54" grpId="0" animBg="1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内容占位符 4"/>
          <p:cNvSpPr txBox="1">
            <a:spLocks/>
          </p:cNvSpPr>
          <p:nvPr/>
        </p:nvSpPr>
        <p:spPr>
          <a:xfrm>
            <a:off x="2570851" y="507193"/>
            <a:ext cx="4002298" cy="522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ABOUT THE ICON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" name="Freeform 9"/>
          <p:cNvSpPr>
            <a:spLocks noEditPoints="1"/>
          </p:cNvSpPr>
          <p:nvPr/>
        </p:nvSpPr>
        <p:spPr bwMode="auto">
          <a:xfrm>
            <a:off x="6526417" y="2528682"/>
            <a:ext cx="663811" cy="637621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507424" y="2528632"/>
            <a:ext cx="636376" cy="637721"/>
            <a:chOff x="1630220" y="2941844"/>
            <a:chExt cx="967486" cy="969531"/>
          </a:xfrm>
          <a:solidFill>
            <a:srgbClr val="FFFFFF"/>
          </a:solidFill>
        </p:grpSpPr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1630220" y="2941844"/>
              <a:ext cx="967486" cy="969531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2133394" y="3228203"/>
              <a:ext cx="159543" cy="179997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2133394" y="3025707"/>
              <a:ext cx="124771" cy="188179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1967714" y="3019570"/>
              <a:ext cx="126816" cy="194316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2211120" y="3029798"/>
              <a:ext cx="192270" cy="155452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2301119" y="3170931"/>
              <a:ext cx="218861" cy="237269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1939078" y="3228203"/>
              <a:ext cx="155452" cy="179997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2133394" y="3447064"/>
              <a:ext cx="159543" cy="173862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1939078" y="3447064"/>
              <a:ext cx="155452" cy="173862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auto">
            <a:xfrm>
              <a:off x="1967714" y="3639334"/>
              <a:ext cx="126816" cy="190225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2211120" y="3663879"/>
              <a:ext cx="192270" cy="159543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1828625" y="3029798"/>
              <a:ext cx="192270" cy="155452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2301119" y="3447064"/>
              <a:ext cx="218861" cy="237269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2133394" y="3639334"/>
              <a:ext cx="124771" cy="190225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1707946" y="3170931"/>
              <a:ext cx="216815" cy="237269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1707946" y="3447064"/>
              <a:ext cx="216815" cy="237269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1822490" y="3663879"/>
              <a:ext cx="198407" cy="159543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73917" y="2562536"/>
            <a:ext cx="750888" cy="569913"/>
            <a:chOff x="3740150" y="5173663"/>
            <a:chExt cx="750888" cy="569913"/>
          </a:xfrm>
          <a:solidFill>
            <a:srgbClr val="FFFFFF"/>
          </a:solidFill>
        </p:grpSpPr>
        <p:sp>
          <p:nvSpPr>
            <p:cNvPr id="47" name="Freeform 59"/>
            <p:cNvSpPr>
              <a:spLocks noEditPoints="1"/>
            </p:cNvSpPr>
            <p:nvPr/>
          </p:nvSpPr>
          <p:spPr bwMode="auto">
            <a:xfrm>
              <a:off x="3740150" y="5173663"/>
              <a:ext cx="750888" cy="569913"/>
            </a:xfrm>
            <a:custGeom>
              <a:avLst/>
              <a:gdLst>
                <a:gd name="T0" fmla="*/ 184 w 200"/>
                <a:gd name="T1" fmla="*/ 24 h 152"/>
                <a:gd name="T2" fmla="*/ 150 w 200"/>
                <a:gd name="T3" fmla="*/ 24 h 152"/>
                <a:gd name="T4" fmla="*/ 131 w 200"/>
                <a:gd name="T5" fmla="*/ 5 h 152"/>
                <a:gd name="T6" fmla="*/ 131 w 200"/>
                <a:gd name="T7" fmla="*/ 5 h 152"/>
                <a:gd name="T8" fmla="*/ 131 w 200"/>
                <a:gd name="T9" fmla="*/ 5 h 152"/>
                <a:gd name="T10" fmla="*/ 131 w 200"/>
                <a:gd name="T11" fmla="*/ 5 h 152"/>
                <a:gd name="T12" fmla="*/ 120 w 200"/>
                <a:gd name="T13" fmla="*/ 0 h 152"/>
                <a:gd name="T14" fmla="*/ 80 w 200"/>
                <a:gd name="T15" fmla="*/ 0 h 152"/>
                <a:gd name="T16" fmla="*/ 68 w 200"/>
                <a:gd name="T17" fmla="*/ 5 h 152"/>
                <a:gd name="T18" fmla="*/ 68 w 200"/>
                <a:gd name="T19" fmla="*/ 5 h 152"/>
                <a:gd name="T20" fmla="*/ 49 w 200"/>
                <a:gd name="T21" fmla="*/ 24 h 152"/>
                <a:gd name="T22" fmla="*/ 16 w 200"/>
                <a:gd name="T23" fmla="*/ 24 h 152"/>
                <a:gd name="T24" fmla="*/ 0 w 200"/>
                <a:gd name="T25" fmla="*/ 40 h 152"/>
                <a:gd name="T26" fmla="*/ 0 w 200"/>
                <a:gd name="T27" fmla="*/ 136 h 152"/>
                <a:gd name="T28" fmla="*/ 16 w 200"/>
                <a:gd name="T29" fmla="*/ 152 h 152"/>
                <a:gd name="T30" fmla="*/ 184 w 200"/>
                <a:gd name="T31" fmla="*/ 152 h 152"/>
                <a:gd name="T32" fmla="*/ 200 w 200"/>
                <a:gd name="T33" fmla="*/ 136 h 152"/>
                <a:gd name="T34" fmla="*/ 200 w 200"/>
                <a:gd name="T35" fmla="*/ 40 h 152"/>
                <a:gd name="T36" fmla="*/ 184 w 200"/>
                <a:gd name="T37" fmla="*/ 24 h 152"/>
                <a:gd name="T38" fmla="*/ 100 w 200"/>
                <a:gd name="T39" fmla="*/ 128 h 152"/>
                <a:gd name="T40" fmla="*/ 56 w 200"/>
                <a:gd name="T41" fmla="*/ 84 h 152"/>
                <a:gd name="T42" fmla="*/ 100 w 200"/>
                <a:gd name="T43" fmla="*/ 40 h 152"/>
                <a:gd name="T44" fmla="*/ 144 w 200"/>
                <a:gd name="T45" fmla="*/ 84 h 152"/>
                <a:gd name="T46" fmla="*/ 100 w 200"/>
                <a:gd name="T47" fmla="*/ 12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" h="152">
                  <a:moveTo>
                    <a:pt x="184" y="24"/>
                  </a:moveTo>
                  <a:cubicBezTo>
                    <a:pt x="150" y="24"/>
                    <a:pt x="150" y="24"/>
                    <a:pt x="150" y="24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28" y="2"/>
                    <a:pt x="124" y="0"/>
                    <a:pt x="12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1" y="2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5"/>
                    <a:pt x="7" y="152"/>
                    <a:pt x="16" y="152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92" y="152"/>
                    <a:pt x="200" y="145"/>
                    <a:pt x="200" y="136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1"/>
                    <a:pt x="192" y="24"/>
                    <a:pt x="184" y="24"/>
                  </a:cubicBezTo>
                  <a:close/>
                  <a:moveTo>
                    <a:pt x="100" y="128"/>
                  </a:moveTo>
                  <a:cubicBezTo>
                    <a:pt x="75" y="128"/>
                    <a:pt x="56" y="108"/>
                    <a:pt x="56" y="84"/>
                  </a:cubicBezTo>
                  <a:cubicBezTo>
                    <a:pt x="56" y="60"/>
                    <a:pt x="75" y="40"/>
                    <a:pt x="100" y="40"/>
                  </a:cubicBezTo>
                  <a:cubicBezTo>
                    <a:pt x="124" y="40"/>
                    <a:pt x="144" y="60"/>
                    <a:pt x="144" y="84"/>
                  </a:cubicBezTo>
                  <a:cubicBezTo>
                    <a:pt x="144" y="108"/>
                    <a:pt x="124" y="128"/>
                    <a:pt x="10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60"/>
            <p:cNvSpPr>
              <a:spLocks noChangeArrowheads="1"/>
            </p:cNvSpPr>
            <p:nvPr/>
          </p:nvSpPr>
          <p:spPr bwMode="auto">
            <a:xfrm>
              <a:off x="3979863" y="5353051"/>
              <a:ext cx="271463" cy="271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Freeform 23"/>
          <p:cNvSpPr>
            <a:spLocks noEditPoints="1"/>
          </p:cNvSpPr>
          <p:nvPr/>
        </p:nvSpPr>
        <p:spPr bwMode="auto">
          <a:xfrm>
            <a:off x="2014894" y="2477098"/>
            <a:ext cx="725745" cy="740786"/>
          </a:xfrm>
          <a:custGeom>
            <a:avLst/>
            <a:gdLst>
              <a:gd name="T0" fmla="*/ 0 w 188"/>
              <a:gd name="T1" fmla="*/ 110 h 192"/>
              <a:gd name="T2" fmla="*/ 82 w 188"/>
              <a:gd name="T3" fmla="*/ 192 h 192"/>
              <a:gd name="T4" fmla="*/ 164 w 188"/>
              <a:gd name="T5" fmla="*/ 110 h 192"/>
              <a:gd name="T6" fmla="*/ 152 w 188"/>
              <a:gd name="T7" fmla="*/ 66 h 192"/>
              <a:gd name="T8" fmla="*/ 146 w 188"/>
              <a:gd name="T9" fmla="*/ 48 h 192"/>
              <a:gd name="T10" fmla="*/ 176 w 188"/>
              <a:gd name="T11" fmla="*/ 20 h 192"/>
              <a:gd name="T12" fmla="*/ 178 w 188"/>
              <a:gd name="T13" fmla="*/ 20 h 192"/>
              <a:gd name="T14" fmla="*/ 188 w 188"/>
              <a:gd name="T15" fmla="*/ 10 h 192"/>
              <a:gd name="T16" fmla="*/ 178 w 188"/>
              <a:gd name="T17" fmla="*/ 0 h 192"/>
              <a:gd name="T18" fmla="*/ 176 w 188"/>
              <a:gd name="T19" fmla="*/ 0 h 192"/>
              <a:gd name="T20" fmla="*/ 125 w 188"/>
              <a:gd name="T21" fmla="*/ 40 h 192"/>
              <a:gd name="T22" fmla="*/ 82 w 188"/>
              <a:gd name="T23" fmla="*/ 28 h 192"/>
              <a:gd name="T24" fmla="*/ 0 w 188"/>
              <a:gd name="T25" fmla="*/ 110 h 192"/>
              <a:gd name="T26" fmla="*/ 72 w 188"/>
              <a:gd name="T27" fmla="*/ 110 h 192"/>
              <a:gd name="T28" fmla="*/ 82 w 188"/>
              <a:gd name="T29" fmla="*/ 100 h 192"/>
              <a:gd name="T30" fmla="*/ 92 w 188"/>
              <a:gd name="T31" fmla="*/ 110 h 192"/>
              <a:gd name="T32" fmla="*/ 82 w 188"/>
              <a:gd name="T33" fmla="*/ 120 h 192"/>
              <a:gd name="T34" fmla="*/ 72 w 188"/>
              <a:gd name="T35" fmla="*/ 110 h 192"/>
              <a:gd name="T36" fmla="*/ 20 w 188"/>
              <a:gd name="T37" fmla="*/ 110 h 192"/>
              <a:gd name="T38" fmla="*/ 38 w 188"/>
              <a:gd name="T39" fmla="*/ 92 h 192"/>
              <a:gd name="T40" fmla="*/ 56 w 188"/>
              <a:gd name="T41" fmla="*/ 110 h 192"/>
              <a:gd name="T42" fmla="*/ 38 w 188"/>
              <a:gd name="T43" fmla="*/ 128 h 192"/>
              <a:gd name="T44" fmla="*/ 20 w 188"/>
              <a:gd name="T45" fmla="*/ 110 h 192"/>
              <a:gd name="T46" fmla="*/ 108 w 188"/>
              <a:gd name="T47" fmla="*/ 110 h 192"/>
              <a:gd name="T48" fmla="*/ 126 w 188"/>
              <a:gd name="T49" fmla="*/ 92 h 192"/>
              <a:gd name="T50" fmla="*/ 144 w 188"/>
              <a:gd name="T51" fmla="*/ 110 h 192"/>
              <a:gd name="T52" fmla="*/ 126 w 188"/>
              <a:gd name="T53" fmla="*/ 128 h 192"/>
              <a:gd name="T54" fmla="*/ 108 w 188"/>
              <a:gd name="T55" fmla="*/ 110 h 192"/>
              <a:gd name="T56" fmla="*/ 64 w 188"/>
              <a:gd name="T57" fmla="*/ 154 h 192"/>
              <a:gd name="T58" fmla="*/ 82 w 188"/>
              <a:gd name="T59" fmla="*/ 136 h 192"/>
              <a:gd name="T60" fmla="*/ 100 w 188"/>
              <a:gd name="T61" fmla="*/ 154 h 192"/>
              <a:gd name="T62" fmla="*/ 82 w 188"/>
              <a:gd name="T63" fmla="*/ 172 h 192"/>
              <a:gd name="T64" fmla="*/ 64 w 188"/>
              <a:gd name="T65" fmla="*/ 154 h 192"/>
              <a:gd name="T66" fmla="*/ 64 w 188"/>
              <a:gd name="T67" fmla="*/ 66 h 192"/>
              <a:gd name="T68" fmla="*/ 82 w 188"/>
              <a:gd name="T69" fmla="*/ 48 h 192"/>
              <a:gd name="T70" fmla="*/ 100 w 188"/>
              <a:gd name="T71" fmla="*/ 66 h 192"/>
              <a:gd name="T72" fmla="*/ 82 w 188"/>
              <a:gd name="T73" fmla="*/ 84 h 192"/>
              <a:gd name="T74" fmla="*/ 64 w 188"/>
              <a:gd name="T75" fmla="*/ 6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92">
                <a:moveTo>
                  <a:pt x="0" y="110"/>
                </a:moveTo>
                <a:cubicBezTo>
                  <a:pt x="0" y="155"/>
                  <a:pt x="37" y="192"/>
                  <a:pt x="82" y="192"/>
                </a:cubicBezTo>
                <a:cubicBezTo>
                  <a:pt x="127" y="192"/>
                  <a:pt x="164" y="155"/>
                  <a:pt x="164" y="110"/>
                </a:cubicBezTo>
                <a:cubicBezTo>
                  <a:pt x="164" y="95"/>
                  <a:pt x="157" y="75"/>
                  <a:pt x="152" y="66"/>
                </a:cubicBezTo>
                <a:cubicBezTo>
                  <a:pt x="147" y="59"/>
                  <a:pt x="146" y="55"/>
                  <a:pt x="146" y="48"/>
                </a:cubicBezTo>
                <a:cubicBezTo>
                  <a:pt x="146" y="34"/>
                  <a:pt x="161" y="20"/>
                  <a:pt x="176" y="20"/>
                </a:cubicBezTo>
                <a:cubicBezTo>
                  <a:pt x="178" y="20"/>
                  <a:pt x="178" y="20"/>
                  <a:pt x="178" y="20"/>
                </a:cubicBezTo>
                <a:cubicBezTo>
                  <a:pt x="184" y="20"/>
                  <a:pt x="188" y="16"/>
                  <a:pt x="188" y="10"/>
                </a:cubicBezTo>
                <a:cubicBezTo>
                  <a:pt x="188" y="4"/>
                  <a:pt x="184" y="0"/>
                  <a:pt x="178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51" y="0"/>
                  <a:pt x="130" y="13"/>
                  <a:pt x="125" y="40"/>
                </a:cubicBezTo>
                <a:cubicBezTo>
                  <a:pt x="115" y="32"/>
                  <a:pt x="99" y="28"/>
                  <a:pt x="82" y="28"/>
                </a:cubicBezTo>
                <a:cubicBezTo>
                  <a:pt x="37" y="28"/>
                  <a:pt x="0" y="65"/>
                  <a:pt x="0" y="110"/>
                </a:cubicBezTo>
                <a:close/>
                <a:moveTo>
                  <a:pt x="72" y="110"/>
                </a:moveTo>
                <a:cubicBezTo>
                  <a:pt x="72" y="104"/>
                  <a:pt x="76" y="100"/>
                  <a:pt x="82" y="100"/>
                </a:cubicBezTo>
                <a:cubicBezTo>
                  <a:pt x="88" y="100"/>
                  <a:pt x="92" y="104"/>
                  <a:pt x="92" y="110"/>
                </a:cubicBezTo>
                <a:cubicBezTo>
                  <a:pt x="92" y="116"/>
                  <a:pt x="88" y="120"/>
                  <a:pt x="82" y="120"/>
                </a:cubicBezTo>
                <a:cubicBezTo>
                  <a:pt x="76" y="120"/>
                  <a:pt x="72" y="116"/>
                  <a:pt x="72" y="110"/>
                </a:cubicBezTo>
                <a:close/>
                <a:moveTo>
                  <a:pt x="20" y="110"/>
                </a:moveTo>
                <a:cubicBezTo>
                  <a:pt x="20" y="100"/>
                  <a:pt x="28" y="92"/>
                  <a:pt x="38" y="92"/>
                </a:cubicBezTo>
                <a:cubicBezTo>
                  <a:pt x="48" y="92"/>
                  <a:pt x="56" y="100"/>
                  <a:pt x="56" y="110"/>
                </a:cubicBezTo>
                <a:cubicBezTo>
                  <a:pt x="56" y="120"/>
                  <a:pt x="48" y="128"/>
                  <a:pt x="38" y="128"/>
                </a:cubicBezTo>
                <a:cubicBezTo>
                  <a:pt x="28" y="128"/>
                  <a:pt x="20" y="120"/>
                  <a:pt x="20" y="110"/>
                </a:cubicBezTo>
                <a:close/>
                <a:moveTo>
                  <a:pt x="108" y="110"/>
                </a:moveTo>
                <a:cubicBezTo>
                  <a:pt x="108" y="100"/>
                  <a:pt x="116" y="92"/>
                  <a:pt x="126" y="92"/>
                </a:cubicBezTo>
                <a:cubicBezTo>
                  <a:pt x="136" y="92"/>
                  <a:pt x="144" y="100"/>
                  <a:pt x="144" y="110"/>
                </a:cubicBezTo>
                <a:cubicBezTo>
                  <a:pt x="144" y="120"/>
                  <a:pt x="136" y="128"/>
                  <a:pt x="126" y="128"/>
                </a:cubicBezTo>
                <a:cubicBezTo>
                  <a:pt x="116" y="128"/>
                  <a:pt x="108" y="120"/>
                  <a:pt x="108" y="110"/>
                </a:cubicBezTo>
                <a:close/>
                <a:moveTo>
                  <a:pt x="64" y="154"/>
                </a:moveTo>
                <a:cubicBezTo>
                  <a:pt x="64" y="144"/>
                  <a:pt x="72" y="136"/>
                  <a:pt x="82" y="136"/>
                </a:cubicBezTo>
                <a:cubicBezTo>
                  <a:pt x="92" y="136"/>
                  <a:pt x="100" y="144"/>
                  <a:pt x="100" y="154"/>
                </a:cubicBezTo>
                <a:cubicBezTo>
                  <a:pt x="100" y="164"/>
                  <a:pt x="92" y="172"/>
                  <a:pt x="82" y="172"/>
                </a:cubicBezTo>
                <a:cubicBezTo>
                  <a:pt x="72" y="172"/>
                  <a:pt x="64" y="164"/>
                  <a:pt x="64" y="154"/>
                </a:cubicBezTo>
                <a:close/>
                <a:moveTo>
                  <a:pt x="64" y="66"/>
                </a:moveTo>
                <a:cubicBezTo>
                  <a:pt x="64" y="56"/>
                  <a:pt x="72" y="48"/>
                  <a:pt x="82" y="48"/>
                </a:cubicBezTo>
                <a:cubicBezTo>
                  <a:pt x="92" y="48"/>
                  <a:pt x="100" y="56"/>
                  <a:pt x="100" y="66"/>
                </a:cubicBezTo>
                <a:cubicBezTo>
                  <a:pt x="100" y="76"/>
                  <a:pt x="92" y="84"/>
                  <a:pt x="82" y="84"/>
                </a:cubicBezTo>
                <a:cubicBezTo>
                  <a:pt x="72" y="84"/>
                  <a:pt x="64" y="76"/>
                  <a:pt x="64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3123256" y="2553308"/>
            <a:ext cx="868042" cy="588366"/>
            <a:chOff x="7268881" y="3562612"/>
            <a:chExt cx="868042" cy="588366"/>
          </a:xfrm>
        </p:grpSpPr>
        <p:sp>
          <p:nvSpPr>
            <p:cNvPr id="56" name="任意多边形 55"/>
            <p:cNvSpPr/>
            <p:nvPr/>
          </p:nvSpPr>
          <p:spPr>
            <a:xfrm rot="16200000" flipV="1">
              <a:off x="7408719" y="3422774"/>
              <a:ext cx="588366" cy="868042"/>
            </a:xfrm>
            <a:custGeom>
              <a:avLst/>
              <a:gdLst>
                <a:gd name="connsiteX0" fmla="*/ 714289 w 715196"/>
                <a:gd name="connsiteY0" fmla="*/ 797970 h 1055160"/>
                <a:gd name="connsiteX1" fmla="*/ 712243 w 715196"/>
                <a:gd name="connsiteY1" fmla="*/ 751445 h 1055160"/>
                <a:gd name="connsiteX2" fmla="*/ 628162 w 715196"/>
                <a:gd name="connsiteY2" fmla="*/ 638116 h 1055160"/>
                <a:gd name="connsiteX3" fmla="*/ 592898 w 715196"/>
                <a:gd name="connsiteY3" fmla="*/ 620289 h 1055160"/>
                <a:gd name="connsiteX4" fmla="*/ 576942 w 715196"/>
                <a:gd name="connsiteY4" fmla="*/ 601587 h 1055160"/>
                <a:gd name="connsiteX5" fmla="*/ 557174 w 715196"/>
                <a:gd name="connsiteY5" fmla="*/ 479582 h 1055160"/>
                <a:gd name="connsiteX6" fmla="*/ 586858 w 715196"/>
                <a:gd name="connsiteY6" fmla="*/ 428350 h 1055160"/>
                <a:gd name="connsiteX7" fmla="*/ 609223 w 715196"/>
                <a:gd name="connsiteY7" fmla="*/ 417045 h 1055160"/>
                <a:gd name="connsiteX8" fmla="*/ 693304 w 715196"/>
                <a:gd name="connsiteY8" fmla="*/ 303715 h 1055160"/>
                <a:gd name="connsiteX9" fmla="*/ 393077 w 715196"/>
                <a:gd name="connsiteY9" fmla="*/ 10544 h 1055160"/>
                <a:gd name="connsiteX10" fmla="*/ 2953 w 715196"/>
                <a:gd name="connsiteY10" fmla="*/ 165106 h 1055160"/>
                <a:gd name="connsiteX11" fmla="*/ 117866 w 715196"/>
                <a:gd name="connsiteY11" fmla="*/ 381296 h 1055160"/>
                <a:gd name="connsiteX12" fmla="*/ 123798 w 715196"/>
                <a:gd name="connsiteY12" fmla="*/ 384825 h 1055160"/>
                <a:gd name="connsiteX13" fmla="*/ 128300 w 715196"/>
                <a:gd name="connsiteY13" fmla="*/ 392379 h 1055160"/>
                <a:gd name="connsiteX14" fmla="*/ 128300 w 715196"/>
                <a:gd name="connsiteY14" fmla="*/ 662784 h 1055160"/>
                <a:gd name="connsiteX15" fmla="*/ 107105 w 715196"/>
                <a:gd name="connsiteY15" fmla="*/ 698352 h 1055160"/>
                <a:gd name="connsiteX16" fmla="*/ 91209 w 715196"/>
                <a:gd name="connsiteY16" fmla="*/ 711458 h 1055160"/>
                <a:gd name="connsiteX17" fmla="*/ 55712 w 715196"/>
                <a:gd name="connsiteY17" fmla="*/ 753052 h 1055160"/>
                <a:gd name="connsiteX18" fmla="*/ 37810 w 715196"/>
                <a:gd name="connsiteY18" fmla="*/ 785923 h 1055160"/>
                <a:gd name="connsiteX19" fmla="*/ 36197 w 715196"/>
                <a:gd name="connsiteY19" fmla="*/ 787741 h 1055160"/>
                <a:gd name="connsiteX20" fmla="*/ 36871 w 715196"/>
                <a:gd name="connsiteY20" fmla="*/ 787648 h 1055160"/>
                <a:gd name="connsiteX21" fmla="*/ 31522 w 715196"/>
                <a:gd name="connsiteY21" fmla="*/ 797469 h 1055160"/>
                <a:gd name="connsiteX22" fmla="*/ 21892 w 715196"/>
                <a:gd name="connsiteY22" fmla="*/ 890054 h 1055160"/>
                <a:gd name="connsiteX23" fmla="*/ 412016 w 715196"/>
                <a:gd name="connsiteY23" fmla="*/ 1044616 h 1055160"/>
                <a:gd name="connsiteX24" fmla="*/ 714289 w 715196"/>
                <a:gd name="connsiteY24" fmla="*/ 797970 h 105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15196" h="1055160">
                  <a:moveTo>
                    <a:pt x="714289" y="797970"/>
                  </a:moveTo>
                  <a:cubicBezTo>
                    <a:pt x="715961" y="782474"/>
                    <a:pt x="715346" y="766900"/>
                    <a:pt x="712243" y="751445"/>
                  </a:cubicBezTo>
                  <a:cubicBezTo>
                    <a:pt x="702934" y="705081"/>
                    <a:pt x="672554" y="666372"/>
                    <a:pt x="628162" y="638116"/>
                  </a:cubicBezTo>
                  <a:lnTo>
                    <a:pt x="592898" y="620289"/>
                  </a:lnTo>
                  <a:lnTo>
                    <a:pt x="576942" y="601587"/>
                  </a:lnTo>
                  <a:cubicBezTo>
                    <a:pt x="550585" y="562070"/>
                    <a:pt x="543995" y="520250"/>
                    <a:pt x="557174" y="479582"/>
                  </a:cubicBezTo>
                  <a:lnTo>
                    <a:pt x="586858" y="428350"/>
                  </a:lnTo>
                  <a:lnTo>
                    <a:pt x="609223" y="417045"/>
                  </a:lnTo>
                  <a:cubicBezTo>
                    <a:pt x="653615" y="388788"/>
                    <a:pt x="683995" y="350079"/>
                    <a:pt x="693304" y="303715"/>
                  </a:cubicBezTo>
                  <a:cubicBezTo>
                    <a:pt x="718128" y="180077"/>
                    <a:pt x="583712" y="48820"/>
                    <a:pt x="393077" y="10544"/>
                  </a:cubicBezTo>
                  <a:cubicBezTo>
                    <a:pt x="202441" y="-27731"/>
                    <a:pt x="27777" y="41469"/>
                    <a:pt x="2953" y="165106"/>
                  </a:cubicBezTo>
                  <a:cubicBezTo>
                    <a:pt x="-12562" y="242380"/>
                    <a:pt x="34126" y="322630"/>
                    <a:pt x="117866" y="381296"/>
                  </a:cubicBezTo>
                  <a:lnTo>
                    <a:pt x="123798" y="384825"/>
                  </a:lnTo>
                  <a:lnTo>
                    <a:pt x="128300" y="392379"/>
                  </a:lnTo>
                  <a:cubicBezTo>
                    <a:pt x="169235" y="480237"/>
                    <a:pt x="169235" y="574926"/>
                    <a:pt x="128300" y="662784"/>
                  </a:cubicBezTo>
                  <a:lnTo>
                    <a:pt x="107105" y="698352"/>
                  </a:lnTo>
                  <a:lnTo>
                    <a:pt x="91209" y="711458"/>
                  </a:lnTo>
                  <a:cubicBezTo>
                    <a:pt x="77626" y="724721"/>
                    <a:pt x="65727" y="738651"/>
                    <a:pt x="55712" y="753052"/>
                  </a:cubicBezTo>
                  <a:lnTo>
                    <a:pt x="37810" y="785923"/>
                  </a:lnTo>
                  <a:lnTo>
                    <a:pt x="36197" y="787741"/>
                  </a:lnTo>
                  <a:lnTo>
                    <a:pt x="36871" y="787648"/>
                  </a:lnTo>
                  <a:lnTo>
                    <a:pt x="31522" y="797469"/>
                  </a:lnTo>
                  <a:cubicBezTo>
                    <a:pt x="19433" y="827759"/>
                    <a:pt x="15686" y="859144"/>
                    <a:pt x="21892" y="890054"/>
                  </a:cubicBezTo>
                  <a:cubicBezTo>
                    <a:pt x="46716" y="1013691"/>
                    <a:pt x="221380" y="1082891"/>
                    <a:pt x="412016" y="1044616"/>
                  </a:cubicBezTo>
                  <a:cubicBezTo>
                    <a:pt x="578822" y="1011124"/>
                    <a:pt x="702585" y="906444"/>
                    <a:pt x="714289" y="7979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7" name="十字形 56"/>
            <p:cNvSpPr/>
            <p:nvPr/>
          </p:nvSpPr>
          <p:spPr>
            <a:xfrm>
              <a:off x="7355708" y="3792243"/>
              <a:ext cx="207917" cy="208988"/>
            </a:xfrm>
            <a:prstGeom prst="plus">
              <a:avLst>
                <a:gd name="adj" fmla="val 38543"/>
              </a:avLst>
            </a:prstGeom>
            <a:solidFill>
              <a:srgbClr val="5460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7860079" y="3941574"/>
              <a:ext cx="90000" cy="90000"/>
            </a:xfrm>
            <a:prstGeom prst="ellipse">
              <a:avLst/>
            </a:prstGeom>
            <a:solidFill>
              <a:srgbClr val="5460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7957364" y="3824454"/>
              <a:ext cx="90000" cy="90000"/>
            </a:xfrm>
            <a:prstGeom prst="ellipse">
              <a:avLst/>
            </a:prstGeom>
            <a:solidFill>
              <a:srgbClr val="5460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64" name="Freeform 11"/>
          <p:cNvSpPr>
            <a:spLocks noEditPoints="1"/>
          </p:cNvSpPr>
          <p:nvPr/>
        </p:nvSpPr>
        <p:spPr bwMode="auto">
          <a:xfrm>
            <a:off x="3109329" y="1429035"/>
            <a:ext cx="662273" cy="679030"/>
          </a:xfrm>
          <a:custGeom>
            <a:avLst/>
            <a:gdLst>
              <a:gd name="T0" fmla="*/ 905 w 909"/>
              <a:gd name="T1" fmla="*/ 60 h 932"/>
              <a:gd name="T2" fmla="*/ 788 w 909"/>
              <a:gd name="T3" fmla="*/ 168 h 932"/>
              <a:gd name="T4" fmla="*/ 560 w 909"/>
              <a:gd name="T5" fmla="*/ 429 h 932"/>
              <a:gd name="T6" fmla="*/ 556 w 909"/>
              <a:gd name="T7" fmla="*/ 465 h 932"/>
              <a:gd name="T8" fmla="*/ 568 w 909"/>
              <a:gd name="T9" fmla="*/ 487 h 932"/>
              <a:gd name="T10" fmla="*/ 582 w 909"/>
              <a:gd name="T11" fmla="*/ 499 h 932"/>
              <a:gd name="T12" fmla="*/ 606 w 909"/>
              <a:gd name="T13" fmla="*/ 507 h 932"/>
              <a:gd name="T14" fmla="*/ 656 w 909"/>
              <a:gd name="T15" fmla="*/ 495 h 932"/>
              <a:gd name="T16" fmla="*/ 666 w 909"/>
              <a:gd name="T17" fmla="*/ 493 h 932"/>
              <a:gd name="T18" fmla="*/ 664 w 909"/>
              <a:gd name="T19" fmla="*/ 523 h 932"/>
              <a:gd name="T20" fmla="*/ 650 w 909"/>
              <a:gd name="T21" fmla="*/ 555 h 932"/>
              <a:gd name="T22" fmla="*/ 626 w 909"/>
              <a:gd name="T23" fmla="*/ 571 h 932"/>
              <a:gd name="T24" fmla="*/ 566 w 909"/>
              <a:gd name="T25" fmla="*/ 589 h 932"/>
              <a:gd name="T26" fmla="*/ 530 w 909"/>
              <a:gd name="T27" fmla="*/ 605 h 932"/>
              <a:gd name="T28" fmla="*/ 494 w 909"/>
              <a:gd name="T29" fmla="*/ 637 h 932"/>
              <a:gd name="T30" fmla="*/ 480 w 909"/>
              <a:gd name="T31" fmla="*/ 676 h 932"/>
              <a:gd name="T32" fmla="*/ 470 w 909"/>
              <a:gd name="T33" fmla="*/ 758 h 932"/>
              <a:gd name="T34" fmla="*/ 451 w 909"/>
              <a:gd name="T35" fmla="*/ 818 h 932"/>
              <a:gd name="T36" fmla="*/ 425 w 909"/>
              <a:gd name="T37" fmla="*/ 864 h 932"/>
              <a:gd name="T38" fmla="*/ 369 w 909"/>
              <a:gd name="T39" fmla="*/ 914 h 932"/>
              <a:gd name="T40" fmla="*/ 305 w 909"/>
              <a:gd name="T41" fmla="*/ 932 h 932"/>
              <a:gd name="T42" fmla="*/ 235 w 909"/>
              <a:gd name="T43" fmla="*/ 922 h 932"/>
              <a:gd name="T44" fmla="*/ 165 w 909"/>
              <a:gd name="T45" fmla="*/ 892 h 932"/>
              <a:gd name="T46" fmla="*/ 104 w 909"/>
              <a:gd name="T47" fmla="*/ 844 h 932"/>
              <a:gd name="T48" fmla="*/ 52 w 909"/>
              <a:gd name="T49" fmla="*/ 784 h 932"/>
              <a:gd name="T50" fmla="*/ 16 w 909"/>
              <a:gd name="T51" fmla="*/ 716 h 932"/>
              <a:gd name="T52" fmla="*/ 0 w 909"/>
              <a:gd name="T53" fmla="*/ 646 h 932"/>
              <a:gd name="T54" fmla="*/ 14 w 909"/>
              <a:gd name="T55" fmla="*/ 579 h 932"/>
              <a:gd name="T56" fmla="*/ 58 w 909"/>
              <a:gd name="T57" fmla="*/ 517 h 932"/>
              <a:gd name="T58" fmla="*/ 102 w 909"/>
              <a:gd name="T59" fmla="*/ 487 h 932"/>
              <a:gd name="T60" fmla="*/ 161 w 909"/>
              <a:gd name="T61" fmla="*/ 463 h 932"/>
              <a:gd name="T62" fmla="*/ 249 w 909"/>
              <a:gd name="T63" fmla="*/ 447 h 932"/>
              <a:gd name="T64" fmla="*/ 289 w 909"/>
              <a:gd name="T65" fmla="*/ 431 h 932"/>
              <a:gd name="T66" fmla="*/ 321 w 909"/>
              <a:gd name="T67" fmla="*/ 393 h 932"/>
              <a:gd name="T68" fmla="*/ 349 w 909"/>
              <a:gd name="T69" fmla="*/ 319 h 932"/>
              <a:gd name="T70" fmla="*/ 393 w 909"/>
              <a:gd name="T71" fmla="*/ 226 h 932"/>
              <a:gd name="T72" fmla="*/ 421 w 909"/>
              <a:gd name="T73" fmla="*/ 194 h 932"/>
              <a:gd name="T74" fmla="*/ 453 w 909"/>
              <a:gd name="T75" fmla="*/ 182 h 932"/>
              <a:gd name="T76" fmla="*/ 465 w 909"/>
              <a:gd name="T77" fmla="*/ 188 h 932"/>
              <a:gd name="T78" fmla="*/ 465 w 909"/>
              <a:gd name="T79" fmla="*/ 212 h 932"/>
              <a:gd name="T80" fmla="*/ 453 w 909"/>
              <a:gd name="T81" fmla="*/ 238 h 932"/>
              <a:gd name="T82" fmla="*/ 447 w 909"/>
              <a:gd name="T83" fmla="*/ 288 h 932"/>
              <a:gd name="T84" fmla="*/ 466 w 909"/>
              <a:gd name="T85" fmla="*/ 327 h 932"/>
              <a:gd name="T86" fmla="*/ 492 w 909"/>
              <a:gd name="T87" fmla="*/ 345 h 932"/>
              <a:gd name="T88" fmla="*/ 847 w 909"/>
              <a:gd name="T89" fmla="*/ 6 h 932"/>
              <a:gd name="T90" fmla="*/ 325 w 909"/>
              <a:gd name="T91" fmla="*/ 487 h 932"/>
              <a:gd name="T92" fmla="*/ 431 w 909"/>
              <a:gd name="T93" fmla="*/ 579 h 932"/>
              <a:gd name="T94" fmla="*/ 387 w 909"/>
              <a:gd name="T95" fmla="*/ 415 h 932"/>
              <a:gd name="T96" fmla="*/ 492 w 909"/>
              <a:gd name="T97" fmla="*/ 507 h 932"/>
              <a:gd name="T98" fmla="*/ 193 w 909"/>
              <a:gd name="T99" fmla="*/ 633 h 932"/>
              <a:gd name="T100" fmla="*/ 301 w 909"/>
              <a:gd name="T101" fmla="*/ 738 h 932"/>
              <a:gd name="T102" fmla="*/ 407 w 909"/>
              <a:gd name="T103" fmla="*/ 704 h 932"/>
              <a:gd name="T104" fmla="*/ 447 w 909"/>
              <a:gd name="T105" fmla="*/ 650 h 932"/>
              <a:gd name="T106" fmla="*/ 393 w 909"/>
              <a:gd name="T107" fmla="*/ 684 h 932"/>
              <a:gd name="T108" fmla="*/ 193 w 909"/>
              <a:gd name="T109" fmla="*/ 633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9" h="932">
                <a:moveTo>
                  <a:pt x="875" y="0"/>
                </a:moveTo>
                <a:lnTo>
                  <a:pt x="909" y="28"/>
                </a:lnTo>
                <a:lnTo>
                  <a:pt x="905" y="60"/>
                </a:lnTo>
                <a:lnTo>
                  <a:pt x="867" y="68"/>
                </a:lnTo>
                <a:lnTo>
                  <a:pt x="819" y="172"/>
                </a:lnTo>
                <a:lnTo>
                  <a:pt x="788" y="168"/>
                </a:lnTo>
                <a:lnTo>
                  <a:pt x="564" y="415"/>
                </a:lnTo>
                <a:lnTo>
                  <a:pt x="564" y="415"/>
                </a:lnTo>
                <a:lnTo>
                  <a:pt x="560" y="429"/>
                </a:lnTo>
                <a:lnTo>
                  <a:pt x="556" y="443"/>
                </a:lnTo>
                <a:lnTo>
                  <a:pt x="556" y="453"/>
                </a:lnTo>
                <a:lnTo>
                  <a:pt x="556" y="465"/>
                </a:lnTo>
                <a:lnTo>
                  <a:pt x="560" y="473"/>
                </a:lnTo>
                <a:lnTo>
                  <a:pt x="564" y="481"/>
                </a:lnTo>
                <a:lnTo>
                  <a:pt x="568" y="487"/>
                </a:lnTo>
                <a:lnTo>
                  <a:pt x="574" y="493"/>
                </a:lnTo>
                <a:lnTo>
                  <a:pt x="574" y="493"/>
                </a:lnTo>
                <a:lnTo>
                  <a:pt x="582" y="499"/>
                </a:lnTo>
                <a:lnTo>
                  <a:pt x="590" y="503"/>
                </a:lnTo>
                <a:lnTo>
                  <a:pt x="598" y="505"/>
                </a:lnTo>
                <a:lnTo>
                  <a:pt x="606" y="507"/>
                </a:lnTo>
                <a:lnTo>
                  <a:pt x="622" y="507"/>
                </a:lnTo>
                <a:lnTo>
                  <a:pt x="636" y="503"/>
                </a:lnTo>
                <a:lnTo>
                  <a:pt x="656" y="495"/>
                </a:lnTo>
                <a:lnTo>
                  <a:pt x="662" y="491"/>
                </a:lnTo>
                <a:lnTo>
                  <a:pt x="664" y="491"/>
                </a:lnTo>
                <a:lnTo>
                  <a:pt x="666" y="493"/>
                </a:lnTo>
                <a:lnTo>
                  <a:pt x="666" y="493"/>
                </a:lnTo>
                <a:lnTo>
                  <a:pt x="666" y="509"/>
                </a:lnTo>
                <a:lnTo>
                  <a:pt x="664" y="523"/>
                </a:lnTo>
                <a:lnTo>
                  <a:pt x="662" y="535"/>
                </a:lnTo>
                <a:lnTo>
                  <a:pt x="656" y="545"/>
                </a:lnTo>
                <a:lnTo>
                  <a:pt x="650" y="555"/>
                </a:lnTo>
                <a:lnTo>
                  <a:pt x="644" y="561"/>
                </a:lnTo>
                <a:lnTo>
                  <a:pt x="634" y="567"/>
                </a:lnTo>
                <a:lnTo>
                  <a:pt x="626" y="571"/>
                </a:lnTo>
                <a:lnTo>
                  <a:pt x="606" y="579"/>
                </a:lnTo>
                <a:lnTo>
                  <a:pt x="584" y="585"/>
                </a:lnTo>
                <a:lnTo>
                  <a:pt x="566" y="589"/>
                </a:lnTo>
                <a:lnTo>
                  <a:pt x="548" y="595"/>
                </a:lnTo>
                <a:lnTo>
                  <a:pt x="548" y="595"/>
                </a:lnTo>
                <a:lnTo>
                  <a:pt x="530" y="605"/>
                </a:lnTo>
                <a:lnTo>
                  <a:pt x="514" y="615"/>
                </a:lnTo>
                <a:lnTo>
                  <a:pt x="502" y="625"/>
                </a:lnTo>
                <a:lnTo>
                  <a:pt x="494" y="637"/>
                </a:lnTo>
                <a:lnTo>
                  <a:pt x="488" y="650"/>
                </a:lnTo>
                <a:lnTo>
                  <a:pt x="482" y="662"/>
                </a:lnTo>
                <a:lnTo>
                  <a:pt x="480" y="676"/>
                </a:lnTo>
                <a:lnTo>
                  <a:pt x="478" y="692"/>
                </a:lnTo>
                <a:lnTo>
                  <a:pt x="476" y="722"/>
                </a:lnTo>
                <a:lnTo>
                  <a:pt x="470" y="758"/>
                </a:lnTo>
                <a:lnTo>
                  <a:pt x="466" y="778"/>
                </a:lnTo>
                <a:lnTo>
                  <a:pt x="461" y="796"/>
                </a:lnTo>
                <a:lnTo>
                  <a:pt x="451" y="818"/>
                </a:lnTo>
                <a:lnTo>
                  <a:pt x="441" y="840"/>
                </a:lnTo>
                <a:lnTo>
                  <a:pt x="441" y="840"/>
                </a:lnTo>
                <a:lnTo>
                  <a:pt x="425" y="864"/>
                </a:lnTo>
                <a:lnTo>
                  <a:pt x="407" y="884"/>
                </a:lnTo>
                <a:lnTo>
                  <a:pt x="389" y="902"/>
                </a:lnTo>
                <a:lnTo>
                  <a:pt x="369" y="914"/>
                </a:lnTo>
                <a:lnTo>
                  <a:pt x="349" y="924"/>
                </a:lnTo>
                <a:lnTo>
                  <a:pt x="327" y="930"/>
                </a:lnTo>
                <a:lnTo>
                  <a:pt x="305" y="932"/>
                </a:lnTo>
                <a:lnTo>
                  <a:pt x="281" y="932"/>
                </a:lnTo>
                <a:lnTo>
                  <a:pt x="257" y="928"/>
                </a:lnTo>
                <a:lnTo>
                  <a:pt x="235" y="922"/>
                </a:lnTo>
                <a:lnTo>
                  <a:pt x="211" y="914"/>
                </a:lnTo>
                <a:lnTo>
                  <a:pt x="187" y="904"/>
                </a:lnTo>
                <a:lnTo>
                  <a:pt x="165" y="892"/>
                </a:lnTo>
                <a:lnTo>
                  <a:pt x="143" y="878"/>
                </a:lnTo>
                <a:lnTo>
                  <a:pt x="124" y="862"/>
                </a:lnTo>
                <a:lnTo>
                  <a:pt x="104" y="844"/>
                </a:lnTo>
                <a:lnTo>
                  <a:pt x="84" y="824"/>
                </a:lnTo>
                <a:lnTo>
                  <a:pt x="66" y="804"/>
                </a:lnTo>
                <a:lnTo>
                  <a:pt x="52" y="784"/>
                </a:lnTo>
                <a:lnTo>
                  <a:pt x="38" y="762"/>
                </a:lnTo>
                <a:lnTo>
                  <a:pt x="26" y="738"/>
                </a:lnTo>
                <a:lnTo>
                  <a:pt x="16" y="716"/>
                </a:lnTo>
                <a:lnTo>
                  <a:pt x="8" y="692"/>
                </a:lnTo>
                <a:lnTo>
                  <a:pt x="4" y="668"/>
                </a:lnTo>
                <a:lnTo>
                  <a:pt x="0" y="646"/>
                </a:lnTo>
                <a:lnTo>
                  <a:pt x="2" y="623"/>
                </a:lnTo>
                <a:lnTo>
                  <a:pt x="6" y="601"/>
                </a:lnTo>
                <a:lnTo>
                  <a:pt x="14" y="579"/>
                </a:lnTo>
                <a:lnTo>
                  <a:pt x="24" y="557"/>
                </a:lnTo>
                <a:lnTo>
                  <a:pt x="40" y="537"/>
                </a:lnTo>
                <a:lnTo>
                  <a:pt x="58" y="517"/>
                </a:lnTo>
                <a:lnTo>
                  <a:pt x="80" y="501"/>
                </a:lnTo>
                <a:lnTo>
                  <a:pt x="80" y="501"/>
                </a:lnTo>
                <a:lnTo>
                  <a:pt x="102" y="487"/>
                </a:lnTo>
                <a:lnTo>
                  <a:pt x="122" y="477"/>
                </a:lnTo>
                <a:lnTo>
                  <a:pt x="141" y="469"/>
                </a:lnTo>
                <a:lnTo>
                  <a:pt x="161" y="463"/>
                </a:lnTo>
                <a:lnTo>
                  <a:pt x="199" y="457"/>
                </a:lnTo>
                <a:lnTo>
                  <a:pt x="233" y="451"/>
                </a:lnTo>
                <a:lnTo>
                  <a:pt x="249" y="447"/>
                </a:lnTo>
                <a:lnTo>
                  <a:pt x="263" y="443"/>
                </a:lnTo>
                <a:lnTo>
                  <a:pt x="277" y="439"/>
                </a:lnTo>
                <a:lnTo>
                  <a:pt x="289" y="431"/>
                </a:lnTo>
                <a:lnTo>
                  <a:pt x="301" y="421"/>
                </a:lnTo>
                <a:lnTo>
                  <a:pt x="311" y="409"/>
                </a:lnTo>
                <a:lnTo>
                  <a:pt x="321" y="393"/>
                </a:lnTo>
                <a:lnTo>
                  <a:pt x="329" y="375"/>
                </a:lnTo>
                <a:lnTo>
                  <a:pt x="329" y="375"/>
                </a:lnTo>
                <a:lnTo>
                  <a:pt x="349" y="319"/>
                </a:lnTo>
                <a:lnTo>
                  <a:pt x="361" y="286"/>
                </a:lnTo>
                <a:lnTo>
                  <a:pt x="377" y="256"/>
                </a:lnTo>
                <a:lnTo>
                  <a:pt x="393" y="226"/>
                </a:lnTo>
                <a:lnTo>
                  <a:pt x="401" y="214"/>
                </a:lnTo>
                <a:lnTo>
                  <a:pt x="411" y="204"/>
                </a:lnTo>
                <a:lnTo>
                  <a:pt x="421" y="194"/>
                </a:lnTo>
                <a:lnTo>
                  <a:pt x="431" y="188"/>
                </a:lnTo>
                <a:lnTo>
                  <a:pt x="441" y="184"/>
                </a:lnTo>
                <a:lnTo>
                  <a:pt x="453" y="182"/>
                </a:lnTo>
                <a:lnTo>
                  <a:pt x="453" y="182"/>
                </a:lnTo>
                <a:lnTo>
                  <a:pt x="461" y="184"/>
                </a:lnTo>
                <a:lnTo>
                  <a:pt x="465" y="188"/>
                </a:lnTo>
                <a:lnTo>
                  <a:pt x="468" y="192"/>
                </a:lnTo>
                <a:lnTo>
                  <a:pt x="468" y="198"/>
                </a:lnTo>
                <a:lnTo>
                  <a:pt x="465" y="212"/>
                </a:lnTo>
                <a:lnTo>
                  <a:pt x="459" y="222"/>
                </a:lnTo>
                <a:lnTo>
                  <a:pt x="459" y="222"/>
                </a:lnTo>
                <a:lnTo>
                  <a:pt x="453" y="238"/>
                </a:lnTo>
                <a:lnTo>
                  <a:pt x="449" y="256"/>
                </a:lnTo>
                <a:lnTo>
                  <a:pt x="447" y="272"/>
                </a:lnTo>
                <a:lnTo>
                  <a:pt x="447" y="288"/>
                </a:lnTo>
                <a:lnTo>
                  <a:pt x="453" y="305"/>
                </a:lnTo>
                <a:lnTo>
                  <a:pt x="461" y="319"/>
                </a:lnTo>
                <a:lnTo>
                  <a:pt x="466" y="327"/>
                </a:lnTo>
                <a:lnTo>
                  <a:pt x="474" y="333"/>
                </a:lnTo>
                <a:lnTo>
                  <a:pt x="482" y="339"/>
                </a:lnTo>
                <a:lnTo>
                  <a:pt x="492" y="345"/>
                </a:lnTo>
                <a:lnTo>
                  <a:pt x="730" y="114"/>
                </a:lnTo>
                <a:lnTo>
                  <a:pt x="718" y="84"/>
                </a:lnTo>
                <a:lnTo>
                  <a:pt x="847" y="6"/>
                </a:lnTo>
                <a:lnTo>
                  <a:pt x="875" y="0"/>
                </a:lnTo>
                <a:lnTo>
                  <a:pt x="875" y="0"/>
                </a:lnTo>
                <a:close/>
                <a:moveTo>
                  <a:pt x="325" y="487"/>
                </a:moveTo>
                <a:lnTo>
                  <a:pt x="307" y="509"/>
                </a:lnTo>
                <a:lnTo>
                  <a:pt x="413" y="601"/>
                </a:lnTo>
                <a:lnTo>
                  <a:pt x="431" y="579"/>
                </a:lnTo>
                <a:lnTo>
                  <a:pt x="325" y="487"/>
                </a:lnTo>
                <a:lnTo>
                  <a:pt x="325" y="487"/>
                </a:lnTo>
                <a:close/>
                <a:moveTo>
                  <a:pt x="387" y="415"/>
                </a:moveTo>
                <a:lnTo>
                  <a:pt x="369" y="437"/>
                </a:lnTo>
                <a:lnTo>
                  <a:pt x="474" y="529"/>
                </a:lnTo>
                <a:lnTo>
                  <a:pt x="492" y="507"/>
                </a:lnTo>
                <a:lnTo>
                  <a:pt x="387" y="415"/>
                </a:lnTo>
                <a:lnTo>
                  <a:pt x="387" y="415"/>
                </a:lnTo>
                <a:close/>
                <a:moveTo>
                  <a:pt x="193" y="633"/>
                </a:moveTo>
                <a:lnTo>
                  <a:pt x="151" y="676"/>
                </a:lnTo>
                <a:lnTo>
                  <a:pt x="261" y="778"/>
                </a:lnTo>
                <a:lnTo>
                  <a:pt x="301" y="738"/>
                </a:lnTo>
                <a:lnTo>
                  <a:pt x="401" y="708"/>
                </a:lnTo>
                <a:lnTo>
                  <a:pt x="405" y="706"/>
                </a:lnTo>
                <a:lnTo>
                  <a:pt x="407" y="704"/>
                </a:lnTo>
                <a:lnTo>
                  <a:pt x="413" y="694"/>
                </a:lnTo>
                <a:lnTo>
                  <a:pt x="421" y="698"/>
                </a:lnTo>
                <a:lnTo>
                  <a:pt x="447" y="650"/>
                </a:lnTo>
                <a:lnTo>
                  <a:pt x="409" y="631"/>
                </a:lnTo>
                <a:lnTo>
                  <a:pt x="383" y="678"/>
                </a:lnTo>
                <a:lnTo>
                  <a:pt x="393" y="684"/>
                </a:lnTo>
                <a:lnTo>
                  <a:pt x="391" y="688"/>
                </a:lnTo>
                <a:lnTo>
                  <a:pt x="287" y="720"/>
                </a:lnTo>
                <a:lnTo>
                  <a:pt x="193" y="6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12"/>
          <p:cNvSpPr>
            <a:spLocks noEditPoints="1"/>
          </p:cNvSpPr>
          <p:nvPr/>
        </p:nvSpPr>
        <p:spPr bwMode="auto">
          <a:xfrm>
            <a:off x="6395549" y="1404992"/>
            <a:ext cx="745331" cy="727116"/>
          </a:xfrm>
          <a:custGeom>
            <a:avLst/>
            <a:gdLst>
              <a:gd name="T0" fmla="*/ 1023 w 1023"/>
              <a:gd name="T1" fmla="*/ 30 h 998"/>
              <a:gd name="T2" fmla="*/ 977 w 1023"/>
              <a:gd name="T3" fmla="*/ 72 h 998"/>
              <a:gd name="T4" fmla="*/ 893 w 1023"/>
              <a:gd name="T5" fmla="*/ 178 h 998"/>
              <a:gd name="T6" fmla="*/ 692 w 1023"/>
              <a:gd name="T7" fmla="*/ 427 h 998"/>
              <a:gd name="T8" fmla="*/ 497 w 1023"/>
              <a:gd name="T9" fmla="*/ 978 h 998"/>
              <a:gd name="T10" fmla="*/ 481 w 1023"/>
              <a:gd name="T11" fmla="*/ 996 h 998"/>
              <a:gd name="T12" fmla="*/ 463 w 1023"/>
              <a:gd name="T13" fmla="*/ 998 h 998"/>
              <a:gd name="T14" fmla="*/ 447 w 1023"/>
              <a:gd name="T15" fmla="*/ 986 h 998"/>
              <a:gd name="T16" fmla="*/ 439 w 1023"/>
              <a:gd name="T17" fmla="*/ 960 h 998"/>
              <a:gd name="T18" fmla="*/ 375 w 1023"/>
              <a:gd name="T19" fmla="*/ 686 h 998"/>
              <a:gd name="T20" fmla="*/ 369 w 1023"/>
              <a:gd name="T21" fmla="*/ 663 h 998"/>
              <a:gd name="T22" fmla="*/ 359 w 1023"/>
              <a:gd name="T23" fmla="*/ 651 h 998"/>
              <a:gd name="T24" fmla="*/ 343 w 1023"/>
              <a:gd name="T25" fmla="*/ 641 h 998"/>
              <a:gd name="T26" fmla="*/ 22 w 1023"/>
              <a:gd name="T27" fmla="*/ 587 h 998"/>
              <a:gd name="T28" fmla="*/ 14 w 1023"/>
              <a:gd name="T29" fmla="*/ 585 h 998"/>
              <a:gd name="T30" fmla="*/ 4 w 1023"/>
              <a:gd name="T31" fmla="*/ 577 h 998"/>
              <a:gd name="T32" fmla="*/ 0 w 1023"/>
              <a:gd name="T33" fmla="*/ 567 h 998"/>
              <a:gd name="T34" fmla="*/ 6 w 1023"/>
              <a:gd name="T35" fmla="*/ 549 h 998"/>
              <a:gd name="T36" fmla="*/ 592 w 1023"/>
              <a:gd name="T37" fmla="*/ 324 h 998"/>
              <a:gd name="T38" fmla="*/ 834 w 1023"/>
              <a:gd name="T39" fmla="*/ 122 h 998"/>
              <a:gd name="T40" fmla="*/ 957 w 1023"/>
              <a:gd name="T41" fmla="*/ 6 h 998"/>
              <a:gd name="T42" fmla="*/ 987 w 1023"/>
              <a:gd name="T43" fmla="*/ 0 h 998"/>
              <a:gd name="T44" fmla="*/ 481 w 1023"/>
              <a:gd name="T45" fmla="*/ 722 h 998"/>
              <a:gd name="T46" fmla="*/ 465 w 1023"/>
              <a:gd name="T47" fmla="*/ 728 h 998"/>
              <a:gd name="T48" fmla="*/ 459 w 1023"/>
              <a:gd name="T49" fmla="*/ 744 h 998"/>
              <a:gd name="T50" fmla="*/ 459 w 1023"/>
              <a:gd name="T51" fmla="*/ 754 h 998"/>
              <a:gd name="T52" fmla="*/ 473 w 1023"/>
              <a:gd name="T53" fmla="*/ 766 h 998"/>
              <a:gd name="T54" fmla="*/ 481 w 1023"/>
              <a:gd name="T55" fmla="*/ 768 h 998"/>
              <a:gd name="T56" fmla="*/ 497 w 1023"/>
              <a:gd name="T57" fmla="*/ 760 h 998"/>
              <a:gd name="T58" fmla="*/ 503 w 1023"/>
              <a:gd name="T59" fmla="*/ 744 h 998"/>
              <a:gd name="T60" fmla="*/ 503 w 1023"/>
              <a:gd name="T61" fmla="*/ 736 h 998"/>
              <a:gd name="T62" fmla="*/ 489 w 1023"/>
              <a:gd name="T63" fmla="*/ 724 h 998"/>
              <a:gd name="T64" fmla="*/ 481 w 1023"/>
              <a:gd name="T65" fmla="*/ 722 h 998"/>
              <a:gd name="T66" fmla="*/ 521 w 1023"/>
              <a:gd name="T67" fmla="*/ 663 h 998"/>
              <a:gd name="T68" fmla="*/ 505 w 1023"/>
              <a:gd name="T69" fmla="*/ 670 h 998"/>
              <a:gd name="T70" fmla="*/ 499 w 1023"/>
              <a:gd name="T71" fmla="*/ 686 h 998"/>
              <a:gd name="T72" fmla="*/ 501 w 1023"/>
              <a:gd name="T73" fmla="*/ 694 h 998"/>
              <a:gd name="T74" fmla="*/ 513 w 1023"/>
              <a:gd name="T75" fmla="*/ 706 h 998"/>
              <a:gd name="T76" fmla="*/ 521 w 1023"/>
              <a:gd name="T77" fmla="*/ 708 h 998"/>
              <a:gd name="T78" fmla="*/ 538 w 1023"/>
              <a:gd name="T79" fmla="*/ 702 h 998"/>
              <a:gd name="T80" fmla="*/ 544 w 1023"/>
              <a:gd name="T81" fmla="*/ 686 h 998"/>
              <a:gd name="T82" fmla="*/ 542 w 1023"/>
              <a:gd name="T83" fmla="*/ 676 h 998"/>
              <a:gd name="T84" fmla="*/ 531 w 1023"/>
              <a:gd name="T85" fmla="*/ 665 h 998"/>
              <a:gd name="T86" fmla="*/ 521 w 1023"/>
              <a:gd name="T87" fmla="*/ 663 h 998"/>
              <a:gd name="T88" fmla="*/ 355 w 1023"/>
              <a:gd name="T89" fmla="*/ 559 h 998"/>
              <a:gd name="T90" fmla="*/ 479 w 1023"/>
              <a:gd name="T91" fmla="*/ 627 h 998"/>
              <a:gd name="T92" fmla="*/ 387 w 1023"/>
              <a:gd name="T93" fmla="*/ 531 h 998"/>
              <a:gd name="T94" fmla="*/ 415 w 1023"/>
              <a:gd name="T95" fmla="*/ 505 h 998"/>
              <a:gd name="T96" fmla="*/ 529 w 1023"/>
              <a:gd name="T97" fmla="*/ 581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3" h="998">
                <a:moveTo>
                  <a:pt x="987" y="0"/>
                </a:moveTo>
                <a:lnTo>
                  <a:pt x="1023" y="30"/>
                </a:lnTo>
                <a:lnTo>
                  <a:pt x="1019" y="64"/>
                </a:lnTo>
                <a:lnTo>
                  <a:pt x="977" y="72"/>
                </a:lnTo>
                <a:lnTo>
                  <a:pt x="927" y="182"/>
                </a:lnTo>
                <a:lnTo>
                  <a:pt x="893" y="178"/>
                </a:lnTo>
                <a:lnTo>
                  <a:pt x="674" y="409"/>
                </a:lnTo>
                <a:lnTo>
                  <a:pt x="692" y="427"/>
                </a:lnTo>
                <a:lnTo>
                  <a:pt x="497" y="978"/>
                </a:lnTo>
                <a:lnTo>
                  <a:pt x="497" y="978"/>
                </a:lnTo>
                <a:lnTo>
                  <a:pt x="489" y="988"/>
                </a:lnTo>
                <a:lnTo>
                  <a:pt x="481" y="996"/>
                </a:lnTo>
                <a:lnTo>
                  <a:pt x="473" y="998"/>
                </a:lnTo>
                <a:lnTo>
                  <a:pt x="463" y="998"/>
                </a:lnTo>
                <a:lnTo>
                  <a:pt x="455" y="994"/>
                </a:lnTo>
                <a:lnTo>
                  <a:pt x="447" y="986"/>
                </a:lnTo>
                <a:lnTo>
                  <a:pt x="441" y="974"/>
                </a:lnTo>
                <a:lnTo>
                  <a:pt x="439" y="960"/>
                </a:lnTo>
                <a:lnTo>
                  <a:pt x="375" y="686"/>
                </a:lnTo>
                <a:lnTo>
                  <a:pt x="375" y="686"/>
                </a:lnTo>
                <a:lnTo>
                  <a:pt x="371" y="670"/>
                </a:lnTo>
                <a:lnTo>
                  <a:pt x="369" y="663"/>
                </a:lnTo>
                <a:lnTo>
                  <a:pt x="365" y="657"/>
                </a:lnTo>
                <a:lnTo>
                  <a:pt x="359" y="651"/>
                </a:lnTo>
                <a:lnTo>
                  <a:pt x="353" y="647"/>
                </a:lnTo>
                <a:lnTo>
                  <a:pt x="343" y="641"/>
                </a:lnTo>
                <a:lnTo>
                  <a:pt x="331" y="639"/>
                </a:lnTo>
                <a:lnTo>
                  <a:pt x="22" y="587"/>
                </a:lnTo>
                <a:lnTo>
                  <a:pt x="22" y="587"/>
                </a:lnTo>
                <a:lnTo>
                  <a:pt x="14" y="585"/>
                </a:lnTo>
                <a:lnTo>
                  <a:pt x="8" y="581"/>
                </a:lnTo>
                <a:lnTo>
                  <a:pt x="4" y="577"/>
                </a:lnTo>
                <a:lnTo>
                  <a:pt x="2" y="573"/>
                </a:lnTo>
                <a:lnTo>
                  <a:pt x="0" y="567"/>
                </a:lnTo>
                <a:lnTo>
                  <a:pt x="2" y="561"/>
                </a:lnTo>
                <a:lnTo>
                  <a:pt x="6" y="549"/>
                </a:lnTo>
                <a:lnTo>
                  <a:pt x="592" y="324"/>
                </a:lnTo>
                <a:lnTo>
                  <a:pt x="592" y="324"/>
                </a:lnTo>
                <a:lnTo>
                  <a:pt x="608" y="339"/>
                </a:lnTo>
                <a:lnTo>
                  <a:pt x="834" y="122"/>
                </a:lnTo>
                <a:lnTo>
                  <a:pt x="820" y="90"/>
                </a:lnTo>
                <a:lnTo>
                  <a:pt x="957" y="6"/>
                </a:lnTo>
                <a:lnTo>
                  <a:pt x="987" y="0"/>
                </a:lnTo>
                <a:lnTo>
                  <a:pt x="987" y="0"/>
                </a:lnTo>
                <a:close/>
                <a:moveTo>
                  <a:pt x="481" y="722"/>
                </a:moveTo>
                <a:lnTo>
                  <a:pt x="481" y="722"/>
                </a:lnTo>
                <a:lnTo>
                  <a:pt x="473" y="724"/>
                </a:lnTo>
                <a:lnTo>
                  <a:pt x="465" y="728"/>
                </a:lnTo>
                <a:lnTo>
                  <a:pt x="459" y="736"/>
                </a:lnTo>
                <a:lnTo>
                  <a:pt x="459" y="744"/>
                </a:lnTo>
                <a:lnTo>
                  <a:pt x="459" y="744"/>
                </a:lnTo>
                <a:lnTo>
                  <a:pt x="459" y="754"/>
                </a:lnTo>
                <a:lnTo>
                  <a:pt x="465" y="760"/>
                </a:lnTo>
                <a:lnTo>
                  <a:pt x="473" y="766"/>
                </a:lnTo>
                <a:lnTo>
                  <a:pt x="481" y="768"/>
                </a:lnTo>
                <a:lnTo>
                  <a:pt x="481" y="768"/>
                </a:lnTo>
                <a:lnTo>
                  <a:pt x="489" y="766"/>
                </a:lnTo>
                <a:lnTo>
                  <a:pt x="497" y="760"/>
                </a:lnTo>
                <a:lnTo>
                  <a:pt x="503" y="754"/>
                </a:lnTo>
                <a:lnTo>
                  <a:pt x="503" y="744"/>
                </a:lnTo>
                <a:lnTo>
                  <a:pt x="503" y="744"/>
                </a:lnTo>
                <a:lnTo>
                  <a:pt x="503" y="736"/>
                </a:lnTo>
                <a:lnTo>
                  <a:pt x="497" y="728"/>
                </a:lnTo>
                <a:lnTo>
                  <a:pt x="489" y="724"/>
                </a:lnTo>
                <a:lnTo>
                  <a:pt x="481" y="722"/>
                </a:lnTo>
                <a:lnTo>
                  <a:pt x="481" y="722"/>
                </a:lnTo>
                <a:close/>
                <a:moveTo>
                  <a:pt x="521" y="663"/>
                </a:moveTo>
                <a:lnTo>
                  <a:pt x="521" y="663"/>
                </a:lnTo>
                <a:lnTo>
                  <a:pt x="513" y="665"/>
                </a:lnTo>
                <a:lnTo>
                  <a:pt x="505" y="670"/>
                </a:lnTo>
                <a:lnTo>
                  <a:pt x="501" y="676"/>
                </a:lnTo>
                <a:lnTo>
                  <a:pt x="499" y="686"/>
                </a:lnTo>
                <a:lnTo>
                  <a:pt x="499" y="686"/>
                </a:lnTo>
                <a:lnTo>
                  <a:pt x="501" y="694"/>
                </a:lnTo>
                <a:lnTo>
                  <a:pt x="505" y="702"/>
                </a:lnTo>
                <a:lnTo>
                  <a:pt x="513" y="706"/>
                </a:lnTo>
                <a:lnTo>
                  <a:pt x="521" y="708"/>
                </a:lnTo>
                <a:lnTo>
                  <a:pt x="521" y="708"/>
                </a:lnTo>
                <a:lnTo>
                  <a:pt x="531" y="706"/>
                </a:lnTo>
                <a:lnTo>
                  <a:pt x="538" y="702"/>
                </a:lnTo>
                <a:lnTo>
                  <a:pt x="542" y="694"/>
                </a:lnTo>
                <a:lnTo>
                  <a:pt x="544" y="686"/>
                </a:lnTo>
                <a:lnTo>
                  <a:pt x="544" y="686"/>
                </a:lnTo>
                <a:lnTo>
                  <a:pt x="542" y="676"/>
                </a:lnTo>
                <a:lnTo>
                  <a:pt x="538" y="670"/>
                </a:lnTo>
                <a:lnTo>
                  <a:pt x="531" y="665"/>
                </a:lnTo>
                <a:lnTo>
                  <a:pt x="521" y="663"/>
                </a:lnTo>
                <a:lnTo>
                  <a:pt x="521" y="663"/>
                </a:lnTo>
                <a:close/>
                <a:moveTo>
                  <a:pt x="387" y="531"/>
                </a:moveTo>
                <a:lnTo>
                  <a:pt x="355" y="559"/>
                </a:lnTo>
                <a:lnTo>
                  <a:pt x="449" y="655"/>
                </a:lnTo>
                <a:lnTo>
                  <a:pt x="479" y="627"/>
                </a:lnTo>
                <a:lnTo>
                  <a:pt x="387" y="531"/>
                </a:lnTo>
                <a:lnTo>
                  <a:pt x="387" y="531"/>
                </a:lnTo>
                <a:close/>
                <a:moveTo>
                  <a:pt x="435" y="485"/>
                </a:moveTo>
                <a:lnTo>
                  <a:pt x="415" y="505"/>
                </a:lnTo>
                <a:lnTo>
                  <a:pt x="509" y="601"/>
                </a:lnTo>
                <a:lnTo>
                  <a:pt x="529" y="581"/>
                </a:lnTo>
                <a:lnTo>
                  <a:pt x="435" y="4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13"/>
          <p:cNvSpPr>
            <a:spLocks noEditPoints="1"/>
          </p:cNvSpPr>
          <p:nvPr/>
        </p:nvSpPr>
        <p:spPr bwMode="auto">
          <a:xfrm>
            <a:off x="6729748" y="3620968"/>
            <a:ext cx="402901" cy="671016"/>
          </a:xfrm>
          <a:custGeom>
            <a:avLst/>
            <a:gdLst>
              <a:gd name="T0" fmla="*/ 533 w 553"/>
              <a:gd name="T1" fmla="*/ 132 h 921"/>
              <a:gd name="T2" fmla="*/ 501 w 553"/>
              <a:gd name="T3" fmla="*/ 199 h 921"/>
              <a:gd name="T4" fmla="*/ 485 w 553"/>
              <a:gd name="T5" fmla="*/ 227 h 921"/>
              <a:gd name="T6" fmla="*/ 499 w 553"/>
              <a:gd name="T7" fmla="*/ 309 h 921"/>
              <a:gd name="T8" fmla="*/ 461 w 553"/>
              <a:gd name="T9" fmla="*/ 329 h 921"/>
              <a:gd name="T10" fmla="*/ 481 w 553"/>
              <a:gd name="T11" fmla="*/ 365 h 921"/>
              <a:gd name="T12" fmla="*/ 451 w 553"/>
              <a:gd name="T13" fmla="*/ 425 h 921"/>
              <a:gd name="T14" fmla="*/ 435 w 553"/>
              <a:gd name="T15" fmla="*/ 459 h 921"/>
              <a:gd name="T16" fmla="*/ 481 w 553"/>
              <a:gd name="T17" fmla="*/ 558 h 921"/>
              <a:gd name="T18" fmla="*/ 409 w 553"/>
              <a:gd name="T19" fmla="*/ 558 h 921"/>
              <a:gd name="T20" fmla="*/ 421 w 553"/>
              <a:gd name="T21" fmla="*/ 600 h 921"/>
              <a:gd name="T22" fmla="*/ 395 w 553"/>
              <a:gd name="T23" fmla="*/ 664 h 921"/>
              <a:gd name="T24" fmla="*/ 281 w 553"/>
              <a:gd name="T25" fmla="*/ 790 h 921"/>
              <a:gd name="T26" fmla="*/ 174 w 553"/>
              <a:gd name="T27" fmla="*/ 684 h 921"/>
              <a:gd name="T28" fmla="*/ 108 w 553"/>
              <a:gd name="T29" fmla="*/ 654 h 921"/>
              <a:gd name="T30" fmla="*/ 6 w 553"/>
              <a:gd name="T31" fmla="*/ 524 h 921"/>
              <a:gd name="T32" fmla="*/ 12 w 553"/>
              <a:gd name="T33" fmla="*/ 393 h 921"/>
              <a:gd name="T34" fmla="*/ 50 w 553"/>
              <a:gd name="T35" fmla="*/ 223 h 921"/>
              <a:gd name="T36" fmla="*/ 114 w 553"/>
              <a:gd name="T37" fmla="*/ 64 h 921"/>
              <a:gd name="T38" fmla="*/ 267 w 553"/>
              <a:gd name="T39" fmla="*/ 0 h 921"/>
              <a:gd name="T40" fmla="*/ 439 w 553"/>
              <a:gd name="T41" fmla="*/ 40 h 921"/>
              <a:gd name="T42" fmla="*/ 329 w 553"/>
              <a:gd name="T43" fmla="*/ 546 h 921"/>
              <a:gd name="T44" fmla="*/ 337 w 553"/>
              <a:gd name="T45" fmla="*/ 511 h 921"/>
              <a:gd name="T46" fmla="*/ 164 w 553"/>
              <a:gd name="T47" fmla="*/ 447 h 921"/>
              <a:gd name="T48" fmla="*/ 327 w 553"/>
              <a:gd name="T49" fmla="*/ 437 h 921"/>
              <a:gd name="T50" fmla="*/ 365 w 553"/>
              <a:gd name="T51" fmla="*/ 417 h 921"/>
              <a:gd name="T52" fmla="*/ 200 w 553"/>
              <a:gd name="T53" fmla="*/ 337 h 921"/>
              <a:gd name="T54" fmla="*/ 152 w 553"/>
              <a:gd name="T55" fmla="*/ 279 h 921"/>
              <a:gd name="T56" fmla="*/ 385 w 553"/>
              <a:gd name="T57" fmla="*/ 315 h 921"/>
              <a:gd name="T58" fmla="*/ 387 w 553"/>
              <a:gd name="T59" fmla="*/ 283 h 921"/>
              <a:gd name="T60" fmla="*/ 166 w 553"/>
              <a:gd name="T61" fmla="*/ 223 h 921"/>
              <a:gd name="T62" fmla="*/ 383 w 553"/>
              <a:gd name="T63" fmla="*/ 211 h 921"/>
              <a:gd name="T64" fmla="*/ 417 w 553"/>
              <a:gd name="T65" fmla="*/ 183 h 921"/>
              <a:gd name="T66" fmla="*/ 252 w 553"/>
              <a:gd name="T67" fmla="*/ 110 h 921"/>
              <a:gd name="T68" fmla="*/ 279 w 553"/>
              <a:gd name="T69" fmla="*/ 698 h 921"/>
              <a:gd name="T70" fmla="*/ 277 w 553"/>
              <a:gd name="T71" fmla="*/ 696 h 921"/>
              <a:gd name="T72" fmla="*/ 277 w 553"/>
              <a:gd name="T73" fmla="*/ 694 h 921"/>
              <a:gd name="T74" fmla="*/ 275 w 553"/>
              <a:gd name="T75" fmla="*/ 694 h 921"/>
              <a:gd name="T76" fmla="*/ 273 w 553"/>
              <a:gd name="T77" fmla="*/ 692 h 921"/>
              <a:gd name="T78" fmla="*/ 271 w 553"/>
              <a:gd name="T79" fmla="*/ 692 h 921"/>
              <a:gd name="T80" fmla="*/ 269 w 553"/>
              <a:gd name="T81" fmla="*/ 690 h 921"/>
              <a:gd name="T82" fmla="*/ 267 w 553"/>
              <a:gd name="T83" fmla="*/ 690 h 921"/>
              <a:gd name="T84" fmla="*/ 265 w 553"/>
              <a:gd name="T85" fmla="*/ 690 h 921"/>
              <a:gd name="T86" fmla="*/ 263 w 553"/>
              <a:gd name="T87" fmla="*/ 688 h 921"/>
              <a:gd name="T88" fmla="*/ 261 w 553"/>
              <a:gd name="T89" fmla="*/ 688 h 921"/>
              <a:gd name="T90" fmla="*/ 259 w 553"/>
              <a:gd name="T91" fmla="*/ 688 h 921"/>
              <a:gd name="T92" fmla="*/ 258 w 553"/>
              <a:gd name="T93" fmla="*/ 688 h 921"/>
              <a:gd name="T94" fmla="*/ 256 w 553"/>
              <a:gd name="T95" fmla="*/ 688 h 921"/>
              <a:gd name="T96" fmla="*/ 252 w 553"/>
              <a:gd name="T97" fmla="*/ 688 h 921"/>
              <a:gd name="T98" fmla="*/ 250 w 553"/>
              <a:gd name="T99" fmla="*/ 688 h 921"/>
              <a:gd name="T100" fmla="*/ 248 w 553"/>
              <a:gd name="T101" fmla="*/ 688 h 921"/>
              <a:gd name="T102" fmla="*/ 244 w 553"/>
              <a:gd name="T103" fmla="*/ 690 h 921"/>
              <a:gd name="T104" fmla="*/ 242 w 553"/>
              <a:gd name="T105" fmla="*/ 690 h 921"/>
              <a:gd name="T106" fmla="*/ 240 w 553"/>
              <a:gd name="T107" fmla="*/ 692 h 921"/>
              <a:gd name="T108" fmla="*/ 238 w 553"/>
              <a:gd name="T109" fmla="*/ 692 h 921"/>
              <a:gd name="T110" fmla="*/ 236 w 553"/>
              <a:gd name="T111" fmla="*/ 694 h 921"/>
              <a:gd name="T112" fmla="*/ 234 w 553"/>
              <a:gd name="T113" fmla="*/ 694 h 921"/>
              <a:gd name="T114" fmla="*/ 232 w 553"/>
              <a:gd name="T115" fmla="*/ 696 h 921"/>
              <a:gd name="T116" fmla="*/ 218 w 553"/>
              <a:gd name="T117" fmla="*/ 724 h 921"/>
              <a:gd name="T118" fmla="*/ 248 w 553"/>
              <a:gd name="T119" fmla="*/ 760 h 921"/>
              <a:gd name="T120" fmla="*/ 285 w 553"/>
              <a:gd name="T121" fmla="*/ 746 h 921"/>
              <a:gd name="T122" fmla="*/ 285 w 553"/>
              <a:gd name="T123" fmla="*/ 704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3" h="921">
                <a:moveTo>
                  <a:pt x="439" y="40"/>
                </a:moveTo>
                <a:lnTo>
                  <a:pt x="439" y="40"/>
                </a:lnTo>
                <a:lnTo>
                  <a:pt x="463" y="54"/>
                </a:lnTo>
                <a:lnTo>
                  <a:pt x="485" y="72"/>
                </a:lnTo>
                <a:lnTo>
                  <a:pt x="503" y="90"/>
                </a:lnTo>
                <a:lnTo>
                  <a:pt x="521" y="110"/>
                </a:lnTo>
                <a:lnTo>
                  <a:pt x="533" y="132"/>
                </a:lnTo>
                <a:lnTo>
                  <a:pt x="543" y="156"/>
                </a:lnTo>
                <a:lnTo>
                  <a:pt x="551" y="181"/>
                </a:lnTo>
                <a:lnTo>
                  <a:pt x="553" y="207"/>
                </a:lnTo>
                <a:lnTo>
                  <a:pt x="525" y="199"/>
                </a:lnTo>
                <a:lnTo>
                  <a:pt x="525" y="199"/>
                </a:lnTo>
                <a:lnTo>
                  <a:pt x="513" y="197"/>
                </a:lnTo>
                <a:lnTo>
                  <a:pt x="501" y="199"/>
                </a:lnTo>
                <a:lnTo>
                  <a:pt x="497" y="201"/>
                </a:lnTo>
                <a:lnTo>
                  <a:pt x="491" y="205"/>
                </a:lnTo>
                <a:lnTo>
                  <a:pt x="489" y="209"/>
                </a:lnTo>
                <a:lnTo>
                  <a:pt x="487" y="215"/>
                </a:lnTo>
                <a:lnTo>
                  <a:pt x="487" y="215"/>
                </a:lnTo>
                <a:lnTo>
                  <a:pt x="485" y="221"/>
                </a:lnTo>
                <a:lnTo>
                  <a:pt x="485" y="227"/>
                </a:lnTo>
                <a:lnTo>
                  <a:pt x="489" y="239"/>
                </a:lnTo>
                <a:lnTo>
                  <a:pt x="495" y="249"/>
                </a:lnTo>
                <a:lnTo>
                  <a:pt x="501" y="251"/>
                </a:lnTo>
                <a:lnTo>
                  <a:pt x="507" y="255"/>
                </a:lnTo>
                <a:lnTo>
                  <a:pt x="547" y="267"/>
                </a:lnTo>
                <a:lnTo>
                  <a:pt x="535" y="321"/>
                </a:lnTo>
                <a:lnTo>
                  <a:pt x="499" y="309"/>
                </a:lnTo>
                <a:lnTo>
                  <a:pt x="499" y="309"/>
                </a:lnTo>
                <a:lnTo>
                  <a:pt x="493" y="307"/>
                </a:lnTo>
                <a:lnTo>
                  <a:pt x="487" y="307"/>
                </a:lnTo>
                <a:lnTo>
                  <a:pt x="475" y="311"/>
                </a:lnTo>
                <a:lnTo>
                  <a:pt x="467" y="319"/>
                </a:lnTo>
                <a:lnTo>
                  <a:pt x="463" y="323"/>
                </a:lnTo>
                <a:lnTo>
                  <a:pt x="461" y="329"/>
                </a:lnTo>
                <a:lnTo>
                  <a:pt x="461" y="329"/>
                </a:lnTo>
                <a:lnTo>
                  <a:pt x="459" y="335"/>
                </a:lnTo>
                <a:lnTo>
                  <a:pt x="459" y="341"/>
                </a:lnTo>
                <a:lnTo>
                  <a:pt x="461" y="347"/>
                </a:lnTo>
                <a:lnTo>
                  <a:pt x="463" y="351"/>
                </a:lnTo>
                <a:lnTo>
                  <a:pt x="471" y="359"/>
                </a:lnTo>
                <a:lnTo>
                  <a:pt x="481" y="365"/>
                </a:lnTo>
                <a:lnTo>
                  <a:pt x="523" y="379"/>
                </a:lnTo>
                <a:lnTo>
                  <a:pt x="511" y="433"/>
                </a:lnTo>
                <a:lnTo>
                  <a:pt x="473" y="423"/>
                </a:lnTo>
                <a:lnTo>
                  <a:pt x="473" y="423"/>
                </a:lnTo>
                <a:lnTo>
                  <a:pt x="467" y="421"/>
                </a:lnTo>
                <a:lnTo>
                  <a:pt x="461" y="421"/>
                </a:lnTo>
                <a:lnTo>
                  <a:pt x="451" y="425"/>
                </a:lnTo>
                <a:lnTo>
                  <a:pt x="441" y="431"/>
                </a:lnTo>
                <a:lnTo>
                  <a:pt x="437" y="437"/>
                </a:lnTo>
                <a:lnTo>
                  <a:pt x="435" y="443"/>
                </a:lnTo>
                <a:lnTo>
                  <a:pt x="435" y="443"/>
                </a:lnTo>
                <a:lnTo>
                  <a:pt x="433" y="449"/>
                </a:lnTo>
                <a:lnTo>
                  <a:pt x="433" y="455"/>
                </a:lnTo>
                <a:lnTo>
                  <a:pt x="435" y="459"/>
                </a:lnTo>
                <a:lnTo>
                  <a:pt x="437" y="465"/>
                </a:lnTo>
                <a:lnTo>
                  <a:pt x="445" y="473"/>
                </a:lnTo>
                <a:lnTo>
                  <a:pt x="455" y="479"/>
                </a:lnTo>
                <a:lnTo>
                  <a:pt x="497" y="491"/>
                </a:lnTo>
                <a:lnTo>
                  <a:pt x="489" y="526"/>
                </a:lnTo>
                <a:lnTo>
                  <a:pt x="489" y="526"/>
                </a:lnTo>
                <a:lnTo>
                  <a:pt x="481" y="558"/>
                </a:lnTo>
                <a:lnTo>
                  <a:pt x="445" y="546"/>
                </a:lnTo>
                <a:lnTo>
                  <a:pt x="445" y="546"/>
                </a:lnTo>
                <a:lnTo>
                  <a:pt x="433" y="546"/>
                </a:lnTo>
                <a:lnTo>
                  <a:pt x="423" y="548"/>
                </a:lnTo>
                <a:lnTo>
                  <a:pt x="417" y="550"/>
                </a:lnTo>
                <a:lnTo>
                  <a:pt x="413" y="554"/>
                </a:lnTo>
                <a:lnTo>
                  <a:pt x="409" y="558"/>
                </a:lnTo>
                <a:lnTo>
                  <a:pt x="407" y="564"/>
                </a:lnTo>
                <a:lnTo>
                  <a:pt x="407" y="564"/>
                </a:lnTo>
                <a:lnTo>
                  <a:pt x="407" y="570"/>
                </a:lnTo>
                <a:lnTo>
                  <a:pt x="407" y="576"/>
                </a:lnTo>
                <a:lnTo>
                  <a:pt x="409" y="588"/>
                </a:lnTo>
                <a:lnTo>
                  <a:pt x="417" y="596"/>
                </a:lnTo>
                <a:lnTo>
                  <a:pt x="421" y="600"/>
                </a:lnTo>
                <a:lnTo>
                  <a:pt x="427" y="602"/>
                </a:lnTo>
                <a:lnTo>
                  <a:pt x="453" y="610"/>
                </a:lnTo>
                <a:lnTo>
                  <a:pt x="453" y="610"/>
                </a:lnTo>
                <a:lnTo>
                  <a:pt x="439" y="626"/>
                </a:lnTo>
                <a:lnTo>
                  <a:pt x="425" y="640"/>
                </a:lnTo>
                <a:lnTo>
                  <a:pt x="411" y="652"/>
                </a:lnTo>
                <a:lnTo>
                  <a:pt x="395" y="664"/>
                </a:lnTo>
                <a:lnTo>
                  <a:pt x="377" y="674"/>
                </a:lnTo>
                <a:lnTo>
                  <a:pt x="359" y="682"/>
                </a:lnTo>
                <a:lnTo>
                  <a:pt x="339" y="688"/>
                </a:lnTo>
                <a:lnTo>
                  <a:pt x="319" y="692"/>
                </a:lnTo>
                <a:lnTo>
                  <a:pt x="299" y="784"/>
                </a:lnTo>
                <a:lnTo>
                  <a:pt x="299" y="784"/>
                </a:lnTo>
                <a:lnTo>
                  <a:pt x="281" y="790"/>
                </a:lnTo>
                <a:lnTo>
                  <a:pt x="281" y="921"/>
                </a:lnTo>
                <a:lnTo>
                  <a:pt x="140" y="921"/>
                </a:lnTo>
                <a:lnTo>
                  <a:pt x="140" y="780"/>
                </a:lnTo>
                <a:lnTo>
                  <a:pt x="140" y="756"/>
                </a:lnTo>
                <a:lnTo>
                  <a:pt x="140" y="700"/>
                </a:lnTo>
                <a:lnTo>
                  <a:pt x="176" y="694"/>
                </a:lnTo>
                <a:lnTo>
                  <a:pt x="174" y="684"/>
                </a:lnTo>
                <a:lnTo>
                  <a:pt x="126" y="690"/>
                </a:lnTo>
                <a:lnTo>
                  <a:pt x="118" y="746"/>
                </a:lnTo>
                <a:lnTo>
                  <a:pt x="118" y="746"/>
                </a:lnTo>
                <a:lnTo>
                  <a:pt x="104" y="736"/>
                </a:lnTo>
                <a:lnTo>
                  <a:pt x="92" y="726"/>
                </a:lnTo>
                <a:lnTo>
                  <a:pt x="108" y="654"/>
                </a:lnTo>
                <a:lnTo>
                  <a:pt x="108" y="654"/>
                </a:lnTo>
                <a:lnTo>
                  <a:pt x="86" y="640"/>
                </a:lnTo>
                <a:lnTo>
                  <a:pt x="68" y="624"/>
                </a:lnTo>
                <a:lnTo>
                  <a:pt x="52" y="608"/>
                </a:lnTo>
                <a:lnTo>
                  <a:pt x="36" y="588"/>
                </a:lnTo>
                <a:lnTo>
                  <a:pt x="24" y="568"/>
                </a:lnTo>
                <a:lnTo>
                  <a:pt x="14" y="548"/>
                </a:lnTo>
                <a:lnTo>
                  <a:pt x="6" y="524"/>
                </a:lnTo>
                <a:lnTo>
                  <a:pt x="2" y="503"/>
                </a:lnTo>
                <a:lnTo>
                  <a:pt x="60" y="503"/>
                </a:lnTo>
                <a:lnTo>
                  <a:pt x="72" y="447"/>
                </a:lnTo>
                <a:lnTo>
                  <a:pt x="0" y="447"/>
                </a:lnTo>
                <a:lnTo>
                  <a:pt x="0" y="447"/>
                </a:lnTo>
                <a:lnTo>
                  <a:pt x="4" y="427"/>
                </a:lnTo>
                <a:lnTo>
                  <a:pt x="12" y="393"/>
                </a:lnTo>
                <a:lnTo>
                  <a:pt x="84" y="393"/>
                </a:lnTo>
                <a:lnTo>
                  <a:pt x="98" y="335"/>
                </a:lnTo>
                <a:lnTo>
                  <a:pt x="24" y="335"/>
                </a:lnTo>
                <a:lnTo>
                  <a:pt x="36" y="279"/>
                </a:lnTo>
                <a:lnTo>
                  <a:pt x="110" y="279"/>
                </a:lnTo>
                <a:lnTo>
                  <a:pt x="124" y="223"/>
                </a:lnTo>
                <a:lnTo>
                  <a:pt x="50" y="223"/>
                </a:lnTo>
                <a:lnTo>
                  <a:pt x="62" y="166"/>
                </a:lnTo>
                <a:lnTo>
                  <a:pt x="136" y="166"/>
                </a:lnTo>
                <a:lnTo>
                  <a:pt x="148" y="108"/>
                </a:lnTo>
                <a:lnTo>
                  <a:pt x="82" y="108"/>
                </a:lnTo>
                <a:lnTo>
                  <a:pt x="82" y="108"/>
                </a:lnTo>
                <a:lnTo>
                  <a:pt x="98" y="84"/>
                </a:lnTo>
                <a:lnTo>
                  <a:pt x="114" y="64"/>
                </a:lnTo>
                <a:lnTo>
                  <a:pt x="132" y="46"/>
                </a:lnTo>
                <a:lnTo>
                  <a:pt x="152" y="32"/>
                </a:lnTo>
                <a:lnTo>
                  <a:pt x="174" y="20"/>
                </a:lnTo>
                <a:lnTo>
                  <a:pt x="196" y="12"/>
                </a:lnTo>
                <a:lnTo>
                  <a:pt x="218" y="6"/>
                </a:lnTo>
                <a:lnTo>
                  <a:pt x="242" y="2"/>
                </a:lnTo>
                <a:lnTo>
                  <a:pt x="267" y="0"/>
                </a:lnTo>
                <a:lnTo>
                  <a:pt x="291" y="2"/>
                </a:lnTo>
                <a:lnTo>
                  <a:pt x="317" y="4"/>
                </a:lnTo>
                <a:lnTo>
                  <a:pt x="341" y="8"/>
                </a:lnTo>
                <a:lnTo>
                  <a:pt x="367" y="14"/>
                </a:lnTo>
                <a:lnTo>
                  <a:pt x="391" y="22"/>
                </a:lnTo>
                <a:lnTo>
                  <a:pt x="439" y="40"/>
                </a:lnTo>
                <a:lnTo>
                  <a:pt x="439" y="40"/>
                </a:lnTo>
                <a:close/>
                <a:moveTo>
                  <a:pt x="102" y="503"/>
                </a:moveTo>
                <a:lnTo>
                  <a:pt x="164" y="503"/>
                </a:lnTo>
                <a:lnTo>
                  <a:pt x="301" y="548"/>
                </a:lnTo>
                <a:lnTo>
                  <a:pt x="301" y="548"/>
                </a:lnTo>
                <a:lnTo>
                  <a:pt x="313" y="550"/>
                </a:lnTo>
                <a:lnTo>
                  <a:pt x="325" y="548"/>
                </a:lnTo>
                <a:lnTo>
                  <a:pt x="329" y="546"/>
                </a:lnTo>
                <a:lnTo>
                  <a:pt x="333" y="542"/>
                </a:lnTo>
                <a:lnTo>
                  <a:pt x="337" y="538"/>
                </a:lnTo>
                <a:lnTo>
                  <a:pt x="339" y="534"/>
                </a:lnTo>
                <a:lnTo>
                  <a:pt x="339" y="534"/>
                </a:lnTo>
                <a:lnTo>
                  <a:pt x="339" y="526"/>
                </a:lnTo>
                <a:lnTo>
                  <a:pt x="339" y="520"/>
                </a:lnTo>
                <a:lnTo>
                  <a:pt x="337" y="511"/>
                </a:lnTo>
                <a:lnTo>
                  <a:pt x="329" y="501"/>
                </a:lnTo>
                <a:lnTo>
                  <a:pt x="325" y="497"/>
                </a:lnTo>
                <a:lnTo>
                  <a:pt x="319" y="495"/>
                </a:lnTo>
                <a:lnTo>
                  <a:pt x="176" y="447"/>
                </a:lnTo>
                <a:lnTo>
                  <a:pt x="176" y="447"/>
                </a:lnTo>
                <a:lnTo>
                  <a:pt x="176" y="447"/>
                </a:lnTo>
                <a:lnTo>
                  <a:pt x="164" y="447"/>
                </a:lnTo>
                <a:lnTo>
                  <a:pt x="116" y="447"/>
                </a:lnTo>
                <a:lnTo>
                  <a:pt x="102" y="503"/>
                </a:lnTo>
                <a:lnTo>
                  <a:pt x="102" y="503"/>
                </a:lnTo>
                <a:close/>
                <a:moveTo>
                  <a:pt x="128" y="391"/>
                </a:moveTo>
                <a:lnTo>
                  <a:pt x="188" y="391"/>
                </a:lnTo>
                <a:lnTo>
                  <a:pt x="327" y="437"/>
                </a:lnTo>
                <a:lnTo>
                  <a:pt x="327" y="437"/>
                </a:lnTo>
                <a:lnTo>
                  <a:pt x="333" y="439"/>
                </a:lnTo>
                <a:lnTo>
                  <a:pt x="339" y="439"/>
                </a:lnTo>
                <a:lnTo>
                  <a:pt x="349" y="435"/>
                </a:lnTo>
                <a:lnTo>
                  <a:pt x="359" y="429"/>
                </a:lnTo>
                <a:lnTo>
                  <a:pt x="363" y="423"/>
                </a:lnTo>
                <a:lnTo>
                  <a:pt x="365" y="417"/>
                </a:lnTo>
                <a:lnTo>
                  <a:pt x="365" y="417"/>
                </a:lnTo>
                <a:lnTo>
                  <a:pt x="367" y="411"/>
                </a:lnTo>
                <a:lnTo>
                  <a:pt x="367" y="407"/>
                </a:lnTo>
                <a:lnTo>
                  <a:pt x="365" y="401"/>
                </a:lnTo>
                <a:lnTo>
                  <a:pt x="363" y="397"/>
                </a:lnTo>
                <a:lnTo>
                  <a:pt x="355" y="389"/>
                </a:lnTo>
                <a:lnTo>
                  <a:pt x="343" y="385"/>
                </a:lnTo>
                <a:lnTo>
                  <a:pt x="200" y="337"/>
                </a:lnTo>
                <a:lnTo>
                  <a:pt x="200" y="337"/>
                </a:lnTo>
                <a:lnTo>
                  <a:pt x="200" y="337"/>
                </a:lnTo>
                <a:lnTo>
                  <a:pt x="190" y="335"/>
                </a:lnTo>
                <a:lnTo>
                  <a:pt x="140" y="335"/>
                </a:lnTo>
                <a:lnTo>
                  <a:pt x="128" y="391"/>
                </a:lnTo>
                <a:lnTo>
                  <a:pt x="128" y="391"/>
                </a:lnTo>
                <a:close/>
                <a:moveTo>
                  <a:pt x="152" y="279"/>
                </a:moveTo>
                <a:lnTo>
                  <a:pt x="214" y="279"/>
                </a:lnTo>
                <a:lnTo>
                  <a:pt x="351" y="325"/>
                </a:lnTo>
                <a:lnTo>
                  <a:pt x="351" y="325"/>
                </a:lnTo>
                <a:lnTo>
                  <a:pt x="357" y="327"/>
                </a:lnTo>
                <a:lnTo>
                  <a:pt x="363" y="327"/>
                </a:lnTo>
                <a:lnTo>
                  <a:pt x="375" y="323"/>
                </a:lnTo>
                <a:lnTo>
                  <a:pt x="385" y="315"/>
                </a:lnTo>
                <a:lnTo>
                  <a:pt x="387" y="311"/>
                </a:lnTo>
                <a:lnTo>
                  <a:pt x="391" y="305"/>
                </a:lnTo>
                <a:lnTo>
                  <a:pt x="391" y="305"/>
                </a:lnTo>
                <a:lnTo>
                  <a:pt x="391" y="299"/>
                </a:lnTo>
                <a:lnTo>
                  <a:pt x="391" y="293"/>
                </a:lnTo>
                <a:lnTo>
                  <a:pt x="391" y="289"/>
                </a:lnTo>
                <a:lnTo>
                  <a:pt x="387" y="283"/>
                </a:lnTo>
                <a:lnTo>
                  <a:pt x="379" y="277"/>
                </a:lnTo>
                <a:lnTo>
                  <a:pt x="369" y="271"/>
                </a:lnTo>
                <a:lnTo>
                  <a:pt x="226" y="223"/>
                </a:lnTo>
                <a:lnTo>
                  <a:pt x="226" y="225"/>
                </a:lnTo>
                <a:lnTo>
                  <a:pt x="226" y="225"/>
                </a:lnTo>
                <a:lnTo>
                  <a:pt x="216" y="223"/>
                </a:lnTo>
                <a:lnTo>
                  <a:pt x="166" y="223"/>
                </a:lnTo>
                <a:lnTo>
                  <a:pt x="152" y="279"/>
                </a:lnTo>
                <a:lnTo>
                  <a:pt x="152" y="279"/>
                </a:lnTo>
                <a:close/>
                <a:moveTo>
                  <a:pt x="178" y="166"/>
                </a:moveTo>
                <a:lnTo>
                  <a:pt x="240" y="164"/>
                </a:lnTo>
                <a:lnTo>
                  <a:pt x="377" y="211"/>
                </a:lnTo>
                <a:lnTo>
                  <a:pt x="377" y="211"/>
                </a:lnTo>
                <a:lnTo>
                  <a:pt x="383" y="211"/>
                </a:lnTo>
                <a:lnTo>
                  <a:pt x="389" y="211"/>
                </a:lnTo>
                <a:lnTo>
                  <a:pt x="401" y="209"/>
                </a:lnTo>
                <a:lnTo>
                  <a:pt x="411" y="201"/>
                </a:lnTo>
                <a:lnTo>
                  <a:pt x="413" y="195"/>
                </a:lnTo>
                <a:lnTo>
                  <a:pt x="417" y="189"/>
                </a:lnTo>
                <a:lnTo>
                  <a:pt x="417" y="189"/>
                </a:lnTo>
                <a:lnTo>
                  <a:pt x="417" y="183"/>
                </a:lnTo>
                <a:lnTo>
                  <a:pt x="417" y="179"/>
                </a:lnTo>
                <a:lnTo>
                  <a:pt x="415" y="174"/>
                </a:lnTo>
                <a:lnTo>
                  <a:pt x="413" y="170"/>
                </a:lnTo>
                <a:lnTo>
                  <a:pt x="405" y="164"/>
                </a:lnTo>
                <a:lnTo>
                  <a:pt x="395" y="158"/>
                </a:lnTo>
                <a:lnTo>
                  <a:pt x="252" y="110"/>
                </a:lnTo>
                <a:lnTo>
                  <a:pt x="252" y="110"/>
                </a:lnTo>
                <a:lnTo>
                  <a:pt x="252" y="110"/>
                </a:lnTo>
                <a:lnTo>
                  <a:pt x="240" y="110"/>
                </a:lnTo>
                <a:lnTo>
                  <a:pt x="192" y="108"/>
                </a:lnTo>
                <a:lnTo>
                  <a:pt x="178" y="166"/>
                </a:lnTo>
                <a:lnTo>
                  <a:pt x="178" y="166"/>
                </a:lnTo>
                <a:close/>
                <a:moveTo>
                  <a:pt x="279" y="698"/>
                </a:moveTo>
                <a:lnTo>
                  <a:pt x="279" y="698"/>
                </a:lnTo>
                <a:lnTo>
                  <a:pt x="279" y="698"/>
                </a:lnTo>
                <a:lnTo>
                  <a:pt x="279" y="696"/>
                </a:lnTo>
                <a:lnTo>
                  <a:pt x="279" y="696"/>
                </a:lnTo>
                <a:lnTo>
                  <a:pt x="279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6"/>
                </a:lnTo>
                <a:lnTo>
                  <a:pt x="277" y="694"/>
                </a:lnTo>
                <a:lnTo>
                  <a:pt x="275" y="694"/>
                </a:lnTo>
                <a:lnTo>
                  <a:pt x="275" y="694"/>
                </a:lnTo>
                <a:lnTo>
                  <a:pt x="275" y="694"/>
                </a:lnTo>
                <a:lnTo>
                  <a:pt x="275" y="694"/>
                </a:lnTo>
                <a:lnTo>
                  <a:pt x="275" y="694"/>
                </a:lnTo>
                <a:lnTo>
                  <a:pt x="275" y="694"/>
                </a:lnTo>
                <a:lnTo>
                  <a:pt x="275" y="694"/>
                </a:lnTo>
                <a:lnTo>
                  <a:pt x="273" y="694"/>
                </a:lnTo>
                <a:lnTo>
                  <a:pt x="273" y="694"/>
                </a:lnTo>
                <a:lnTo>
                  <a:pt x="273" y="694"/>
                </a:lnTo>
                <a:lnTo>
                  <a:pt x="273" y="694"/>
                </a:lnTo>
                <a:lnTo>
                  <a:pt x="273" y="694"/>
                </a:lnTo>
                <a:lnTo>
                  <a:pt x="273" y="692"/>
                </a:lnTo>
                <a:lnTo>
                  <a:pt x="273" y="692"/>
                </a:lnTo>
                <a:lnTo>
                  <a:pt x="273" y="692"/>
                </a:lnTo>
                <a:lnTo>
                  <a:pt x="273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71" y="692"/>
                </a:lnTo>
                <a:lnTo>
                  <a:pt x="269" y="692"/>
                </a:lnTo>
                <a:lnTo>
                  <a:pt x="269" y="692"/>
                </a:lnTo>
                <a:lnTo>
                  <a:pt x="269" y="692"/>
                </a:lnTo>
                <a:lnTo>
                  <a:pt x="269" y="690"/>
                </a:lnTo>
                <a:lnTo>
                  <a:pt x="269" y="690"/>
                </a:lnTo>
                <a:lnTo>
                  <a:pt x="269" y="690"/>
                </a:lnTo>
                <a:lnTo>
                  <a:pt x="269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7" y="690"/>
                </a:lnTo>
                <a:lnTo>
                  <a:pt x="265" y="690"/>
                </a:lnTo>
                <a:lnTo>
                  <a:pt x="265" y="690"/>
                </a:lnTo>
                <a:lnTo>
                  <a:pt x="265" y="690"/>
                </a:lnTo>
                <a:lnTo>
                  <a:pt x="265" y="690"/>
                </a:lnTo>
                <a:lnTo>
                  <a:pt x="265" y="690"/>
                </a:lnTo>
                <a:lnTo>
                  <a:pt x="265" y="690"/>
                </a:lnTo>
                <a:lnTo>
                  <a:pt x="265" y="690"/>
                </a:lnTo>
                <a:lnTo>
                  <a:pt x="263" y="688"/>
                </a:lnTo>
                <a:lnTo>
                  <a:pt x="263" y="688"/>
                </a:lnTo>
                <a:lnTo>
                  <a:pt x="263" y="688"/>
                </a:lnTo>
                <a:lnTo>
                  <a:pt x="263" y="688"/>
                </a:lnTo>
                <a:lnTo>
                  <a:pt x="263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61" y="688"/>
                </a:lnTo>
                <a:lnTo>
                  <a:pt x="259" y="688"/>
                </a:lnTo>
                <a:lnTo>
                  <a:pt x="259" y="688"/>
                </a:lnTo>
                <a:lnTo>
                  <a:pt x="259" y="688"/>
                </a:lnTo>
                <a:lnTo>
                  <a:pt x="259" y="688"/>
                </a:lnTo>
                <a:lnTo>
                  <a:pt x="259" y="688"/>
                </a:lnTo>
                <a:lnTo>
                  <a:pt x="259" y="688"/>
                </a:lnTo>
                <a:lnTo>
                  <a:pt x="258" y="688"/>
                </a:lnTo>
                <a:lnTo>
                  <a:pt x="258" y="688"/>
                </a:lnTo>
                <a:lnTo>
                  <a:pt x="258" y="688"/>
                </a:lnTo>
                <a:lnTo>
                  <a:pt x="258" y="688"/>
                </a:lnTo>
                <a:lnTo>
                  <a:pt x="258" y="688"/>
                </a:lnTo>
                <a:lnTo>
                  <a:pt x="258" y="688"/>
                </a:lnTo>
                <a:lnTo>
                  <a:pt x="258" y="688"/>
                </a:lnTo>
                <a:lnTo>
                  <a:pt x="256" y="688"/>
                </a:lnTo>
                <a:lnTo>
                  <a:pt x="256" y="688"/>
                </a:lnTo>
                <a:lnTo>
                  <a:pt x="256" y="688"/>
                </a:lnTo>
                <a:lnTo>
                  <a:pt x="256" y="688"/>
                </a:lnTo>
                <a:lnTo>
                  <a:pt x="256" y="688"/>
                </a:lnTo>
                <a:lnTo>
                  <a:pt x="254" y="688"/>
                </a:lnTo>
                <a:lnTo>
                  <a:pt x="254" y="688"/>
                </a:lnTo>
                <a:lnTo>
                  <a:pt x="254" y="688"/>
                </a:lnTo>
                <a:lnTo>
                  <a:pt x="254" y="688"/>
                </a:lnTo>
                <a:lnTo>
                  <a:pt x="254" y="688"/>
                </a:lnTo>
                <a:lnTo>
                  <a:pt x="254" y="688"/>
                </a:lnTo>
                <a:lnTo>
                  <a:pt x="252" y="688"/>
                </a:lnTo>
                <a:lnTo>
                  <a:pt x="252" y="688"/>
                </a:lnTo>
                <a:lnTo>
                  <a:pt x="252" y="688"/>
                </a:lnTo>
                <a:lnTo>
                  <a:pt x="252" y="688"/>
                </a:lnTo>
                <a:lnTo>
                  <a:pt x="252" y="688"/>
                </a:lnTo>
                <a:lnTo>
                  <a:pt x="252" y="688"/>
                </a:lnTo>
                <a:lnTo>
                  <a:pt x="252" y="688"/>
                </a:lnTo>
                <a:lnTo>
                  <a:pt x="250" y="688"/>
                </a:lnTo>
                <a:lnTo>
                  <a:pt x="250" y="688"/>
                </a:lnTo>
                <a:lnTo>
                  <a:pt x="250" y="688"/>
                </a:lnTo>
                <a:lnTo>
                  <a:pt x="250" y="688"/>
                </a:lnTo>
                <a:lnTo>
                  <a:pt x="248" y="688"/>
                </a:lnTo>
                <a:lnTo>
                  <a:pt x="248" y="688"/>
                </a:lnTo>
                <a:lnTo>
                  <a:pt x="248" y="688"/>
                </a:lnTo>
                <a:lnTo>
                  <a:pt x="248" y="688"/>
                </a:lnTo>
                <a:lnTo>
                  <a:pt x="248" y="688"/>
                </a:lnTo>
                <a:lnTo>
                  <a:pt x="248" y="688"/>
                </a:lnTo>
                <a:lnTo>
                  <a:pt x="248" y="688"/>
                </a:lnTo>
                <a:lnTo>
                  <a:pt x="246" y="688"/>
                </a:lnTo>
                <a:lnTo>
                  <a:pt x="246" y="690"/>
                </a:lnTo>
                <a:lnTo>
                  <a:pt x="246" y="690"/>
                </a:lnTo>
                <a:lnTo>
                  <a:pt x="244" y="690"/>
                </a:lnTo>
                <a:lnTo>
                  <a:pt x="244" y="690"/>
                </a:lnTo>
                <a:lnTo>
                  <a:pt x="244" y="690"/>
                </a:lnTo>
                <a:lnTo>
                  <a:pt x="244" y="690"/>
                </a:lnTo>
                <a:lnTo>
                  <a:pt x="244" y="690"/>
                </a:lnTo>
                <a:lnTo>
                  <a:pt x="244" y="690"/>
                </a:lnTo>
                <a:lnTo>
                  <a:pt x="242" y="690"/>
                </a:lnTo>
                <a:lnTo>
                  <a:pt x="242" y="690"/>
                </a:lnTo>
                <a:lnTo>
                  <a:pt x="242" y="690"/>
                </a:lnTo>
                <a:lnTo>
                  <a:pt x="242" y="690"/>
                </a:lnTo>
                <a:lnTo>
                  <a:pt x="242" y="690"/>
                </a:lnTo>
                <a:lnTo>
                  <a:pt x="242" y="690"/>
                </a:lnTo>
                <a:lnTo>
                  <a:pt x="242" y="690"/>
                </a:lnTo>
                <a:lnTo>
                  <a:pt x="240" y="692"/>
                </a:lnTo>
                <a:lnTo>
                  <a:pt x="240" y="692"/>
                </a:lnTo>
                <a:lnTo>
                  <a:pt x="240" y="692"/>
                </a:lnTo>
                <a:lnTo>
                  <a:pt x="240" y="692"/>
                </a:lnTo>
                <a:lnTo>
                  <a:pt x="240" y="692"/>
                </a:lnTo>
                <a:lnTo>
                  <a:pt x="238" y="692"/>
                </a:lnTo>
                <a:lnTo>
                  <a:pt x="238" y="692"/>
                </a:lnTo>
                <a:lnTo>
                  <a:pt x="238" y="692"/>
                </a:lnTo>
                <a:lnTo>
                  <a:pt x="238" y="692"/>
                </a:lnTo>
                <a:lnTo>
                  <a:pt x="238" y="692"/>
                </a:lnTo>
                <a:lnTo>
                  <a:pt x="238" y="692"/>
                </a:lnTo>
                <a:lnTo>
                  <a:pt x="236" y="692"/>
                </a:lnTo>
                <a:lnTo>
                  <a:pt x="236" y="692"/>
                </a:lnTo>
                <a:lnTo>
                  <a:pt x="236" y="694"/>
                </a:lnTo>
                <a:lnTo>
                  <a:pt x="236" y="694"/>
                </a:lnTo>
                <a:lnTo>
                  <a:pt x="236" y="694"/>
                </a:lnTo>
                <a:lnTo>
                  <a:pt x="236" y="694"/>
                </a:lnTo>
                <a:lnTo>
                  <a:pt x="236" y="694"/>
                </a:lnTo>
                <a:lnTo>
                  <a:pt x="236" y="694"/>
                </a:lnTo>
                <a:lnTo>
                  <a:pt x="236" y="694"/>
                </a:lnTo>
                <a:lnTo>
                  <a:pt x="234" y="694"/>
                </a:lnTo>
                <a:lnTo>
                  <a:pt x="234" y="694"/>
                </a:lnTo>
                <a:lnTo>
                  <a:pt x="234" y="694"/>
                </a:lnTo>
                <a:lnTo>
                  <a:pt x="234" y="694"/>
                </a:lnTo>
                <a:lnTo>
                  <a:pt x="234" y="694"/>
                </a:lnTo>
                <a:lnTo>
                  <a:pt x="234" y="696"/>
                </a:lnTo>
                <a:lnTo>
                  <a:pt x="234" y="696"/>
                </a:lnTo>
                <a:lnTo>
                  <a:pt x="232" y="696"/>
                </a:lnTo>
                <a:lnTo>
                  <a:pt x="232" y="696"/>
                </a:lnTo>
                <a:lnTo>
                  <a:pt x="232" y="696"/>
                </a:lnTo>
                <a:lnTo>
                  <a:pt x="232" y="696"/>
                </a:lnTo>
                <a:lnTo>
                  <a:pt x="232" y="696"/>
                </a:lnTo>
                <a:lnTo>
                  <a:pt x="226" y="702"/>
                </a:lnTo>
                <a:lnTo>
                  <a:pt x="222" y="708"/>
                </a:lnTo>
                <a:lnTo>
                  <a:pt x="220" y="716"/>
                </a:lnTo>
                <a:lnTo>
                  <a:pt x="218" y="724"/>
                </a:lnTo>
                <a:lnTo>
                  <a:pt x="218" y="724"/>
                </a:lnTo>
                <a:lnTo>
                  <a:pt x="220" y="732"/>
                </a:lnTo>
                <a:lnTo>
                  <a:pt x="222" y="738"/>
                </a:lnTo>
                <a:lnTo>
                  <a:pt x="224" y="746"/>
                </a:lnTo>
                <a:lnTo>
                  <a:pt x="230" y="750"/>
                </a:lnTo>
                <a:lnTo>
                  <a:pt x="234" y="756"/>
                </a:lnTo>
                <a:lnTo>
                  <a:pt x="240" y="758"/>
                </a:lnTo>
                <a:lnTo>
                  <a:pt x="248" y="760"/>
                </a:lnTo>
                <a:lnTo>
                  <a:pt x="256" y="762"/>
                </a:lnTo>
                <a:lnTo>
                  <a:pt x="256" y="762"/>
                </a:lnTo>
                <a:lnTo>
                  <a:pt x="261" y="760"/>
                </a:lnTo>
                <a:lnTo>
                  <a:pt x="269" y="758"/>
                </a:lnTo>
                <a:lnTo>
                  <a:pt x="275" y="756"/>
                </a:lnTo>
                <a:lnTo>
                  <a:pt x="281" y="750"/>
                </a:lnTo>
                <a:lnTo>
                  <a:pt x="285" y="746"/>
                </a:lnTo>
                <a:lnTo>
                  <a:pt x="289" y="738"/>
                </a:lnTo>
                <a:lnTo>
                  <a:pt x="291" y="732"/>
                </a:lnTo>
                <a:lnTo>
                  <a:pt x="291" y="724"/>
                </a:lnTo>
                <a:lnTo>
                  <a:pt x="291" y="724"/>
                </a:lnTo>
                <a:lnTo>
                  <a:pt x="291" y="716"/>
                </a:lnTo>
                <a:lnTo>
                  <a:pt x="287" y="710"/>
                </a:lnTo>
                <a:lnTo>
                  <a:pt x="285" y="704"/>
                </a:lnTo>
                <a:lnTo>
                  <a:pt x="279" y="698"/>
                </a:lnTo>
                <a:lnTo>
                  <a:pt x="279" y="6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4154219" y="1473115"/>
            <a:ext cx="711088" cy="590873"/>
            <a:chOff x="7743825" y="273050"/>
            <a:chExt cx="1549400" cy="1287463"/>
          </a:xfrm>
          <a:solidFill>
            <a:srgbClr val="FFFFFF"/>
          </a:solidFill>
        </p:grpSpPr>
        <p:sp>
          <p:nvSpPr>
            <p:cNvPr id="68" name="Freeform 18"/>
            <p:cNvSpPr>
              <a:spLocks/>
            </p:cNvSpPr>
            <p:nvPr/>
          </p:nvSpPr>
          <p:spPr bwMode="auto">
            <a:xfrm>
              <a:off x="7743825" y="273050"/>
              <a:ext cx="1549400" cy="990600"/>
            </a:xfrm>
            <a:custGeom>
              <a:avLst/>
              <a:gdLst>
                <a:gd name="T0" fmla="*/ 148 w 976"/>
                <a:gd name="T1" fmla="*/ 367 h 624"/>
                <a:gd name="T2" fmla="*/ 475 w 976"/>
                <a:gd name="T3" fmla="*/ 391 h 624"/>
                <a:gd name="T4" fmla="*/ 768 w 976"/>
                <a:gd name="T5" fmla="*/ 383 h 624"/>
                <a:gd name="T6" fmla="*/ 928 w 976"/>
                <a:gd name="T7" fmla="*/ 309 h 624"/>
                <a:gd name="T8" fmla="*/ 956 w 976"/>
                <a:gd name="T9" fmla="*/ 287 h 624"/>
                <a:gd name="T10" fmla="*/ 974 w 976"/>
                <a:gd name="T11" fmla="*/ 263 h 624"/>
                <a:gd name="T12" fmla="*/ 976 w 976"/>
                <a:gd name="T13" fmla="*/ 247 h 624"/>
                <a:gd name="T14" fmla="*/ 970 w 976"/>
                <a:gd name="T15" fmla="*/ 223 h 624"/>
                <a:gd name="T16" fmla="*/ 934 w 976"/>
                <a:gd name="T17" fmla="*/ 187 h 624"/>
                <a:gd name="T18" fmla="*/ 850 w 976"/>
                <a:gd name="T19" fmla="*/ 155 h 624"/>
                <a:gd name="T20" fmla="*/ 752 w 976"/>
                <a:gd name="T21" fmla="*/ 137 h 624"/>
                <a:gd name="T22" fmla="*/ 934 w 976"/>
                <a:gd name="T23" fmla="*/ 52 h 624"/>
                <a:gd name="T24" fmla="*/ 926 w 976"/>
                <a:gd name="T25" fmla="*/ 20 h 624"/>
                <a:gd name="T26" fmla="*/ 894 w 976"/>
                <a:gd name="T27" fmla="*/ 8 h 624"/>
                <a:gd name="T28" fmla="*/ 656 w 976"/>
                <a:gd name="T29" fmla="*/ 127 h 624"/>
                <a:gd name="T30" fmla="*/ 752 w 976"/>
                <a:gd name="T31" fmla="*/ 54 h 624"/>
                <a:gd name="T32" fmla="*/ 754 w 976"/>
                <a:gd name="T33" fmla="*/ 20 h 624"/>
                <a:gd name="T34" fmla="*/ 730 w 976"/>
                <a:gd name="T35" fmla="*/ 0 h 624"/>
                <a:gd name="T36" fmla="*/ 473 w 976"/>
                <a:gd name="T37" fmla="*/ 121 h 624"/>
                <a:gd name="T38" fmla="*/ 278 w 976"/>
                <a:gd name="T39" fmla="*/ 223 h 624"/>
                <a:gd name="T40" fmla="*/ 260 w 976"/>
                <a:gd name="T41" fmla="*/ 219 h 624"/>
                <a:gd name="T42" fmla="*/ 242 w 976"/>
                <a:gd name="T43" fmla="*/ 227 h 624"/>
                <a:gd name="T44" fmla="*/ 232 w 976"/>
                <a:gd name="T45" fmla="*/ 247 h 624"/>
                <a:gd name="T46" fmla="*/ 250 w 976"/>
                <a:gd name="T47" fmla="*/ 273 h 624"/>
                <a:gd name="T48" fmla="*/ 272 w 976"/>
                <a:gd name="T49" fmla="*/ 273 h 624"/>
                <a:gd name="T50" fmla="*/ 290 w 976"/>
                <a:gd name="T51" fmla="*/ 249 h 624"/>
                <a:gd name="T52" fmla="*/ 489 w 976"/>
                <a:gd name="T53" fmla="*/ 197 h 624"/>
                <a:gd name="T54" fmla="*/ 453 w 976"/>
                <a:gd name="T55" fmla="*/ 233 h 624"/>
                <a:gd name="T56" fmla="*/ 437 w 976"/>
                <a:gd name="T57" fmla="*/ 227 h 624"/>
                <a:gd name="T58" fmla="*/ 417 w 976"/>
                <a:gd name="T59" fmla="*/ 237 h 624"/>
                <a:gd name="T60" fmla="*/ 409 w 976"/>
                <a:gd name="T61" fmla="*/ 255 h 624"/>
                <a:gd name="T62" fmla="*/ 427 w 976"/>
                <a:gd name="T63" fmla="*/ 281 h 624"/>
                <a:gd name="T64" fmla="*/ 447 w 976"/>
                <a:gd name="T65" fmla="*/ 283 h 624"/>
                <a:gd name="T66" fmla="*/ 465 w 976"/>
                <a:gd name="T67" fmla="*/ 259 h 624"/>
                <a:gd name="T68" fmla="*/ 658 w 976"/>
                <a:gd name="T69" fmla="*/ 203 h 624"/>
                <a:gd name="T70" fmla="*/ 800 w 976"/>
                <a:gd name="T71" fmla="*/ 221 h 624"/>
                <a:gd name="T72" fmla="*/ 894 w 976"/>
                <a:gd name="T73" fmla="*/ 243 h 624"/>
                <a:gd name="T74" fmla="*/ 894 w 976"/>
                <a:gd name="T75" fmla="*/ 251 h 624"/>
                <a:gd name="T76" fmla="*/ 800 w 976"/>
                <a:gd name="T77" fmla="*/ 271 h 624"/>
                <a:gd name="T78" fmla="*/ 577 w 976"/>
                <a:gd name="T79" fmla="*/ 295 h 624"/>
                <a:gd name="T80" fmla="*/ 399 w 976"/>
                <a:gd name="T81" fmla="*/ 295 h 624"/>
                <a:gd name="T82" fmla="*/ 178 w 976"/>
                <a:gd name="T83" fmla="*/ 271 h 624"/>
                <a:gd name="T84" fmla="*/ 82 w 976"/>
                <a:gd name="T85" fmla="*/ 251 h 624"/>
                <a:gd name="T86" fmla="*/ 82 w 976"/>
                <a:gd name="T87" fmla="*/ 243 h 624"/>
                <a:gd name="T88" fmla="*/ 178 w 976"/>
                <a:gd name="T89" fmla="*/ 221 h 624"/>
                <a:gd name="T90" fmla="*/ 411 w 976"/>
                <a:gd name="T91" fmla="*/ 123 h 624"/>
                <a:gd name="T92" fmla="*/ 276 w 976"/>
                <a:gd name="T93" fmla="*/ 131 h 624"/>
                <a:gd name="T94" fmla="*/ 164 w 976"/>
                <a:gd name="T95" fmla="*/ 147 h 624"/>
                <a:gd name="T96" fmla="*/ 68 w 976"/>
                <a:gd name="T97" fmla="*/ 175 h 624"/>
                <a:gd name="T98" fmla="*/ 12 w 976"/>
                <a:gd name="T99" fmla="*/ 215 h 624"/>
                <a:gd name="T100" fmla="*/ 2 w 976"/>
                <a:gd name="T101" fmla="*/ 239 h 624"/>
                <a:gd name="T102" fmla="*/ 2 w 976"/>
                <a:gd name="T103" fmla="*/ 255 h 624"/>
                <a:gd name="T104" fmla="*/ 12 w 976"/>
                <a:gd name="T105" fmla="*/ 277 h 624"/>
                <a:gd name="T106" fmla="*/ 44 w 976"/>
                <a:gd name="T107" fmla="*/ 30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6" h="624">
                  <a:moveTo>
                    <a:pt x="44" y="305"/>
                  </a:moveTo>
                  <a:lnTo>
                    <a:pt x="44" y="490"/>
                  </a:lnTo>
                  <a:lnTo>
                    <a:pt x="148" y="367"/>
                  </a:lnTo>
                  <a:lnTo>
                    <a:pt x="200" y="373"/>
                  </a:lnTo>
                  <a:lnTo>
                    <a:pt x="325" y="624"/>
                  </a:lnTo>
                  <a:lnTo>
                    <a:pt x="475" y="391"/>
                  </a:lnTo>
                  <a:lnTo>
                    <a:pt x="527" y="391"/>
                  </a:lnTo>
                  <a:lnTo>
                    <a:pt x="682" y="618"/>
                  </a:lnTo>
                  <a:lnTo>
                    <a:pt x="768" y="383"/>
                  </a:lnTo>
                  <a:lnTo>
                    <a:pt x="820" y="371"/>
                  </a:lnTo>
                  <a:lnTo>
                    <a:pt x="928" y="480"/>
                  </a:lnTo>
                  <a:lnTo>
                    <a:pt x="928" y="309"/>
                  </a:lnTo>
                  <a:lnTo>
                    <a:pt x="928" y="309"/>
                  </a:lnTo>
                  <a:lnTo>
                    <a:pt x="948" y="295"/>
                  </a:lnTo>
                  <a:lnTo>
                    <a:pt x="956" y="287"/>
                  </a:lnTo>
                  <a:lnTo>
                    <a:pt x="964" y="281"/>
                  </a:lnTo>
                  <a:lnTo>
                    <a:pt x="970" y="273"/>
                  </a:lnTo>
                  <a:lnTo>
                    <a:pt x="974" y="263"/>
                  </a:lnTo>
                  <a:lnTo>
                    <a:pt x="976" y="255"/>
                  </a:lnTo>
                  <a:lnTo>
                    <a:pt x="976" y="247"/>
                  </a:lnTo>
                  <a:lnTo>
                    <a:pt x="976" y="247"/>
                  </a:lnTo>
                  <a:lnTo>
                    <a:pt x="976" y="239"/>
                  </a:lnTo>
                  <a:lnTo>
                    <a:pt x="974" y="231"/>
                  </a:lnTo>
                  <a:lnTo>
                    <a:pt x="970" y="223"/>
                  </a:lnTo>
                  <a:lnTo>
                    <a:pt x="966" y="215"/>
                  </a:lnTo>
                  <a:lnTo>
                    <a:pt x="952" y="201"/>
                  </a:lnTo>
                  <a:lnTo>
                    <a:pt x="934" y="187"/>
                  </a:lnTo>
                  <a:lnTo>
                    <a:pt x="910" y="175"/>
                  </a:lnTo>
                  <a:lnTo>
                    <a:pt x="882" y="165"/>
                  </a:lnTo>
                  <a:lnTo>
                    <a:pt x="850" y="155"/>
                  </a:lnTo>
                  <a:lnTo>
                    <a:pt x="814" y="147"/>
                  </a:lnTo>
                  <a:lnTo>
                    <a:pt x="814" y="147"/>
                  </a:lnTo>
                  <a:lnTo>
                    <a:pt x="752" y="137"/>
                  </a:lnTo>
                  <a:lnTo>
                    <a:pt x="930" y="64"/>
                  </a:lnTo>
                  <a:lnTo>
                    <a:pt x="930" y="64"/>
                  </a:lnTo>
                  <a:lnTo>
                    <a:pt x="934" y="52"/>
                  </a:lnTo>
                  <a:lnTo>
                    <a:pt x="934" y="40"/>
                  </a:lnTo>
                  <a:lnTo>
                    <a:pt x="932" y="30"/>
                  </a:lnTo>
                  <a:lnTo>
                    <a:pt x="926" y="20"/>
                  </a:lnTo>
                  <a:lnTo>
                    <a:pt x="918" y="12"/>
                  </a:lnTo>
                  <a:lnTo>
                    <a:pt x="908" y="8"/>
                  </a:lnTo>
                  <a:lnTo>
                    <a:pt x="894" y="8"/>
                  </a:lnTo>
                  <a:lnTo>
                    <a:pt x="878" y="14"/>
                  </a:lnTo>
                  <a:lnTo>
                    <a:pt x="656" y="127"/>
                  </a:lnTo>
                  <a:lnTo>
                    <a:pt x="656" y="127"/>
                  </a:lnTo>
                  <a:lnTo>
                    <a:pt x="587" y="123"/>
                  </a:lnTo>
                  <a:lnTo>
                    <a:pt x="752" y="54"/>
                  </a:lnTo>
                  <a:lnTo>
                    <a:pt x="752" y="54"/>
                  </a:lnTo>
                  <a:lnTo>
                    <a:pt x="756" y="42"/>
                  </a:lnTo>
                  <a:lnTo>
                    <a:pt x="756" y="32"/>
                  </a:lnTo>
                  <a:lnTo>
                    <a:pt x="754" y="20"/>
                  </a:lnTo>
                  <a:lnTo>
                    <a:pt x="750" y="10"/>
                  </a:lnTo>
                  <a:lnTo>
                    <a:pt x="740" y="4"/>
                  </a:lnTo>
                  <a:lnTo>
                    <a:pt x="730" y="0"/>
                  </a:lnTo>
                  <a:lnTo>
                    <a:pt x="716" y="0"/>
                  </a:lnTo>
                  <a:lnTo>
                    <a:pt x="700" y="4"/>
                  </a:lnTo>
                  <a:lnTo>
                    <a:pt x="473" y="121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278" y="223"/>
                  </a:lnTo>
                  <a:lnTo>
                    <a:pt x="278" y="223"/>
                  </a:lnTo>
                  <a:lnTo>
                    <a:pt x="270" y="219"/>
                  </a:lnTo>
                  <a:lnTo>
                    <a:pt x="260" y="219"/>
                  </a:lnTo>
                  <a:lnTo>
                    <a:pt x="260" y="219"/>
                  </a:lnTo>
                  <a:lnTo>
                    <a:pt x="250" y="221"/>
                  </a:lnTo>
                  <a:lnTo>
                    <a:pt x="242" y="227"/>
                  </a:lnTo>
                  <a:lnTo>
                    <a:pt x="236" y="235"/>
                  </a:lnTo>
                  <a:lnTo>
                    <a:pt x="232" y="247"/>
                  </a:lnTo>
                  <a:lnTo>
                    <a:pt x="232" y="247"/>
                  </a:lnTo>
                  <a:lnTo>
                    <a:pt x="236" y="257"/>
                  </a:lnTo>
                  <a:lnTo>
                    <a:pt x="242" y="267"/>
                  </a:lnTo>
                  <a:lnTo>
                    <a:pt x="250" y="273"/>
                  </a:lnTo>
                  <a:lnTo>
                    <a:pt x="260" y="275"/>
                  </a:lnTo>
                  <a:lnTo>
                    <a:pt x="260" y="275"/>
                  </a:lnTo>
                  <a:lnTo>
                    <a:pt x="272" y="273"/>
                  </a:lnTo>
                  <a:lnTo>
                    <a:pt x="280" y="267"/>
                  </a:lnTo>
                  <a:lnTo>
                    <a:pt x="286" y="259"/>
                  </a:lnTo>
                  <a:lnTo>
                    <a:pt x="290" y="249"/>
                  </a:lnTo>
                  <a:lnTo>
                    <a:pt x="409" y="199"/>
                  </a:lnTo>
                  <a:lnTo>
                    <a:pt x="409" y="199"/>
                  </a:lnTo>
                  <a:lnTo>
                    <a:pt x="489" y="197"/>
                  </a:lnTo>
                  <a:lnTo>
                    <a:pt x="489" y="197"/>
                  </a:lnTo>
                  <a:lnTo>
                    <a:pt x="523" y="197"/>
                  </a:lnTo>
                  <a:lnTo>
                    <a:pt x="453" y="233"/>
                  </a:lnTo>
                  <a:lnTo>
                    <a:pt x="453" y="233"/>
                  </a:lnTo>
                  <a:lnTo>
                    <a:pt x="447" y="229"/>
                  </a:lnTo>
                  <a:lnTo>
                    <a:pt x="437" y="227"/>
                  </a:lnTo>
                  <a:lnTo>
                    <a:pt x="437" y="227"/>
                  </a:lnTo>
                  <a:lnTo>
                    <a:pt x="427" y="231"/>
                  </a:lnTo>
                  <a:lnTo>
                    <a:pt x="417" y="237"/>
                  </a:lnTo>
                  <a:lnTo>
                    <a:pt x="411" y="245"/>
                  </a:lnTo>
                  <a:lnTo>
                    <a:pt x="409" y="255"/>
                  </a:lnTo>
                  <a:lnTo>
                    <a:pt x="409" y="255"/>
                  </a:lnTo>
                  <a:lnTo>
                    <a:pt x="411" y="267"/>
                  </a:lnTo>
                  <a:lnTo>
                    <a:pt x="417" y="275"/>
                  </a:lnTo>
                  <a:lnTo>
                    <a:pt x="427" y="281"/>
                  </a:lnTo>
                  <a:lnTo>
                    <a:pt x="437" y="285"/>
                  </a:lnTo>
                  <a:lnTo>
                    <a:pt x="437" y="285"/>
                  </a:lnTo>
                  <a:lnTo>
                    <a:pt x="447" y="283"/>
                  </a:lnTo>
                  <a:lnTo>
                    <a:pt x="457" y="277"/>
                  </a:lnTo>
                  <a:lnTo>
                    <a:pt x="463" y="269"/>
                  </a:lnTo>
                  <a:lnTo>
                    <a:pt x="465" y="259"/>
                  </a:lnTo>
                  <a:lnTo>
                    <a:pt x="605" y="199"/>
                  </a:lnTo>
                  <a:lnTo>
                    <a:pt x="605" y="199"/>
                  </a:lnTo>
                  <a:lnTo>
                    <a:pt x="658" y="203"/>
                  </a:lnTo>
                  <a:lnTo>
                    <a:pt x="710" y="209"/>
                  </a:lnTo>
                  <a:lnTo>
                    <a:pt x="758" y="215"/>
                  </a:lnTo>
                  <a:lnTo>
                    <a:pt x="800" y="221"/>
                  </a:lnTo>
                  <a:lnTo>
                    <a:pt x="800" y="221"/>
                  </a:lnTo>
                  <a:lnTo>
                    <a:pt x="874" y="237"/>
                  </a:lnTo>
                  <a:lnTo>
                    <a:pt x="894" y="243"/>
                  </a:lnTo>
                  <a:lnTo>
                    <a:pt x="902" y="247"/>
                  </a:lnTo>
                  <a:lnTo>
                    <a:pt x="902" y="247"/>
                  </a:lnTo>
                  <a:lnTo>
                    <a:pt x="894" y="251"/>
                  </a:lnTo>
                  <a:lnTo>
                    <a:pt x="874" y="255"/>
                  </a:lnTo>
                  <a:lnTo>
                    <a:pt x="800" y="271"/>
                  </a:lnTo>
                  <a:lnTo>
                    <a:pt x="800" y="271"/>
                  </a:lnTo>
                  <a:lnTo>
                    <a:pt x="734" y="281"/>
                  </a:lnTo>
                  <a:lnTo>
                    <a:pt x="660" y="289"/>
                  </a:lnTo>
                  <a:lnTo>
                    <a:pt x="577" y="295"/>
                  </a:lnTo>
                  <a:lnTo>
                    <a:pt x="489" y="297"/>
                  </a:lnTo>
                  <a:lnTo>
                    <a:pt x="489" y="297"/>
                  </a:lnTo>
                  <a:lnTo>
                    <a:pt x="399" y="295"/>
                  </a:lnTo>
                  <a:lnTo>
                    <a:pt x="317" y="289"/>
                  </a:lnTo>
                  <a:lnTo>
                    <a:pt x="242" y="281"/>
                  </a:lnTo>
                  <a:lnTo>
                    <a:pt x="178" y="271"/>
                  </a:lnTo>
                  <a:lnTo>
                    <a:pt x="178" y="271"/>
                  </a:lnTo>
                  <a:lnTo>
                    <a:pt x="102" y="255"/>
                  </a:lnTo>
                  <a:lnTo>
                    <a:pt x="82" y="251"/>
                  </a:lnTo>
                  <a:lnTo>
                    <a:pt x="76" y="247"/>
                  </a:lnTo>
                  <a:lnTo>
                    <a:pt x="76" y="247"/>
                  </a:lnTo>
                  <a:lnTo>
                    <a:pt x="82" y="243"/>
                  </a:lnTo>
                  <a:lnTo>
                    <a:pt x="102" y="237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228" y="213"/>
                  </a:lnTo>
                  <a:lnTo>
                    <a:pt x="284" y="207"/>
                  </a:lnTo>
                  <a:lnTo>
                    <a:pt x="411" y="123"/>
                  </a:lnTo>
                  <a:lnTo>
                    <a:pt x="411" y="123"/>
                  </a:lnTo>
                  <a:lnTo>
                    <a:pt x="341" y="127"/>
                  </a:lnTo>
                  <a:lnTo>
                    <a:pt x="276" y="131"/>
                  </a:lnTo>
                  <a:lnTo>
                    <a:pt x="216" y="139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28" y="155"/>
                  </a:lnTo>
                  <a:lnTo>
                    <a:pt x="96" y="165"/>
                  </a:lnTo>
                  <a:lnTo>
                    <a:pt x="68" y="175"/>
                  </a:lnTo>
                  <a:lnTo>
                    <a:pt x="44" y="187"/>
                  </a:lnTo>
                  <a:lnTo>
                    <a:pt x="26" y="201"/>
                  </a:lnTo>
                  <a:lnTo>
                    <a:pt x="12" y="215"/>
                  </a:lnTo>
                  <a:lnTo>
                    <a:pt x="6" y="223"/>
                  </a:lnTo>
                  <a:lnTo>
                    <a:pt x="4" y="231"/>
                  </a:lnTo>
                  <a:lnTo>
                    <a:pt x="2" y="239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2" y="255"/>
                  </a:lnTo>
                  <a:lnTo>
                    <a:pt x="4" y="263"/>
                  </a:lnTo>
                  <a:lnTo>
                    <a:pt x="6" y="271"/>
                  </a:lnTo>
                  <a:lnTo>
                    <a:pt x="12" y="277"/>
                  </a:lnTo>
                  <a:lnTo>
                    <a:pt x="24" y="291"/>
                  </a:lnTo>
                  <a:lnTo>
                    <a:pt x="44" y="305"/>
                  </a:lnTo>
                  <a:lnTo>
                    <a:pt x="44" y="3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7743825" y="976313"/>
              <a:ext cx="1549400" cy="584200"/>
            </a:xfrm>
            <a:custGeom>
              <a:avLst/>
              <a:gdLst>
                <a:gd name="T0" fmla="*/ 928 w 976"/>
                <a:gd name="T1" fmla="*/ 181 h 368"/>
                <a:gd name="T2" fmla="*/ 928 w 976"/>
                <a:gd name="T3" fmla="*/ 125 h 368"/>
                <a:gd name="T4" fmla="*/ 810 w 976"/>
                <a:gd name="T5" fmla="*/ 5 h 368"/>
                <a:gd name="T6" fmla="*/ 720 w 976"/>
                <a:gd name="T7" fmla="*/ 253 h 368"/>
                <a:gd name="T8" fmla="*/ 664 w 976"/>
                <a:gd name="T9" fmla="*/ 259 h 368"/>
                <a:gd name="T10" fmla="*/ 503 w 976"/>
                <a:gd name="T11" fmla="*/ 19 h 368"/>
                <a:gd name="T12" fmla="*/ 349 w 976"/>
                <a:gd name="T13" fmla="*/ 259 h 368"/>
                <a:gd name="T14" fmla="*/ 296 w 976"/>
                <a:gd name="T15" fmla="*/ 257 h 368"/>
                <a:gd name="T16" fmla="*/ 166 w 976"/>
                <a:gd name="T17" fmla="*/ 0 h 368"/>
                <a:gd name="T18" fmla="*/ 44 w 976"/>
                <a:gd name="T19" fmla="*/ 141 h 368"/>
                <a:gd name="T20" fmla="*/ 44 w 976"/>
                <a:gd name="T21" fmla="*/ 185 h 368"/>
                <a:gd name="T22" fmla="*/ 44 w 976"/>
                <a:gd name="T23" fmla="*/ 185 h 368"/>
                <a:gd name="T24" fmla="*/ 24 w 976"/>
                <a:gd name="T25" fmla="*/ 199 h 368"/>
                <a:gd name="T26" fmla="*/ 12 w 976"/>
                <a:gd name="T27" fmla="*/ 213 h 368"/>
                <a:gd name="T28" fmla="*/ 6 w 976"/>
                <a:gd name="T29" fmla="*/ 219 h 368"/>
                <a:gd name="T30" fmla="*/ 4 w 976"/>
                <a:gd name="T31" fmla="*/ 227 h 368"/>
                <a:gd name="T32" fmla="*/ 2 w 976"/>
                <a:gd name="T33" fmla="*/ 235 h 368"/>
                <a:gd name="T34" fmla="*/ 0 w 976"/>
                <a:gd name="T35" fmla="*/ 243 h 368"/>
                <a:gd name="T36" fmla="*/ 0 w 976"/>
                <a:gd name="T37" fmla="*/ 243 h 368"/>
                <a:gd name="T38" fmla="*/ 2 w 976"/>
                <a:gd name="T39" fmla="*/ 251 h 368"/>
                <a:gd name="T40" fmla="*/ 4 w 976"/>
                <a:gd name="T41" fmla="*/ 259 h 368"/>
                <a:gd name="T42" fmla="*/ 6 w 976"/>
                <a:gd name="T43" fmla="*/ 267 h 368"/>
                <a:gd name="T44" fmla="*/ 12 w 976"/>
                <a:gd name="T45" fmla="*/ 275 h 368"/>
                <a:gd name="T46" fmla="*/ 26 w 976"/>
                <a:gd name="T47" fmla="*/ 289 h 368"/>
                <a:gd name="T48" fmla="*/ 44 w 976"/>
                <a:gd name="T49" fmla="*/ 303 h 368"/>
                <a:gd name="T50" fmla="*/ 68 w 976"/>
                <a:gd name="T51" fmla="*/ 315 h 368"/>
                <a:gd name="T52" fmla="*/ 96 w 976"/>
                <a:gd name="T53" fmla="*/ 325 h 368"/>
                <a:gd name="T54" fmla="*/ 128 w 976"/>
                <a:gd name="T55" fmla="*/ 335 h 368"/>
                <a:gd name="T56" fmla="*/ 164 w 976"/>
                <a:gd name="T57" fmla="*/ 343 h 368"/>
                <a:gd name="T58" fmla="*/ 164 w 976"/>
                <a:gd name="T59" fmla="*/ 343 h 368"/>
                <a:gd name="T60" fmla="*/ 232 w 976"/>
                <a:gd name="T61" fmla="*/ 352 h 368"/>
                <a:gd name="T62" fmla="*/ 309 w 976"/>
                <a:gd name="T63" fmla="*/ 360 h 368"/>
                <a:gd name="T64" fmla="*/ 395 w 976"/>
                <a:gd name="T65" fmla="*/ 366 h 368"/>
                <a:gd name="T66" fmla="*/ 489 w 976"/>
                <a:gd name="T67" fmla="*/ 368 h 368"/>
                <a:gd name="T68" fmla="*/ 489 w 976"/>
                <a:gd name="T69" fmla="*/ 368 h 368"/>
                <a:gd name="T70" fmla="*/ 581 w 976"/>
                <a:gd name="T71" fmla="*/ 366 h 368"/>
                <a:gd name="T72" fmla="*/ 666 w 976"/>
                <a:gd name="T73" fmla="*/ 360 h 368"/>
                <a:gd name="T74" fmla="*/ 746 w 976"/>
                <a:gd name="T75" fmla="*/ 352 h 368"/>
                <a:gd name="T76" fmla="*/ 814 w 976"/>
                <a:gd name="T77" fmla="*/ 343 h 368"/>
                <a:gd name="T78" fmla="*/ 814 w 976"/>
                <a:gd name="T79" fmla="*/ 343 h 368"/>
                <a:gd name="T80" fmla="*/ 850 w 976"/>
                <a:gd name="T81" fmla="*/ 335 h 368"/>
                <a:gd name="T82" fmla="*/ 882 w 976"/>
                <a:gd name="T83" fmla="*/ 325 h 368"/>
                <a:gd name="T84" fmla="*/ 910 w 976"/>
                <a:gd name="T85" fmla="*/ 315 h 368"/>
                <a:gd name="T86" fmla="*/ 934 w 976"/>
                <a:gd name="T87" fmla="*/ 303 h 368"/>
                <a:gd name="T88" fmla="*/ 952 w 976"/>
                <a:gd name="T89" fmla="*/ 289 h 368"/>
                <a:gd name="T90" fmla="*/ 966 w 976"/>
                <a:gd name="T91" fmla="*/ 275 h 368"/>
                <a:gd name="T92" fmla="*/ 970 w 976"/>
                <a:gd name="T93" fmla="*/ 267 h 368"/>
                <a:gd name="T94" fmla="*/ 974 w 976"/>
                <a:gd name="T95" fmla="*/ 259 h 368"/>
                <a:gd name="T96" fmla="*/ 976 w 976"/>
                <a:gd name="T97" fmla="*/ 251 h 368"/>
                <a:gd name="T98" fmla="*/ 976 w 976"/>
                <a:gd name="T99" fmla="*/ 243 h 368"/>
                <a:gd name="T100" fmla="*/ 976 w 976"/>
                <a:gd name="T101" fmla="*/ 243 h 368"/>
                <a:gd name="T102" fmla="*/ 976 w 976"/>
                <a:gd name="T103" fmla="*/ 235 h 368"/>
                <a:gd name="T104" fmla="*/ 974 w 976"/>
                <a:gd name="T105" fmla="*/ 227 h 368"/>
                <a:gd name="T106" fmla="*/ 970 w 976"/>
                <a:gd name="T107" fmla="*/ 217 h 368"/>
                <a:gd name="T108" fmla="*/ 964 w 976"/>
                <a:gd name="T109" fmla="*/ 211 h 368"/>
                <a:gd name="T110" fmla="*/ 956 w 976"/>
                <a:gd name="T111" fmla="*/ 203 h 368"/>
                <a:gd name="T112" fmla="*/ 948 w 976"/>
                <a:gd name="T113" fmla="*/ 195 h 368"/>
                <a:gd name="T114" fmla="*/ 928 w 976"/>
                <a:gd name="T115" fmla="*/ 181 h 368"/>
                <a:gd name="T116" fmla="*/ 928 w 976"/>
                <a:gd name="T117" fmla="*/ 18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76" h="368">
                  <a:moveTo>
                    <a:pt x="928" y="181"/>
                  </a:moveTo>
                  <a:lnTo>
                    <a:pt x="928" y="125"/>
                  </a:lnTo>
                  <a:lnTo>
                    <a:pt x="810" y="5"/>
                  </a:lnTo>
                  <a:lnTo>
                    <a:pt x="720" y="253"/>
                  </a:lnTo>
                  <a:lnTo>
                    <a:pt x="664" y="259"/>
                  </a:lnTo>
                  <a:lnTo>
                    <a:pt x="503" y="19"/>
                  </a:lnTo>
                  <a:lnTo>
                    <a:pt x="349" y="259"/>
                  </a:lnTo>
                  <a:lnTo>
                    <a:pt x="296" y="257"/>
                  </a:lnTo>
                  <a:lnTo>
                    <a:pt x="166" y="0"/>
                  </a:lnTo>
                  <a:lnTo>
                    <a:pt x="44" y="141"/>
                  </a:lnTo>
                  <a:lnTo>
                    <a:pt x="44" y="185"/>
                  </a:lnTo>
                  <a:lnTo>
                    <a:pt x="44" y="185"/>
                  </a:lnTo>
                  <a:lnTo>
                    <a:pt x="24" y="199"/>
                  </a:lnTo>
                  <a:lnTo>
                    <a:pt x="12" y="213"/>
                  </a:lnTo>
                  <a:lnTo>
                    <a:pt x="6" y="219"/>
                  </a:lnTo>
                  <a:lnTo>
                    <a:pt x="4" y="227"/>
                  </a:lnTo>
                  <a:lnTo>
                    <a:pt x="2" y="235"/>
                  </a:lnTo>
                  <a:lnTo>
                    <a:pt x="0" y="243"/>
                  </a:lnTo>
                  <a:lnTo>
                    <a:pt x="0" y="243"/>
                  </a:lnTo>
                  <a:lnTo>
                    <a:pt x="2" y="251"/>
                  </a:lnTo>
                  <a:lnTo>
                    <a:pt x="4" y="259"/>
                  </a:lnTo>
                  <a:lnTo>
                    <a:pt x="6" y="267"/>
                  </a:lnTo>
                  <a:lnTo>
                    <a:pt x="12" y="275"/>
                  </a:lnTo>
                  <a:lnTo>
                    <a:pt x="26" y="289"/>
                  </a:lnTo>
                  <a:lnTo>
                    <a:pt x="44" y="303"/>
                  </a:lnTo>
                  <a:lnTo>
                    <a:pt x="68" y="315"/>
                  </a:lnTo>
                  <a:lnTo>
                    <a:pt x="96" y="325"/>
                  </a:lnTo>
                  <a:lnTo>
                    <a:pt x="128" y="335"/>
                  </a:lnTo>
                  <a:lnTo>
                    <a:pt x="164" y="343"/>
                  </a:lnTo>
                  <a:lnTo>
                    <a:pt x="164" y="343"/>
                  </a:lnTo>
                  <a:lnTo>
                    <a:pt x="232" y="352"/>
                  </a:lnTo>
                  <a:lnTo>
                    <a:pt x="309" y="360"/>
                  </a:lnTo>
                  <a:lnTo>
                    <a:pt x="395" y="366"/>
                  </a:lnTo>
                  <a:lnTo>
                    <a:pt x="489" y="368"/>
                  </a:lnTo>
                  <a:lnTo>
                    <a:pt x="489" y="368"/>
                  </a:lnTo>
                  <a:lnTo>
                    <a:pt x="581" y="366"/>
                  </a:lnTo>
                  <a:lnTo>
                    <a:pt x="666" y="360"/>
                  </a:lnTo>
                  <a:lnTo>
                    <a:pt x="746" y="352"/>
                  </a:lnTo>
                  <a:lnTo>
                    <a:pt x="814" y="343"/>
                  </a:lnTo>
                  <a:lnTo>
                    <a:pt x="814" y="343"/>
                  </a:lnTo>
                  <a:lnTo>
                    <a:pt x="850" y="335"/>
                  </a:lnTo>
                  <a:lnTo>
                    <a:pt x="882" y="325"/>
                  </a:lnTo>
                  <a:lnTo>
                    <a:pt x="910" y="315"/>
                  </a:lnTo>
                  <a:lnTo>
                    <a:pt x="934" y="303"/>
                  </a:lnTo>
                  <a:lnTo>
                    <a:pt x="952" y="289"/>
                  </a:lnTo>
                  <a:lnTo>
                    <a:pt x="966" y="275"/>
                  </a:lnTo>
                  <a:lnTo>
                    <a:pt x="970" y="267"/>
                  </a:lnTo>
                  <a:lnTo>
                    <a:pt x="974" y="259"/>
                  </a:lnTo>
                  <a:lnTo>
                    <a:pt x="976" y="251"/>
                  </a:lnTo>
                  <a:lnTo>
                    <a:pt x="976" y="243"/>
                  </a:lnTo>
                  <a:lnTo>
                    <a:pt x="976" y="243"/>
                  </a:lnTo>
                  <a:lnTo>
                    <a:pt x="976" y="235"/>
                  </a:lnTo>
                  <a:lnTo>
                    <a:pt x="974" y="227"/>
                  </a:lnTo>
                  <a:lnTo>
                    <a:pt x="970" y="217"/>
                  </a:lnTo>
                  <a:lnTo>
                    <a:pt x="964" y="211"/>
                  </a:lnTo>
                  <a:lnTo>
                    <a:pt x="956" y="203"/>
                  </a:lnTo>
                  <a:lnTo>
                    <a:pt x="948" y="195"/>
                  </a:lnTo>
                  <a:lnTo>
                    <a:pt x="928" y="181"/>
                  </a:lnTo>
                  <a:lnTo>
                    <a:pt x="928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Freeform 20"/>
          <p:cNvSpPr>
            <a:spLocks noEditPoints="1"/>
          </p:cNvSpPr>
          <p:nvPr/>
        </p:nvSpPr>
        <p:spPr bwMode="auto">
          <a:xfrm>
            <a:off x="2014892" y="1388965"/>
            <a:ext cx="711816" cy="759173"/>
          </a:xfrm>
          <a:custGeom>
            <a:avLst/>
            <a:gdLst>
              <a:gd name="T0" fmla="*/ 165 w 977"/>
              <a:gd name="T1" fmla="*/ 885 h 1042"/>
              <a:gd name="T2" fmla="*/ 110 w 977"/>
              <a:gd name="T3" fmla="*/ 975 h 1042"/>
              <a:gd name="T4" fmla="*/ 14 w 977"/>
              <a:gd name="T5" fmla="*/ 853 h 1042"/>
              <a:gd name="T6" fmla="*/ 12 w 977"/>
              <a:gd name="T7" fmla="*/ 783 h 1042"/>
              <a:gd name="T8" fmla="*/ 445 w 977"/>
              <a:gd name="T9" fmla="*/ 267 h 1042"/>
              <a:gd name="T10" fmla="*/ 381 w 977"/>
              <a:gd name="T11" fmla="*/ 358 h 1042"/>
              <a:gd name="T12" fmla="*/ 333 w 977"/>
              <a:gd name="T13" fmla="*/ 430 h 1042"/>
              <a:gd name="T14" fmla="*/ 359 w 977"/>
              <a:gd name="T15" fmla="*/ 474 h 1042"/>
              <a:gd name="T16" fmla="*/ 273 w 977"/>
              <a:gd name="T17" fmla="*/ 572 h 1042"/>
              <a:gd name="T18" fmla="*/ 221 w 977"/>
              <a:gd name="T19" fmla="*/ 566 h 1042"/>
              <a:gd name="T20" fmla="*/ 167 w 977"/>
              <a:gd name="T21" fmla="*/ 600 h 1042"/>
              <a:gd name="T22" fmla="*/ 46 w 977"/>
              <a:gd name="T23" fmla="*/ 693 h 1042"/>
              <a:gd name="T24" fmla="*/ 36 w 977"/>
              <a:gd name="T25" fmla="*/ 747 h 1042"/>
              <a:gd name="T26" fmla="*/ 165 w 977"/>
              <a:gd name="T27" fmla="*/ 821 h 1042"/>
              <a:gd name="T28" fmla="*/ 211 w 977"/>
              <a:gd name="T29" fmla="*/ 897 h 1042"/>
              <a:gd name="T30" fmla="*/ 219 w 977"/>
              <a:gd name="T31" fmla="*/ 1003 h 1042"/>
              <a:gd name="T32" fmla="*/ 357 w 977"/>
              <a:gd name="T33" fmla="*/ 1040 h 1042"/>
              <a:gd name="T34" fmla="*/ 447 w 977"/>
              <a:gd name="T35" fmla="*/ 965 h 1042"/>
              <a:gd name="T36" fmla="*/ 506 w 977"/>
              <a:gd name="T37" fmla="*/ 845 h 1042"/>
              <a:gd name="T38" fmla="*/ 502 w 977"/>
              <a:gd name="T39" fmla="*/ 797 h 1042"/>
              <a:gd name="T40" fmla="*/ 510 w 977"/>
              <a:gd name="T41" fmla="*/ 717 h 1042"/>
              <a:gd name="T42" fmla="*/ 594 w 977"/>
              <a:gd name="T43" fmla="*/ 644 h 1042"/>
              <a:gd name="T44" fmla="*/ 646 w 977"/>
              <a:gd name="T45" fmla="*/ 650 h 1042"/>
              <a:gd name="T46" fmla="*/ 718 w 977"/>
              <a:gd name="T47" fmla="*/ 578 h 1042"/>
              <a:gd name="T48" fmla="*/ 764 w 977"/>
              <a:gd name="T49" fmla="*/ 482 h 1042"/>
              <a:gd name="T50" fmla="*/ 840 w 977"/>
              <a:gd name="T51" fmla="*/ 169 h 1042"/>
              <a:gd name="T52" fmla="*/ 885 w 977"/>
              <a:gd name="T53" fmla="*/ 149 h 1042"/>
              <a:gd name="T54" fmla="*/ 909 w 977"/>
              <a:gd name="T55" fmla="*/ 183 h 1042"/>
              <a:gd name="T56" fmla="*/ 923 w 977"/>
              <a:gd name="T57" fmla="*/ 139 h 1042"/>
              <a:gd name="T58" fmla="*/ 897 w 977"/>
              <a:gd name="T59" fmla="*/ 111 h 1042"/>
              <a:gd name="T60" fmla="*/ 927 w 977"/>
              <a:gd name="T61" fmla="*/ 103 h 1042"/>
              <a:gd name="T62" fmla="*/ 963 w 977"/>
              <a:gd name="T63" fmla="*/ 127 h 1042"/>
              <a:gd name="T64" fmla="*/ 967 w 977"/>
              <a:gd name="T65" fmla="*/ 85 h 1042"/>
              <a:gd name="T66" fmla="*/ 897 w 977"/>
              <a:gd name="T67" fmla="*/ 5 h 1042"/>
              <a:gd name="T68" fmla="*/ 826 w 977"/>
              <a:gd name="T69" fmla="*/ 33 h 1042"/>
              <a:gd name="T70" fmla="*/ 800 w 977"/>
              <a:gd name="T71" fmla="*/ 0 h 1042"/>
              <a:gd name="T72" fmla="*/ 788 w 977"/>
              <a:gd name="T73" fmla="*/ 43 h 1042"/>
              <a:gd name="T74" fmla="*/ 820 w 977"/>
              <a:gd name="T75" fmla="*/ 79 h 1042"/>
              <a:gd name="T76" fmla="*/ 784 w 977"/>
              <a:gd name="T77" fmla="*/ 79 h 1042"/>
              <a:gd name="T78" fmla="*/ 748 w 977"/>
              <a:gd name="T79" fmla="*/ 55 h 1042"/>
              <a:gd name="T80" fmla="*/ 744 w 977"/>
              <a:gd name="T81" fmla="*/ 97 h 1042"/>
              <a:gd name="T82" fmla="*/ 790 w 977"/>
              <a:gd name="T83" fmla="*/ 129 h 1042"/>
              <a:gd name="T84" fmla="*/ 602 w 977"/>
              <a:gd name="T85" fmla="*/ 283 h 1042"/>
              <a:gd name="T86" fmla="*/ 445 w 977"/>
              <a:gd name="T87" fmla="*/ 267 h 1042"/>
              <a:gd name="T88" fmla="*/ 243 w 977"/>
              <a:gd name="T89" fmla="*/ 652 h 1042"/>
              <a:gd name="T90" fmla="*/ 291 w 977"/>
              <a:gd name="T91" fmla="*/ 628 h 1042"/>
              <a:gd name="T92" fmla="*/ 361 w 977"/>
              <a:gd name="T93" fmla="*/ 574 h 1042"/>
              <a:gd name="T94" fmla="*/ 383 w 977"/>
              <a:gd name="T95" fmla="*/ 586 h 1042"/>
              <a:gd name="T96" fmla="*/ 363 w 977"/>
              <a:gd name="T97" fmla="*/ 596 h 1042"/>
              <a:gd name="T98" fmla="*/ 365 w 977"/>
              <a:gd name="T99" fmla="*/ 592 h 1042"/>
              <a:gd name="T100" fmla="*/ 323 w 977"/>
              <a:gd name="T101" fmla="*/ 622 h 1042"/>
              <a:gd name="T102" fmla="*/ 235 w 977"/>
              <a:gd name="T103" fmla="*/ 672 h 1042"/>
              <a:gd name="T104" fmla="*/ 239 w 977"/>
              <a:gd name="T105" fmla="*/ 628 h 1042"/>
              <a:gd name="T106" fmla="*/ 447 w 977"/>
              <a:gd name="T107" fmla="*/ 805 h 1042"/>
              <a:gd name="T108" fmla="*/ 405 w 977"/>
              <a:gd name="T109" fmla="*/ 807 h 1042"/>
              <a:gd name="T110" fmla="*/ 439 w 977"/>
              <a:gd name="T111" fmla="*/ 715 h 1042"/>
              <a:gd name="T112" fmla="*/ 459 w 977"/>
              <a:gd name="T113" fmla="*/ 668 h 1042"/>
              <a:gd name="T114" fmla="*/ 439 w 977"/>
              <a:gd name="T115" fmla="*/ 670 h 1042"/>
              <a:gd name="T116" fmla="*/ 461 w 977"/>
              <a:gd name="T117" fmla="*/ 652 h 1042"/>
              <a:gd name="T118" fmla="*/ 479 w 977"/>
              <a:gd name="T119" fmla="*/ 676 h 1042"/>
              <a:gd name="T120" fmla="*/ 425 w 977"/>
              <a:gd name="T121" fmla="*/ 769 h 1042"/>
              <a:gd name="T122" fmla="*/ 429 w 977"/>
              <a:gd name="T123" fmla="*/ 797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7" h="1042">
                <a:moveTo>
                  <a:pt x="94" y="815"/>
                </a:moveTo>
                <a:lnTo>
                  <a:pt x="94" y="815"/>
                </a:lnTo>
                <a:lnTo>
                  <a:pt x="120" y="835"/>
                </a:lnTo>
                <a:lnTo>
                  <a:pt x="142" y="851"/>
                </a:lnTo>
                <a:lnTo>
                  <a:pt x="158" y="867"/>
                </a:lnTo>
                <a:lnTo>
                  <a:pt x="162" y="875"/>
                </a:lnTo>
                <a:lnTo>
                  <a:pt x="165" y="885"/>
                </a:lnTo>
                <a:lnTo>
                  <a:pt x="165" y="893"/>
                </a:lnTo>
                <a:lnTo>
                  <a:pt x="165" y="901"/>
                </a:lnTo>
                <a:lnTo>
                  <a:pt x="163" y="911"/>
                </a:lnTo>
                <a:lnTo>
                  <a:pt x="158" y="923"/>
                </a:lnTo>
                <a:lnTo>
                  <a:pt x="150" y="933"/>
                </a:lnTo>
                <a:lnTo>
                  <a:pt x="140" y="947"/>
                </a:lnTo>
                <a:lnTo>
                  <a:pt x="110" y="975"/>
                </a:lnTo>
                <a:lnTo>
                  <a:pt x="110" y="975"/>
                </a:lnTo>
                <a:lnTo>
                  <a:pt x="88" y="957"/>
                </a:lnTo>
                <a:lnTo>
                  <a:pt x="70" y="937"/>
                </a:lnTo>
                <a:lnTo>
                  <a:pt x="52" y="915"/>
                </a:lnTo>
                <a:lnTo>
                  <a:pt x="36" y="895"/>
                </a:lnTo>
                <a:lnTo>
                  <a:pt x="24" y="873"/>
                </a:lnTo>
                <a:lnTo>
                  <a:pt x="14" y="853"/>
                </a:lnTo>
                <a:lnTo>
                  <a:pt x="6" y="835"/>
                </a:lnTo>
                <a:lnTo>
                  <a:pt x="2" y="819"/>
                </a:lnTo>
                <a:lnTo>
                  <a:pt x="0" y="803"/>
                </a:lnTo>
                <a:lnTo>
                  <a:pt x="2" y="793"/>
                </a:lnTo>
                <a:lnTo>
                  <a:pt x="4" y="789"/>
                </a:lnTo>
                <a:lnTo>
                  <a:pt x="8" y="785"/>
                </a:lnTo>
                <a:lnTo>
                  <a:pt x="12" y="783"/>
                </a:lnTo>
                <a:lnTo>
                  <a:pt x="16" y="781"/>
                </a:lnTo>
                <a:lnTo>
                  <a:pt x="30" y="781"/>
                </a:lnTo>
                <a:lnTo>
                  <a:pt x="46" y="787"/>
                </a:lnTo>
                <a:lnTo>
                  <a:pt x="68" y="797"/>
                </a:lnTo>
                <a:lnTo>
                  <a:pt x="94" y="815"/>
                </a:lnTo>
                <a:lnTo>
                  <a:pt x="94" y="815"/>
                </a:lnTo>
                <a:close/>
                <a:moveTo>
                  <a:pt x="445" y="267"/>
                </a:moveTo>
                <a:lnTo>
                  <a:pt x="445" y="267"/>
                </a:lnTo>
                <a:lnTo>
                  <a:pt x="435" y="273"/>
                </a:lnTo>
                <a:lnTo>
                  <a:pt x="427" y="281"/>
                </a:lnTo>
                <a:lnTo>
                  <a:pt x="413" y="299"/>
                </a:lnTo>
                <a:lnTo>
                  <a:pt x="401" y="319"/>
                </a:lnTo>
                <a:lnTo>
                  <a:pt x="389" y="339"/>
                </a:lnTo>
                <a:lnTo>
                  <a:pt x="381" y="358"/>
                </a:lnTo>
                <a:lnTo>
                  <a:pt x="369" y="376"/>
                </a:lnTo>
                <a:lnTo>
                  <a:pt x="357" y="392"/>
                </a:lnTo>
                <a:lnTo>
                  <a:pt x="351" y="398"/>
                </a:lnTo>
                <a:lnTo>
                  <a:pt x="343" y="402"/>
                </a:lnTo>
                <a:lnTo>
                  <a:pt x="343" y="402"/>
                </a:lnTo>
                <a:lnTo>
                  <a:pt x="333" y="430"/>
                </a:lnTo>
                <a:lnTo>
                  <a:pt x="333" y="430"/>
                </a:lnTo>
                <a:lnTo>
                  <a:pt x="343" y="432"/>
                </a:lnTo>
                <a:lnTo>
                  <a:pt x="349" y="436"/>
                </a:lnTo>
                <a:lnTo>
                  <a:pt x="353" y="442"/>
                </a:lnTo>
                <a:lnTo>
                  <a:pt x="357" y="448"/>
                </a:lnTo>
                <a:lnTo>
                  <a:pt x="359" y="454"/>
                </a:lnTo>
                <a:lnTo>
                  <a:pt x="361" y="460"/>
                </a:lnTo>
                <a:lnTo>
                  <a:pt x="359" y="474"/>
                </a:lnTo>
                <a:lnTo>
                  <a:pt x="353" y="490"/>
                </a:lnTo>
                <a:lnTo>
                  <a:pt x="345" y="506"/>
                </a:lnTo>
                <a:lnTo>
                  <a:pt x="333" y="522"/>
                </a:lnTo>
                <a:lnTo>
                  <a:pt x="319" y="538"/>
                </a:lnTo>
                <a:lnTo>
                  <a:pt x="305" y="552"/>
                </a:lnTo>
                <a:lnTo>
                  <a:pt x="289" y="564"/>
                </a:lnTo>
                <a:lnTo>
                  <a:pt x="273" y="572"/>
                </a:lnTo>
                <a:lnTo>
                  <a:pt x="257" y="578"/>
                </a:lnTo>
                <a:lnTo>
                  <a:pt x="243" y="580"/>
                </a:lnTo>
                <a:lnTo>
                  <a:pt x="237" y="580"/>
                </a:lnTo>
                <a:lnTo>
                  <a:pt x="233" y="578"/>
                </a:lnTo>
                <a:lnTo>
                  <a:pt x="227" y="576"/>
                </a:lnTo>
                <a:lnTo>
                  <a:pt x="223" y="572"/>
                </a:lnTo>
                <a:lnTo>
                  <a:pt x="221" y="566"/>
                </a:lnTo>
                <a:lnTo>
                  <a:pt x="219" y="558"/>
                </a:lnTo>
                <a:lnTo>
                  <a:pt x="219" y="558"/>
                </a:lnTo>
                <a:lnTo>
                  <a:pt x="185" y="566"/>
                </a:lnTo>
                <a:lnTo>
                  <a:pt x="185" y="566"/>
                </a:lnTo>
                <a:lnTo>
                  <a:pt x="181" y="580"/>
                </a:lnTo>
                <a:lnTo>
                  <a:pt x="175" y="592"/>
                </a:lnTo>
                <a:lnTo>
                  <a:pt x="167" y="600"/>
                </a:lnTo>
                <a:lnTo>
                  <a:pt x="158" y="610"/>
                </a:lnTo>
                <a:lnTo>
                  <a:pt x="134" y="626"/>
                </a:lnTo>
                <a:lnTo>
                  <a:pt x="108" y="642"/>
                </a:lnTo>
                <a:lnTo>
                  <a:pt x="82" y="658"/>
                </a:lnTo>
                <a:lnTo>
                  <a:pt x="70" y="670"/>
                </a:lnTo>
                <a:lnTo>
                  <a:pt x="58" y="682"/>
                </a:lnTo>
                <a:lnTo>
                  <a:pt x="46" y="693"/>
                </a:lnTo>
                <a:lnTo>
                  <a:pt x="36" y="709"/>
                </a:lnTo>
                <a:lnTo>
                  <a:pt x="28" y="727"/>
                </a:lnTo>
                <a:lnTo>
                  <a:pt x="24" y="749"/>
                </a:lnTo>
                <a:lnTo>
                  <a:pt x="24" y="749"/>
                </a:lnTo>
                <a:lnTo>
                  <a:pt x="30" y="747"/>
                </a:lnTo>
                <a:lnTo>
                  <a:pt x="30" y="747"/>
                </a:lnTo>
                <a:lnTo>
                  <a:pt x="36" y="747"/>
                </a:lnTo>
                <a:lnTo>
                  <a:pt x="46" y="749"/>
                </a:lnTo>
                <a:lnTo>
                  <a:pt x="66" y="755"/>
                </a:lnTo>
                <a:lnTo>
                  <a:pt x="92" y="769"/>
                </a:lnTo>
                <a:lnTo>
                  <a:pt x="122" y="789"/>
                </a:lnTo>
                <a:lnTo>
                  <a:pt x="128" y="793"/>
                </a:lnTo>
                <a:lnTo>
                  <a:pt x="128" y="793"/>
                </a:lnTo>
                <a:lnTo>
                  <a:pt x="165" y="821"/>
                </a:lnTo>
                <a:lnTo>
                  <a:pt x="179" y="833"/>
                </a:lnTo>
                <a:lnTo>
                  <a:pt x="191" y="845"/>
                </a:lnTo>
                <a:lnTo>
                  <a:pt x="191" y="845"/>
                </a:lnTo>
                <a:lnTo>
                  <a:pt x="201" y="857"/>
                </a:lnTo>
                <a:lnTo>
                  <a:pt x="207" y="869"/>
                </a:lnTo>
                <a:lnTo>
                  <a:pt x="211" y="883"/>
                </a:lnTo>
                <a:lnTo>
                  <a:pt x="211" y="897"/>
                </a:lnTo>
                <a:lnTo>
                  <a:pt x="205" y="911"/>
                </a:lnTo>
                <a:lnTo>
                  <a:pt x="197" y="929"/>
                </a:lnTo>
                <a:lnTo>
                  <a:pt x="183" y="947"/>
                </a:lnTo>
                <a:lnTo>
                  <a:pt x="165" y="967"/>
                </a:lnTo>
                <a:lnTo>
                  <a:pt x="165" y="967"/>
                </a:lnTo>
                <a:lnTo>
                  <a:pt x="191" y="985"/>
                </a:lnTo>
                <a:lnTo>
                  <a:pt x="219" y="1003"/>
                </a:lnTo>
                <a:lnTo>
                  <a:pt x="245" y="1017"/>
                </a:lnTo>
                <a:lnTo>
                  <a:pt x="271" y="1029"/>
                </a:lnTo>
                <a:lnTo>
                  <a:pt x="295" y="1036"/>
                </a:lnTo>
                <a:lnTo>
                  <a:pt x="319" y="1042"/>
                </a:lnTo>
                <a:lnTo>
                  <a:pt x="339" y="1042"/>
                </a:lnTo>
                <a:lnTo>
                  <a:pt x="349" y="1042"/>
                </a:lnTo>
                <a:lnTo>
                  <a:pt x="357" y="1040"/>
                </a:lnTo>
                <a:lnTo>
                  <a:pt x="357" y="1040"/>
                </a:lnTo>
                <a:lnTo>
                  <a:pt x="381" y="1030"/>
                </a:lnTo>
                <a:lnTo>
                  <a:pt x="399" y="1021"/>
                </a:lnTo>
                <a:lnTo>
                  <a:pt x="415" y="1009"/>
                </a:lnTo>
                <a:lnTo>
                  <a:pt x="427" y="995"/>
                </a:lnTo>
                <a:lnTo>
                  <a:pt x="439" y="981"/>
                </a:lnTo>
                <a:lnTo>
                  <a:pt x="447" y="965"/>
                </a:lnTo>
                <a:lnTo>
                  <a:pt x="453" y="949"/>
                </a:lnTo>
                <a:lnTo>
                  <a:pt x="459" y="935"/>
                </a:lnTo>
                <a:lnTo>
                  <a:pt x="471" y="903"/>
                </a:lnTo>
                <a:lnTo>
                  <a:pt x="481" y="875"/>
                </a:lnTo>
                <a:lnTo>
                  <a:pt x="489" y="863"/>
                </a:lnTo>
                <a:lnTo>
                  <a:pt x="497" y="853"/>
                </a:lnTo>
                <a:lnTo>
                  <a:pt x="506" y="845"/>
                </a:lnTo>
                <a:lnTo>
                  <a:pt x="518" y="837"/>
                </a:lnTo>
                <a:lnTo>
                  <a:pt x="518" y="837"/>
                </a:lnTo>
                <a:lnTo>
                  <a:pt x="520" y="803"/>
                </a:lnTo>
                <a:lnTo>
                  <a:pt x="520" y="803"/>
                </a:lnTo>
                <a:lnTo>
                  <a:pt x="512" y="803"/>
                </a:lnTo>
                <a:lnTo>
                  <a:pt x="506" y="801"/>
                </a:lnTo>
                <a:lnTo>
                  <a:pt x="502" y="797"/>
                </a:lnTo>
                <a:lnTo>
                  <a:pt x="499" y="793"/>
                </a:lnTo>
                <a:lnTo>
                  <a:pt x="495" y="789"/>
                </a:lnTo>
                <a:lnTo>
                  <a:pt x="493" y="783"/>
                </a:lnTo>
                <a:lnTo>
                  <a:pt x="493" y="769"/>
                </a:lnTo>
                <a:lnTo>
                  <a:pt x="495" y="753"/>
                </a:lnTo>
                <a:lnTo>
                  <a:pt x="501" y="735"/>
                </a:lnTo>
                <a:lnTo>
                  <a:pt x="510" y="717"/>
                </a:lnTo>
                <a:lnTo>
                  <a:pt x="520" y="701"/>
                </a:lnTo>
                <a:lnTo>
                  <a:pt x="532" y="684"/>
                </a:lnTo>
                <a:lnTo>
                  <a:pt x="546" y="670"/>
                </a:lnTo>
                <a:lnTo>
                  <a:pt x="560" y="658"/>
                </a:lnTo>
                <a:lnTo>
                  <a:pt x="574" y="650"/>
                </a:lnTo>
                <a:lnTo>
                  <a:pt x="588" y="644"/>
                </a:lnTo>
                <a:lnTo>
                  <a:pt x="594" y="644"/>
                </a:lnTo>
                <a:lnTo>
                  <a:pt x="600" y="646"/>
                </a:lnTo>
                <a:lnTo>
                  <a:pt x="606" y="648"/>
                </a:lnTo>
                <a:lnTo>
                  <a:pt x="612" y="652"/>
                </a:lnTo>
                <a:lnTo>
                  <a:pt x="618" y="658"/>
                </a:lnTo>
                <a:lnTo>
                  <a:pt x="622" y="664"/>
                </a:lnTo>
                <a:lnTo>
                  <a:pt x="622" y="664"/>
                </a:lnTo>
                <a:lnTo>
                  <a:pt x="646" y="650"/>
                </a:lnTo>
                <a:lnTo>
                  <a:pt x="646" y="650"/>
                </a:lnTo>
                <a:lnTo>
                  <a:pt x="650" y="642"/>
                </a:lnTo>
                <a:lnTo>
                  <a:pt x="654" y="634"/>
                </a:lnTo>
                <a:lnTo>
                  <a:pt x="666" y="620"/>
                </a:lnTo>
                <a:lnTo>
                  <a:pt x="682" y="606"/>
                </a:lnTo>
                <a:lnTo>
                  <a:pt x="700" y="592"/>
                </a:lnTo>
                <a:lnTo>
                  <a:pt x="718" y="578"/>
                </a:lnTo>
                <a:lnTo>
                  <a:pt x="736" y="562"/>
                </a:lnTo>
                <a:lnTo>
                  <a:pt x="750" y="544"/>
                </a:lnTo>
                <a:lnTo>
                  <a:pt x="756" y="534"/>
                </a:lnTo>
                <a:lnTo>
                  <a:pt x="760" y="522"/>
                </a:lnTo>
                <a:lnTo>
                  <a:pt x="760" y="522"/>
                </a:lnTo>
                <a:lnTo>
                  <a:pt x="764" y="504"/>
                </a:lnTo>
                <a:lnTo>
                  <a:pt x="764" y="482"/>
                </a:lnTo>
                <a:lnTo>
                  <a:pt x="760" y="460"/>
                </a:lnTo>
                <a:lnTo>
                  <a:pt x="754" y="438"/>
                </a:lnTo>
                <a:lnTo>
                  <a:pt x="744" y="416"/>
                </a:lnTo>
                <a:lnTo>
                  <a:pt x="730" y="394"/>
                </a:lnTo>
                <a:lnTo>
                  <a:pt x="716" y="374"/>
                </a:lnTo>
                <a:lnTo>
                  <a:pt x="698" y="354"/>
                </a:lnTo>
                <a:lnTo>
                  <a:pt x="840" y="169"/>
                </a:lnTo>
                <a:lnTo>
                  <a:pt x="853" y="183"/>
                </a:lnTo>
                <a:lnTo>
                  <a:pt x="865" y="163"/>
                </a:lnTo>
                <a:lnTo>
                  <a:pt x="869" y="159"/>
                </a:lnTo>
                <a:lnTo>
                  <a:pt x="869" y="159"/>
                </a:lnTo>
                <a:lnTo>
                  <a:pt x="877" y="143"/>
                </a:lnTo>
                <a:lnTo>
                  <a:pt x="885" y="149"/>
                </a:lnTo>
                <a:lnTo>
                  <a:pt x="885" y="149"/>
                </a:lnTo>
                <a:lnTo>
                  <a:pt x="883" y="157"/>
                </a:lnTo>
                <a:lnTo>
                  <a:pt x="883" y="165"/>
                </a:lnTo>
                <a:lnTo>
                  <a:pt x="887" y="171"/>
                </a:lnTo>
                <a:lnTo>
                  <a:pt x="891" y="179"/>
                </a:lnTo>
                <a:lnTo>
                  <a:pt x="891" y="179"/>
                </a:lnTo>
                <a:lnTo>
                  <a:pt x="901" y="183"/>
                </a:lnTo>
                <a:lnTo>
                  <a:pt x="909" y="183"/>
                </a:lnTo>
                <a:lnTo>
                  <a:pt x="919" y="181"/>
                </a:lnTo>
                <a:lnTo>
                  <a:pt x="927" y="175"/>
                </a:lnTo>
                <a:lnTo>
                  <a:pt x="927" y="175"/>
                </a:lnTo>
                <a:lnTo>
                  <a:pt x="931" y="165"/>
                </a:lnTo>
                <a:lnTo>
                  <a:pt x="933" y="155"/>
                </a:lnTo>
                <a:lnTo>
                  <a:pt x="929" y="147"/>
                </a:lnTo>
                <a:lnTo>
                  <a:pt x="923" y="139"/>
                </a:lnTo>
                <a:lnTo>
                  <a:pt x="923" y="139"/>
                </a:lnTo>
                <a:lnTo>
                  <a:pt x="915" y="135"/>
                </a:lnTo>
                <a:lnTo>
                  <a:pt x="907" y="133"/>
                </a:lnTo>
                <a:lnTo>
                  <a:pt x="899" y="135"/>
                </a:lnTo>
                <a:lnTo>
                  <a:pt x="893" y="139"/>
                </a:lnTo>
                <a:lnTo>
                  <a:pt x="885" y="133"/>
                </a:lnTo>
                <a:lnTo>
                  <a:pt x="897" y="111"/>
                </a:lnTo>
                <a:lnTo>
                  <a:pt x="905" y="115"/>
                </a:lnTo>
                <a:lnTo>
                  <a:pt x="913" y="105"/>
                </a:lnTo>
                <a:lnTo>
                  <a:pt x="905" y="99"/>
                </a:lnTo>
                <a:lnTo>
                  <a:pt x="915" y="85"/>
                </a:lnTo>
                <a:lnTo>
                  <a:pt x="929" y="95"/>
                </a:lnTo>
                <a:lnTo>
                  <a:pt x="929" y="95"/>
                </a:lnTo>
                <a:lnTo>
                  <a:pt x="927" y="103"/>
                </a:lnTo>
                <a:lnTo>
                  <a:pt x="927" y="111"/>
                </a:lnTo>
                <a:lnTo>
                  <a:pt x="931" y="117"/>
                </a:lnTo>
                <a:lnTo>
                  <a:pt x="935" y="125"/>
                </a:lnTo>
                <a:lnTo>
                  <a:pt x="935" y="125"/>
                </a:lnTo>
                <a:lnTo>
                  <a:pt x="945" y="129"/>
                </a:lnTo>
                <a:lnTo>
                  <a:pt x="953" y="129"/>
                </a:lnTo>
                <a:lnTo>
                  <a:pt x="963" y="127"/>
                </a:lnTo>
                <a:lnTo>
                  <a:pt x="971" y="121"/>
                </a:lnTo>
                <a:lnTo>
                  <a:pt x="971" y="121"/>
                </a:lnTo>
                <a:lnTo>
                  <a:pt x="975" y="111"/>
                </a:lnTo>
                <a:lnTo>
                  <a:pt x="977" y="101"/>
                </a:lnTo>
                <a:lnTo>
                  <a:pt x="973" y="93"/>
                </a:lnTo>
                <a:lnTo>
                  <a:pt x="967" y="85"/>
                </a:lnTo>
                <a:lnTo>
                  <a:pt x="967" y="85"/>
                </a:lnTo>
                <a:lnTo>
                  <a:pt x="959" y="81"/>
                </a:lnTo>
                <a:lnTo>
                  <a:pt x="951" y="79"/>
                </a:lnTo>
                <a:lnTo>
                  <a:pt x="943" y="81"/>
                </a:lnTo>
                <a:lnTo>
                  <a:pt x="937" y="85"/>
                </a:lnTo>
                <a:lnTo>
                  <a:pt x="921" y="73"/>
                </a:lnTo>
                <a:lnTo>
                  <a:pt x="941" y="41"/>
                </a:lnTo>
                <a:lnTo>
                  <a:pt x="897" y="5"/>
                </a:lnTo>
                <a:lnTo>
                  <a:pt x="871" y="31"/>
                </a:lnTo>
                <a:lnTo>
                  <a:pt x="849" y="13"/>
                </a:lnTo>
                <a:lnTo>
                  <a:pt x="841" y="23"/>
                </a:lnTo>
                <a:lnTo>
                  <a:pt x="861" y="41"/>
                </a:lnTo>
                <a:lnTo>
                  <a:pt x="847" y="53"/>
                </a:lnTo>
                <a:lnTo>
                  <a:pt x="826" y="33"/>
                </a:lnTo>
                <a:lnTo>
                  <a:pt x="826" y="33"/>
                </a:lnTo>
                <a:lnTo>
                  <a:pt x="828" y="25"/>
                </a:lnTo>
                <a:lnTo>
                  <a:pt x="828" y="17"/>
                </a:lnTo>
                <a:lnTo>
                  <a:pt x="824" y="11"/>
                </a:lnTo>
                <a:lnTo>
                  <a:pt x="818" y="4"/>
                </a:lnTo>
                <a:lnTo>
                  <a:pt x="818" y="4"/>
                </a:lnTo>
                <a:lnTo>
                  <a:pt x="810" y="0"/>
                </a:lnTo>
                <a:lnTo>
                  <a:pt x="800" y="0"/>
                </a:lnTo>
                <a:lnTo>
                  <a:pt x="792" y="2"/>
                </a:lnTo>
                <a:lnTo>
                  <a:pt x="784" y="7"/>
                </a:lnTo>
                <a:lnTo>
                  <a:pt x="784" y="7"/>
                </a:lnTo>
                <a:lnTo>
                  <a:pt x="780" y="17"/>
                </a:lnTo>
                <a:lnTo>
                  <a:pt x="778" y="25"/>
                </a:lnTo>
                <a:lnTo>
                  <a:pt x="782" y="35"/>
                </a:lnTo>
                <a:lnTo>
                  <a:pt x="788" y="43"/>
                </a:lnTo>
                <a:lnTo>
                  <a:pt x="788" y="43"/>
                </a:lnTo>
                <a:lnTo>
                  <a:pt x="794" y="47"/>
                </a:lnTo>
                <a:lnTo>
                  <a:pt x="802" y="49"/>
                </a:lnTo>
                <a:lnTo>
                  <a:pt x="810" y="47"/>
                </a:lnTo>
                <a:lnTo>
                  <a:pt x="816" y="43"/>
                </a:lnTo>
                <a:lnTo>
                  <a:pt x="838" y="61"/>
                </a:lnTo>
                <a:lnTo>
                  <a:pt x="820" y="79"/>
                </a:lnTo>
                <a:lnTo>
                  <a:pt x="806" y="67"/>
                </a:lnTo>
                <a:lnTo>
                  <a:pt x="798" y="77"/>
                </a:lnTo>
                <a:lnTo>
                  <a:pt x="810" y="89"/>
                </a:lnTo>
                <a:lnTo>
                  <a:pt x="798" y="101"/>
                </a:lnTo>
                <a:lnTo>
                  <a:pt x="782" y="87"/>
                </a:lnTo>
                <a:lnTo>
                  <a:pt x="782" y="87"/>
                </a:lnTo>
                <a:lnTo>
                  <a:pt x="784" y="79"/>
                </a:lnTo>
                <a:lnTo>
                  <a:pt x="784" y="71"/>
                </a:lnTo>
                <a:lnTo>
                  <a:pt x="780" y="65"/>
                </a:lnTo>
                <a:lnTo>
                  <a:pt x="774" y="57"/>
                </a:lnTo>
                <a:lnTo>
                  <a:pt x="774" y="57"/>
                </a:lnTo>
                <a:lnTo>
                  <a:pt x="766" y="53"/>
                </a:lnTo>
                <a:lnTo>
                  <a:pt x="756" y="53"/>
                </a:lnTo>
                <a:lnTo>
                  <a:pt x="748" y="55"/>
                </a:lnTo>
                <a:lnTo>
                  <a:pt x="740" y="61"/>
                </a:lnTo>
                <a:lnTo>
                  <a:pt x="740" y="61"/>
                </a:lnTo>
                <a:lnTo>
                  <a:pt x="736" y="71"/>
                </a:lnTo>
                <a:lnTo>
                  <a:pt x="734" y="79"/>
                </a:lnTo>
                <a:lnTo>
                  <a:pt x="738" y="89"/>
                </a:lnTo>
                <a:lnTo>
                  <a:pt x="744" y="97"/>
                </a:lnTo>
                <a:lnTo>
                  <a:pt x="744" y="97"/>
                </a:lnTo>
                <a:lnTo>
                  <a:pt x="750" y="101"/>
                </a:lnTo>
                <a:lnTo>
                  <a:pt x="758" y="103"/>
                </a:lnTo>
                <a:lnTo>
                  <a:pt x="766" y="101"/>
                </a:lnTo>
                <a:lnTo>
                  <a:pt x="772" y="99"/>
                </a:lnTo>
                <a:lnTo>
                  <a:pt x="788" y="111"/>
                </a:lnTo>
                <a:lnTo>
                  <a:pt x="778" y="119"/>
                </a:lnTo>
                <a:lnTo>
                  <a:pt x="790" y="129"/>
                </a:lnTo>
                <a:lnTo>
                  <a:pt x="445" y="544"/>
                </a:lnTo>
                <a:lnTo>
                  <a:pt x="437" y="536"/>
                </a:lnTo>
                <a:lnTo>
                  <a:pt x="431" y="532"/>
                </a:lnTo>
                <a:lnTo>
                  <a:pt x="437" y="526"/>
                </a:lnTo>
                <a:lnTo>
                  <a:pt x="626" y="297"/>
                </a:lnTo>
                <a:lnTo>
                  <a:pt x="626" y="297"/>
                </a:lnTo>
                <a:lnTo>
                  <a:pt x="602" y="283"/>
                </a:lnTo>
                <a:lnTo>
                  <a:pt x="578" y="273"/>
                </a:lnTo>
                <a:lnTo>
                  <a:pt x="554" y="263"/>
                </a:lnTo>
                <a:lnTo>
                  <a:pt x="530" y="257"/>
                </a:lnTo>
                <a:lnTo>
                  <a:pt x="506" y="253"/>
                </a:lnTo>
                <a:lnTo>
                  <a:pt x="485" y="255"/>
                </a:lnTo>
                <a:lnTo>
                  <a:pt x="465" y="259"/>
                </a:lnTo>
                <a:lnTo>
                  <a:pt x="445" y="267"/>
                </a:lnTo>
                <a:lnTo>
                  <a:pt x="445" y="267"/>
                </a:lnTo>
                <a:close/>
                <a:moveTo>
                  <a:pt x="255" y="638"/>
                </a:moveTo>
                <a:lnTo>
                  <a:pt x="255" y="638"/>
                </a:lnTo>
                <a:lnTo>
                  <a:pt x="251" y="640"/>
                </a:lnTo>
                <a:lnTo>
                  <a:pt x="247" y="644"/>
                </a:lnTo>
                <a:lnTo>
                  <a:pt x="245" y="648"/>
                </a:lnTo>
                <a:lnTo>
                  <a:pt x="243" y="652"/>
                </a:lnTo>
                <a:lnTo>
                  <a:pt x="245" y="654"/>
                </a:lnTo>
                <a:lnTo>
                  <a:pt x="247" y="658"/>
                </a:lnTo>
                <a:lnTo>
                  <a:pt x="247" y="658"/>
                </a:lnTo>
                <a:lnTo>
                  <a:pt x="251" y="660"/>
                </a:lnTo>
                <a:lnTo>
                  <a:pt x="257" y="658"/>
                </a:lnTo>
                <a:lnTo>
                  <a:pt x="273" y="646"/>
                </a:lnTo>
                <a:lnTo>
                  <a:pt x="291" y="628"/>
                </a:lnTo>
                <a:lnTo>
                  <a:pt x="311" y="610"/>
                </a:lnTo>
                <a:lnTo>
                  <a:pt x="311" y="610"/>
                </a:lnTo>
                <a:lnTo>
                  <a:pt x="337" y="586"/>
                </a:lnTo>
                <a:lnTo>
                  <a:pt x="347" y="578"/>
                </a:lnTo>
                <a:lnTo>
                  <a:pt x="355" y="574"/>
                </a:lnTo>
                <a:lnTo>
                  <a:pt x="355" y="574"/>
                </a:lnTo>
                <a:lnTo>
                  <a:pt x="361" y="574"/>
                </a:lnTo>
                <a:lnTo>
                  <a:pt x="367" y="574"/>
                </a:lnTo>
                <a:lnTo>
                  <a:pt x="373" y="576"/>
                </a:lnTo>
                <a:lnTo>
                  <a:pt x="377" y="578"/>
                </a:lnTo>
                <a:lnTo>
                  <a:pt x="377" y="578"/>
                </a:lnTo>
                <a:lnTo>
                  <a:pt x="381" y="582"/>
                </a:lnTo>
                <a:lnTo>
                  <a:pt x="383" y="586"/>
                </a:lnTo>
                <a:lnTo>
                  <a:pt x="383" y="586"/>
                </a:lnTo>
                <a:lnTo>
                  <a:pt x="383" y="596"/>
                </a:lnTo>
                <a:lnTo>
                  <a:pt x="383" y="596"/>
                </a:lnTo>
                <a:lnTo>
                  <a:pt x="381" y="602"/>
                </a:lnTo>
                <a:lnTo>
                  <a:pt x="379" y="606"/>
                </a:lnTo>
                <a:lnTo>
                  <a:pt x="375" y="610"/>
                </a:lnTo>
                <a:lnTo>
                  <a:pt x="369" y="614"/>
                </a:lnTo>
                <a:lnTo>
                  <a:pt x="363" y="596"/>
                </a:lnTo>
                <a:lnTo>
                  <a:pt x="363" y="596"/>
                </a:lnTo>
                <a:lnTo>
                  <a:pt x="365" y="596"/>
                </a:lnTo>
                <a:lnTo>
                  <a:pt x="365" y="594"/>
                </a:lnTo>
                <a:lnTo>
                  <a:pt x="365" y="594"/>
                </a:lnTo>
                <a:lnTo>
                  <a:pt x="365" y="592"/>
                </a:lnTo>
                <a:lnTo>
                  <a:pt x="365" y="592"/>
                </a:lnTo>
                <a:lnTo>
                  <a:pt x="365" y="592"/>
                </a:lnTo>
                <a:lnTo>
                  <a:pt x="365" y="592"/>
                </a:lnTo>
                <a:lnTo>
                  <a:pt x="359" y="592"/>
                </a:lnTo>
                <a:lnTo>
                  <a:pt x="359" y="592"/>
                </a:lnTo>
                <a:lnTo>
                  <a:pt x="355" y="594"/>
                </a:lnTo>
                <a:lnTo>
                  <a:pt x="345" y="602"/>
                </a:lnTo>
                <a:lnTo>
                  <a:pt x="323" y="622"/>
                </a:lnTo>
                <a:lnTo>
                  <a:pt x="323" y="622"/>
                </a:lnTo>
                <a:lnTo>
                  <a:pt x="299" y="646"/>
                </a:lnTo>
                <a:lnTo>
                  <a:pt x="275" y="664"/>
                </a:lnTo>
                <a:lnTo>
                  <a:pt x="263" y="672"/>
                </a:lnTo>
                <a:lnTo>
                  <a:pt x="253" y="676"/>
                </a:lnTo>
                <a:lnTo>
                  <a:pt x="243" y="676"/>
                </a:lnTo>
                <a:lnTo>
                  <a:pt x="239" y="674"/>
                </a:lnTo>
                <a:lnTo>
                  <a:pt x="235" y="672"/>
                </a:lnTo>
                <a:lnTo>
                  <a:pt x="235" y="672"/>
                </a:lnTo>
                <a:lnTo>
                  <a:pt x="227" y="662"/>
                </a:lnTo>
                <a:lnTo>
                  <a:pt x="225" y="654"/>
                </a:lnTo>
                <a:lnTo>
                  <a:pt x="225" y="644"/>
                </a:lnTo>
                <a:lnTo>
                  <a:pt x="229" y="638"/>
                </a:lnTo>
                <a:lnTo>
                  <a:pt x="235" y="632"/>
                </a:lnTo>
                <a:lnTo>
                  <a:pt x="239" y="628"/>
                </a:lnTo>
                <a:lnTo>
                  <a:pt x="245" y="624"/>
                </a:lnTo>
                <a:lnTo>
                  <a:pt x="255" y="638"/>
                </a:lnTo>
                <a:lnTo>
                  <a:pt x="255" y="638"/>
                </a:lnTo>
                <a:close/>
                <a:moveTo>
                  <a:pt x="453" y="791"/>
                </a:moveTo>
                <a:lnTo>
                  <a:pt x="453" y="791"/>
                </a:lnTo>
                <a:lnTo>
                  <a:pt x="451" y="799"/>
                </a:lnTo>
                <a:lnTo>
                  <a:pt x="447" y="805"/>
                </a:lnTo>
                <a:lnTo>
                  <a:pt x="443" y="811"/>
                </a:lnTo>
                <a:lnTo>
                  <a:pt x="437" y="815"/>
                </a:lnTo>
                <a:lnTo>
                  <a:pt x="429" y="819"/>
                </a:lnTo>
                <a:lnTo>
                  <a:pt x="419" y="817"/>
                </a:lnTo>
                <a:lnTo>
                  <a:pt x="407" y="811"/>
                </a:lnTo>
                <a:lnTo>
                  <a:pt x="407" y="811"/>
                </a:lnTo>
                <a:lnTo>
                  <a:pt x="405" y="807"/>
                </a:lnTo>
                <a:lnTo>
                  <a:pt x="403" y="803"/>
                </a:lnTo>
                <a:lnTo>
                  <a:pt x="401" y="795"/>
                </a:lnTo>
                <a:lnTo>
                  <a:pt x="403" y="783"/>
                </a:lnTo>
                <a:lnTo>
                  <a:pt x="407" y="771"/>
                </a:lnTo>
                <a:lnTo>
                  <a:pt x="421" y="743"/>
                </a:lnTo>
                <a:lnTo>
                  <a:pt x="439" y="715"/>
                </a:lnTo>
                <a:lnTo>
                  <a:pt x="439" y="715"/>
                </a:lnTo>
                <a:lnTo>
                  <a:pt x="455" y="689"/>
                </a:lnTo>
                <a:lnTo>
                  <a:pt x="459" y="680"/>
                </a:lnTo>
                <a:lnTo>
                  <a:pt x="461" y="674"/>
                </a:lnTo>
                <a:lnTo>
                  <a:pt x="461" y="674"/>
                </a:lnTo>
                <a:lnTo>
                  <a:pt x="461" y="670"/>
                </a:lnTo>
                <a:lnTo>
                  <a:pt x="461" y="670"/>
                </a:lnTo>
                <a:lnTo>
                  <a:pt x="459" y="668"/>
                </a:lnTo>
                <a:lnTo>
                  <a:pt x="459" y="668"/>
                </a:lnTo>
                <a:lnTo>
                  <a:pt x="459" y="670"/>
                </a:lnTo>
                <a:lnTo>
                  <a:pt x="459" y="670"/>
                </a:lnTo>
                <a:lnTo>
                  <a:pt x="457" y="670"/>
                </a:lnTo>
                <a:lnTo>
                  <a:pt x="455" y="672"/>
                </a:lnTo>
                <a:lnTo>
                  <a:pt x="439" y="670"/>
                </a:lnTo>
                <a:lnTo>
                  <a:pt x="439" y="670"/>
                </a:lnTo>
                <a:lnTo>
                  <a:pt x="439" y="664"/>
                </a:lnTo>
                <a:lnTo>
                  <a:pt x="443" y="658"/>
                </a:lnTo>
                <a:lnTo>
                  <a:pt x="447" y="656"/>
                </a:lnTo>
                <a:lnTo>
                  <a:pt x="453" y="652"/>
                </a:lnTo>
                <a:lnTo>
                  <a:pt x="453" y="652"/>
                </a:lnTo>
                <a:lnTo>
                  <a:pt x="461" y="652"/>
                </a:lnTo>
                <a:lnTo>
                  <a:pt x="461" y="652"/>
                </a:lnTo>
                <a:lnTo>
                  <a:pt x="467" y="652"/>
                </a:lnTo>
                <a:lnTo>
                  <a:pt x="471" y="654"/>
                </a:lnTo>
                <a:lnTo>
                  <a:pt x="471" y="654"/>
                </a:lnTo>
                <a:lnTo>
                  <a:pt x="475" y="658"/>
                </a:lnTo>
                <a:lnTo>
                  <a:pt x="477" y="662"/>
                </a:lnTo>
                <a:lnTo>
                  <a:pt x="479" y="668"/>
                </a:lnTo>
                <a:lnTo>
                  <a:pt x="479" y="676"/>
                </a:lnTo>
                <a:lnTo>
                  <a:pt x="479" y="676"/>
                </a:lnTo>
                <a:lnTo>
                  <a:pt x="477" y="684"/>
                </a:lnTo>
                <a:lnTo>
                  <a:pt x="471" y="695"/>
                </a:lnTo>
                <a:lnTo>
                  <a:pt x="453" y="723"/>
                </a:lnTo>
                <a:lnTo>
                  <a:pt x="453" y="723"/>
                </a:lnTo>
                <a:lnTo>
                  <a:pt x="439" y="747"/>
                </a:lnTo>
                <a:lnTo>
                  <a:pt x="425" y="769"/>
                </a:lnTo>
                <a:lnTo>
                  <a:pt x="417" y="787"/>
                </a:lnTo>
                <a:lnTo>
                  <a:pt x="417" y="793"/>
                </a:lnTo>
                <a:lnTo>
                  <a:pt x="419" y="797"/>
                </a:lnTo>
                <a:lnTo>
                  <a:pt x="419" y="797"/>
                </a:lnTo>
                <a:lnTo>
                  <a:pt x="423" y="799"/>
                </a:lnTo>
                <a:lnTo>
                  <a:pt x="427" y="799"/>
                </a:lnTo>
                <a:lnTo>
                  <a:pt x="429" y="797"/>
                </a:lnTo>
                <a:lnTo>
                  <a:pt x="433" y="795"/>
                </a:lnTo>
                <a:lnTo>
                  <a:pt x="435" y="789"/>
                </a:lnTo>
                <a:lnTo>
                  <a:pt x="437" y="787"/>
                </a:lnTo>
                <a:lnTo>
                  <a:pt x="453" y="7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"/>
          <p:cNvSpPr>
            <a:spLocks noEditPoints="1"/>
          </p:cNvSpPr>
          <p:nvPr/>
        </p:nvSpPr>
        <p:spPr bwMode="auto">
          <a:xfrm>
            <a:off x="5247926" y="1585315"/>
            <a:ext cx="765002" cy="366473"/>
          </a:xfrm>
          <a:custGeom>
            <a:avLst/>
            <a:gdLst>
              <a:gd name="T0" fmla="*/ 1048 w 1050"/>
              <a:gd name="T1" fmla="*/ 474 h 503"/>
              <a:gd name="T2" fmla="*/ 1022 w 1050"/>
              <a:gd name="T3" fmla="*/ 499 h 503"/>
              <a:gd name="T4" fmla="*/ 915 w 1050"/>
              <a:gd name="T5" fmla="*/ 503 h 503"/>
              <a:gd name="T6" fmla="*/ 883 w 1050"/>
              <a:gd name="T7" fmla="*/ 495 h 503"/>
              <a:gd name="T8" fmla="*/ 778 w 1050"/>
              <a:gd name="T9" fmla="*/ 503 h 503"/>
              <a:gd name="T10" fmla="*/ 744 w 1050"/>
              <a:gd name="T11" fmla="*/ 491 h 503"/>
              <a:gd name="T12" fmla="*/ 632 w 1050"/>
              <a:gd name="T13" fmla="*/ 503 h 503"/>
              <a:gd name="T14" fmla="*/ 599 w 1050"/>
              <a:gd name="T15" fmla="*/ 491 h 503"/>
              <a:gd name="T16" fmla="*/ 565 w 1050"/>
              <a:gd name="T17" fmla="*/ 503 h 503"/>
              <a:gd name="T18" fmla="*/ 459 w 1050"/>
              <a:gd name="T19" fmla="*/ 495 h 503"/>
              <a:gd name="T20" fmla="*/ 430 w 1050"/>
              <a:gd name="T21" fmla="*/ 503 h 503"/>
              <a:gd name="T22" fmla="*/ 322 w 1050"/>
              <a:gd name="T23" fmla="*/ 499 h 503"/>
              <a:gd name="T24" fmla="*/ 293 w 1050"/>
              <a:gd name="T25" fmla="*/ 499 h 503"/>
              <a:gd name="T26" fmla="*/ 185 w 1050"/>
              <a:gd name="T27" fmla="*/ 503 h 503"/>
              <a:gd name="T28" fmla="*/ 154 w 1050"/>
              <a:gd name="T29" fmla="*/ 495 h 503"/>
              <a:gd name="T30" fmla="*/ 48 w 1050"/>
              <a:gd name="T31" fmla="*/ 503 h 503"/>
              <a:gd name="T32" fmla="*/ 15 w 1050"/>
              <a:gd name="T33" fmla="*/ 489 h 503"/>
              <a:gd name="T34" fmla="*/ 0 w 1050"/>
              <a:gd name="T35" fmla="*/ 14 h 503"/>
              <a:gd name="T36" fmla="*/ 175 w 1050"/>
              <a:gd name="T37" fmla="*/ 0 h 503"/>
              <a:gd name="T38" fmla="*/ 453 w 1050"/>
              <a:gd name="T39" fmla="*/ 0 h 503"/>
              <a:gd name="T40" fmla="*/ 729 w 1050"/>
              <a:gd name="T41" fmla="*/ 0 h 503"/>
              <a:gd name="T42" fmla="*/ 904 w 1050"/>
              <a:gd name="T43" fmla="*/ 0 h 503"/>
              <a:gd name="T44" fmla="*/ 940 w 1050"/>
              <a:gd name="T45" fmla="*/ 29 h 503"/>
              <a:gd name="T46" fmla="*/ 906 w 1050"/>
              <a:gd name="T47" fmla="*/ 463 h 503"/>
              <a:gd name="T48" fmla="*/ 1003 w 1050"/>
              <a:gd name="T49" fmla="*/ 474 h 503"/>
              <a:gd name="T50" fmla="*/ 1020 w 1050"/>
              <a:gd name="T51" fmla="*/ 463 h 503"/>
              <a:gd name="T52" fmla="*/ 875 w 1050"/>
              <a:gd name="T53" fmla="*/ 402 h 503"/>
              <a:gd name="T54" fmla="*/ 759 w 1050"/>
              <a:gd name="T55" fmla="*/ 402 h 503"/>
              <a:gd name="T56" fmla="*/ 765 w 1050"/>
              <a:gd name="T57" fmla="*/ 470 h 503"/>
              <a:gd name="T58" fmla="*/ 864 w 1050"/>
              <a:gd name="T59" fmla="*/ 474 h 503"/>
              <a:gd name="T60" fmla="*/ 875 w 1050"/>
              <a:gd name="T61" fmla="*/ 402 h 503"/>
              <a:gd name="T62" fmla="*/ 911 w 1050"/>
              <a:gd name="T63" fmla="*/ 345 h 503"/>
              <a:gd name="T64" fmla="*/ 693 w 1050"/>
              <a:gd name="T65" fmla="*/ 29 h 503"/>
              <a:gd name="T66" fmla="*/ 613 w 1050"/>
              <a:gd name="T67" fmla="*/ 455 h 503"/>
              <a:gd name="T68" fmla="*/ 632 w 1050"/>
              <a:gd name="T69" fmla="*/ 474 h 503"/>
              <a:gd name="T70" fmla="*/ 725 w 1050"/>
              <a:gd name="T71" fmla="*/ 470 h 503"/>
              <a:gd name="T72" fmla="*/ 721 w 1050"/>
              <a:gd name="T73" fmla="*/ 345 h 503"/>
              <a:gd name="T74" fmla="*/ 721 w 1050"/>
              <a:gd name="T75" fmla="*/ 345 h 503"/>
              <a:gd name="T76" fmla="*/ 468 w 1050"/>
              <a:gd name="T77" fmla="*/ 455 h 503"/>
              <a:gd name="T78" fmla="*/ 478 w 1050"/>
              <a:gd name="T79" fmla="*/ 474 h 503"/>
              <a:gd name="T80" fmla="*/ 578 w 1050"/>
              <a:gd name="T81" fmla="*/ 470 h 503"/>
              <a:gd name="T82" fmla="*/ 584 w 1050"/>
              <a:gd name="T83" fmla="*/ 402 h 503"/>
              <a:gd name="T84" fmla="*/ 571 w 1050"/>
              <a:gd name="T85" fmla="*/ 345 h 503"/>
              <a:gd name="T86" fmla="*/ 322 w 1050"/>
              <a:gd name="T87" fmla="*/ 455 h 503"/>
              <a:gd name="T88" fmla="*/ 333 w 1050"/>
              <a:gd name="T89" fmla="*/ 474 h 503"/>
              <a:gd name="T90" fmla="*/ 432 w 1050"/>
              <a:gd name="T91" fmla="*/ 470 h 503"/>
              <a:gd name="T92" fmla="*/ 358 w 1050"/>
              <a:gd name="T93" fmla="*/ 29 h 503"/>
              <a:gd name="T94" fmla="*/ 211 w 1050"/>
              <a:gd name="T95" fmla="*/ 29 h 503"/>
              <a:gd name="T96" fmla="*/ 177 w 1050"/>
              <a:gd name="T97" fmla="*/ 463 h 503"/>
              <a:gd name="T98" fmla="*/ 274 w 1050"/>
              <a:gd name="T99" fmla="*/ 474 h 503"/>
              <a:gd name="T100" fmla="*/ 291 w 1050"/>
              <a:gd name="T101" fmla="*/ 463 h 503"/>
              <a:gd name="T102" fmla="*/ 272 w 1050"/>
              <a:gd name="T103" fmla="*/ 390 h 503"/>
              <a:gd name="T104" fmla="*/ 147 w 1050"/>
              <a:gd name="T105" fmla="*/ 402 h 503"/>
              <a:gd name="T106" fmla="*/ 29 w 1050"/>
              <a:gd name="T107" fmla="*/ 455 h 503"/>
              <a:gd name="T108" fmla="*/ 48 w 1050"/>
              <a:gd name="T109" fmla="*/ 474 h 503"/>
              <a:gd name="T110" fmla="*/ 141 w 1050"/>
              <a:gd name="T111" fmla="*/ 470 h 503"/>
              <a:gd name="T112" fmla="*/ 133 w 1050"/>
              <a:gd name="T113" fmla="*/ 345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0" h="503">
                <a:moveTo>
                  <a:pt x="1050" y="14"/>
                </a:moveTo>
                <a:lnTo>
                  <a:pt x="1050" y="455"/>
                </a:lnTo>
                <a:lnTo>
                  <a:pt x="1050" y="455"/>
                </a:lnTo>
                <a:lnTo>
                  <a:pt x="1050" y="465"/>
                </a:lnTo>
                <a:lnTo>
                  <a:pt x="1048" y="474"/>
                </a:lnTo>
                <a:lnTo>
                  <a:pt x="1041" y="482"/>
                </a:lnTo>
                <a:lnTo>
                  <a:pt x="1037" y="489"/>
                </a:lnTo>
                <a:lnTo>
                  <a:pt x="1037" y="489"/>
                </a:lnTo>
                <a:lnTo>
                  <a:pt x="1029" y="495"/>
                </a:lnTo>
                <a:lnTo>
                  <a:pt x="1022" y="499"/>
                </a:lnTo>
                <a:lnTo>
                  <a:pt x="1012" y="503"/>
                </a:lnTo>
                <a:lnTo>
                  <a:pt x="1003" y="503"/>
                </a:lnTo>
                <a:lnTo>
                  <a:pt x="923" y="503"/>
                </a:lnTo>
                <a:lnTo>
                  <a:pt x="923" y="503"/>
                </a:lnTo>
                <a:lnTo>
                  <a:pt x="915" y="503"/>
                </a:lnTo>
                <a:lnTo>
                  <a:pt x="904" y="499"/>
                </a:lnTo>
                <a:lnTo>
                  <a:pt x="898" y="495"/>
                </a:lnTo>
                <a:lnTo>
                  <a:pt x="890" y="491"/>
                </a:lnTo>
                <a:lnTo>
                  <a:pt x="890" y="491"/>
                </a:lnTo>
                <a:lnTo>
                  <a:pt x="883" y="495"/>
                </a:lnTo>
                <a:lnTo>
                  <a:pt x="875" y="499"/>
                </a:lnTo>
                <a:lnTo>
                  <a:pt x="866" y="503"/>
                </a:lnTo>
                <a:lnTo>
                  <a:pt x="858" y="503"/>
                </a:lnTo>
                <a:lnTo>
                  <a:pt x="778" y="503"/>
                </a:lnTo>
                <a:lnTo>
                  <a:pt x="778" y="503"/>
                </a:lnTo>
                <a:lnTo>
                  <a:pt x="767" y="503"/>
                </a:lnTo>
                <a:lnTo>
                  <a:pt x="759" y="499"/>
                </a:lnTo>
                <a:lnTo>
                  <a:pt x="750" y="495"/>
                </a:lnTo>
                <a:lnTo>
                  <a:pt x="744" y="491"/>
                </a:lnTo>
                <a:lnTo>
                  <a:pt x="744" y="491"/>
                </a:lnTo>
                <a:lnTo>
                  <a:pt x="738" y="495"/>
                </a:lnTo>
                <a:lnTo>
                  <a:pt x="729" y="499"/>
                </a:lnTo>
                <a:lnTo>
                  <a:pt x="721" y="503"/>
                </a:lnTo>
                <a:lnTo>
                  <a:pt x="710" y="503"/>
                </a:lnTo>
                <a:lnTo>
                  <a:pt x="632" y="503"/>
                </a:lnTo>
                <a:lnTo>
                  <a:pt x="632" y="503"/>
                </a:lnTo>
                <a:lnTo>
                  <a:pt x="622" y="503"/>
                </a:lnTo>
                <a:lnTo>
                  <a:pt x="613" y="499"/>
                </a:lnTo>
                <a:lnTo>
                  <a:pt x="605" y="495"/>
                </a:lnTo>
                <a:lnTo>
                  <a:pt x="599" y="491"/>
                </a:lnTo>
                <a:lnTo>
                  <a:pt x="599" y="491"/>
                </a:lnTo>
                <a:lnTo>
                  <a:pt x="592" y="495"/>
                </a:lnTo>
                <a:lnTo>
                  <a:pt x="584" y="499"/>
                </a:lnTo>
                <a:lnTo>
                  <a:pt x="575" y="503"/>
                </a:lnTo>
                <a:lnTo>
                  <a:pt x="565" y="503"/>
                </a:lnTo>
                <a:lnTo>
                  <a:pt x="487" y="503"/>
                </a:lnTo>
                <a:lnTo>
                  <a:pt x="487" y="503"/>
                </a:lnTo>
                <a:lnTo>
                  <a:pt x="476" y="503"/>
                </a:lnTo>
                <a:lnTo>
                  <a:pt x="468" y="499"/>
                </a:lnTo>
                <a:lnTo>
                  <a:pt x="459" y="495"/>
                </a:lnTo>
                <a:lnTo>
                  <a:pt x="453" y="491"/>
                </a:lnTo>
                <a:lnTo>
                  <a:pt x="453" y="491"/>
                </a:lnTo>
                <a:lnTo>
                  <a:pt x="445" y="495"/>
                </a:lnTo>
                <a:lnTo>
                  <a:pt x="438" y="499"/>
                </a:lnTo>
                <a:lnTo>
                  <a:pt x="430" y="503"/>
                </a:lnTo>
                <a:lnTo>
                  <a:pt x="419" y="503"/>
                </a:lnTo>
                <a:lnTo>
                  <a:pt x="339" y="503"/>
                </a:lnTo>
                <a:lnTo>
                  <a:pt x="339" y="503"/>
                </a:lnTo>
                <a:lnTo>
                  <a:pt x="331" y="503"/>
                </a:lnTo>
                <a:lnTo>
                  <a:pt x="322" y="499"/>
                </a:lnTo>
                <a:lnTo>
                  <a:pt x="314" y="495"/>
                </a:lnTo>
                <a:lnTo>
                  <a:pt x="308" y="491"/>
                </a:lnTo>
                <a:lnTo>
                  <a:pt x="308" y="491"/>
                </a:lnTo>
                <a:lnTo>
                  <a:pt x="299" y="495"/>
                </a:lnTo>
                <a:lnTo>
                  <a:pt x="293" y="499"/>
                </a:lnTo>
                <a:lnTo>
                  <a:pt x="282" y="503"/>
                </a:lnTo>
                <a:lnTo>
                  <a:pt x="274" y="503"/>
                </a:lnTo>
                <a:lnTo>
                  <a:pt x="194" y="503"/>
                </a:lnTo>
                <a:lnTo>
                  <a:pt x="194" y="503"/>
                </a:lnTo>
                <a:lnTo>
                  <a:pt x="185" y="503"/>
                </a:lnTo>
                <a:lnTo>
                  <a:pt x="177" y="499"/>
                </a:lnTo>
                <a:lnTo>
                  <a:pt x="168" y="495"/>
                </a:lnTo>
                <a:lnTo>
                  <a:pt x="162" y="491"/>
                </a:lnTo>
                <a:lnTo>
                  <a:pt x="162" y="491"/>
                </a:lnTo>
                <a:lnTo>
                  <a:pt x="154" y="495"/>
                </a:lnTo>
                <a:lnTo>
                  <a:pt x="145" y="499"/>
                </a:lnTo>
                <a:lnTo>
                  <a:pt x="137" y="503"/>
                </a:lnTo>
                <a:lnTo>
                  <a:pt x="128" y="503"/>
                </a:lnTo>
                <a:lnTo>
                  <a:pt x="48" y="503"/>
                </a:lnTo>
                <a:lnTo>
                  <a:pt x="48" y="503"/>
                </a:lnTo>
                <a:lnTo>
                  <a:pt x="40" y="503"/>
                </a:lnTo>
                <a:lnTo>
                  <a:pt x="29" y="499"/>
                </a:lnTo>
                <a:lnTo>
                  <a:pt x="21" y="495"/>
                </a:lnTo>
                <a:lnTo>
                  <a:pt x="15" y="489"/>
                </a:lnTo>
                <a:lnTo>
                  <a:pt x="15" y="489"/>
                </a:lnTo>
                <a:lnTo>
                  <a:pt x="8" y="482"/>
                </a:lnTo>
                <a:lnTo>
                  <a:pt x="4" y="474"/>
                </a:lnTo>
                <a:lnTo>
                  <a:pt x="2" y="465"/>
                </a:lnTo>
                <a:lnTo>
                  <a:pt x="0" y="455"/>
                </a:lnTo>
                <a:lnTo>
                  <a:pt x="0" y="14"/>
                </a:lnTo>
                <a:lnTo>
                  <a:pt x="0" y="0"/>
                </a:lnTo>
                <a:lnTo>
                  <a:pt x="15" y="0"/>
                </a:lnTo>
                <a:lnTo>
                  <a:pt x="147" y="0"/>
                </a:lnTo>
                <a:lnTo>
                  <a:pt x="162" y="0"/>
                </a:lnTo>
                <a:lnTo>
                  <a:pt x="175" y="0"/>
                </a:lnTo>
                <a:lnTo>
                  <a:pt x="293" y="0"/>
                </a:lnTo>
                <a:lnTo>
                  <a:pt x="308" y="0"/>
                </a:lnTo>
                <a:lnTo>
                  <a:pt x="322" y="0"/>
                </a:lnTo>
                <a:lnTo>
                  <a:pt x="438" y="0"/>
                </a:lnTo>
                <a:lnTo>
                  <a:pt x="453" y="0"/>
                </a:lnTo>
                <a:lnTo>
                  <a:pt x="468" y="0"/>
                </a:lnTo>
                <a:lnTo>
                  <a:pt x="584" y="0"/>
                </a:lnTo>
                <a:lnTo>
                  <a:pt x="599" y="0"/>
                </a:lnTo>
                <a:lnTo>
                  <a:pt x="613" y="0"/>
                </a:lnTo>
                <a:lnTo>
                  <a:pt x="729" y="0"/>
                </a:lnTo>
                <a:lnTo>
                  <a:pt x="744" y="0"/>
                </a:lnTo>
                <a:lnTo>
                  <a:pt x="759" y="0"/>
                </a:lnTo>
                <a:lnTo>
                  <a:pt x="875" y="0"/>
                </a:lnTo>
                <a:lnTo>
                  <a:pt x="890" y="0"/>
                </a:lnTo>
                <a:lnTo>
                  <a:pt x="904" y="0"/>
                </a:lnTo>
                <a:lnTo>
                  <a:pt x="1035" y="0"/>
                </a:lnTo>
                <a:lnTo>
                  <a:pt x="1050" y="0"/>
                </a:lnTo>
                <a:lnTo>
                  <a:pt x="1050" y="14"/>
                </a:lnTo>
                <a:lnTo>
                  <a:pt x="1050" y="14"/>
                </a:lnTo>
                <a:close/>
                <a:moveTo>
                  <a:pt x="940" y="29"/>
                </a:moveTo>
                <a:lnTo>
                  <a:pt x="940" y="402"/>
                </a:lnTo>
                <a:lnTo>
                  <a:pt x="904" y="402"/>
                </a:lnTo>
                <a:lnTo>
                  <a:pt x="904" y="455"/>
                </a:lnTo>
                <a:lnTo>
                  <a:pt x="904" y="455"/>
                </a:lnTo>
                <a:lnTo>
                  <a:pt x="906" y="463"/>
                </a:lnTo>
                <a:lnTo>
                  <a:pt x="911" y="470"/>
                </a:lnTo>
                <a:lnTo>
                  <a:pt x="911" y="470"/>
                </a:lnTo>
                <a:lnTo>
                  <a:pt x="917" y="474"/>
                </a:lnTo>
                <a:lnTo>
                  <a:pt x="923" y="474"/>
                </a:lnTo>
                <a:lnTo>
                  <a:pt x="1003" y="474"/>
                </a:lnTo>
                <a:lnTo>
                  <a:pt x="1003" y="474"/>
                </a:lnTo>
                <a:lnTo>
                  <a:pt x="1010" y="474"/>
                </a:lnTo>
                <a:lnTo>
                  <a:pt x="1016" y="470"/>
                </a:lnTo>
                <a:lnTo>
                  <a:pt x="1016" y="470"/>
                </a:lnTo>
                <a:lnTo>
                  <a:pt x="1020" y="463"/>
                </a:lnTo>
                <a:lnTo>
                  <a:pt x="1020" y="455"/>
                </a:lnTo>
                <a:lnTo>
                  <a:pt x="1020" y="29"/>
                </a:lnTo>
                <a:lnTo>
                  <a:pt x="940" y="29"/>
                </a:lnTo>
                <a:lnTo>
                  <a:pt x="940" y="29"/>
                </a:lnTo>
                <a:close/>
                <a:moveTo>
                  <a:pt x="875" y="402"/>
                </a:moveTo>
                <a:lnTo>
                  <a:pt x="837" y="402"/>
                </a:lnTo>
                <a:lnTo>
                  <a:pt x="837" y="29"/>
                </a:lnTo>
                <a:lnTo>
                  <a:pt x="797" y="29"/>
                </a:lnTo>
                <a:lnTo>
                  <a:pt x="797" y="402"/>
                </a:lnTo>
                <a:lnTo>
                  <a:pt x="759" y="402"/>
                </a:lnTo>
                <a:lnTo>
                  <a:pt x="759" y="455"/>
                </a:lnTo>
                <a:lnTo>
                  <a:pt x="759" y="455"/>
                </a:lnTo>
                <a:lnTo>
                  <a:pt x="761" y="463"/>
                </a:lnTo>
                <a:lnTo>
                  <a:pt x="765" y="470"/>
                </a:lnTo>
                <a:lnTo>
                  <a:pt x="765" y="470"/>
                </a:lnTo>
                <a:lnTo>
                  <a:pt x="769" y="474"/>
                </a:lnTo>
                <a:lnTo>
                  <a:pt x="778" y="474"/>
                </a:lnTo>
                <a:lnTo>
                  <a:pt x="858" y="474"/>
                </a:lnTo>
                <a:lnTo>
                  <a:pt x="858" y="474"/>
                </a:lnTo>
                <a:lnTo>
                  <a:pt x="864" y="474"/>
                </a:lnTo>
                <a:lnTo>
                  <a:pt x="871" y="470"/>
                </a:lnTo>
                <a:lnTo>
                  <a:pt x="871" y="470"/>
                </a:lnTo>
                <a:lnTo>
                  <a:pt x="875" y="463"/>
                </a:lnTo>
                <a:lnTo>
                  <a:pt x="875" y="455"/>
                </a:lnTo>
                <a:lnTo>
                  <a:pt x="875" y="402"/>
                </a:lnTo>
                <a:lnTo>
                  <a:pt x="875" y="402"/>
                </a:lnTo>
                <a:close/>
                <a:moveTo>
                  <a:pt x="864" y="345"/>
                </a:moveTo>
                <a:lnTo>
                  <a:pt x="854" y="390"/>
                </a:lnTo>
                <a:lnTo>
                  <a:pt x="923" y="390"/>
                </a:lnTo>
                <a:lnTo>
                  <a:pt x="911" y="345"/>
                </a:lnTo>
                <a:lnTo>
                  <a:pt x="864" y="345"/>
                </a:lnTo>
                <a:lnTo>
                  <a:pt x="864" y="345"/>
                </a:lnTo>
                <a:close/>
                <a:moveTo>
                  <a:pt x="729" y="402"/>
                </a:moveTo>
                <a:lnTo>
                  <a:pt x="693" y="402"/>
                </a:lnTo>
                <a:lnTo>
                  <a:pt x="693" y="29"/>
                </a:lnTo>
                <a:lnTo>
                  <a:pt x="647" y="29"/>
                </a:lnTo>
                <a:lnTo>
                  <a:pt x="647" y="402"/>
                </a:lnTo>
                <a:lnTo>
                  <a:pt x="613" y="402"/>
                </a:lnTo>
                <a:lnTo>
                  <a:pt x="613" y="455"/>
                </a:lnTo>
                <a:lnTo>
                  <a:pt x="613" y="455"/>
                </a:lnTo>
                <a:lnTo>
                  <a:pt x="615" y="463"/>
                </a:lnTo>
                <a:lnTo>
                  <a:pt x="620" y="470"/>
                </a:lnTo>
                <a:lnTo>
                  <a:pt x="620" y="470"/>
                </a:lnTo>
                <a:lnTo>
                  <a:pt x="624" y="474"/>
                </a:lnTo>
                <a:lnTo>
                  <a:pt x="632" y="474"/>
                </a:lnTo>
                <a:lnTo>
                  <a:pt x="710" y="474"/>
                </a:lnTo>
                <a:lnTo>
                  <a:pt x="710" y="474"/>
                </a:lnTo>
                <a:lnTo>
                  <a:pt x="719" y="474"/>
                </a:lnTo>
                <a:lnTo>
                  <a:pt x="725" y="470"/>
                </a:lnTo>
                <a:lnTo>
                  <a:pt x="725" y="470"/>
                </a:lnTo>
                <a:lnTo>
                  <a:pt x="727" y="463"/>
                </a:lnTo>
                <a:lnTo>
                  <a:pt x="729" y="455"/>
                </a:lnTo>
                <a:lnTo>
                  <a:pt x="729" y="402"/>
                </a:lnTo>
                <a:lnTo>
                  <a:pt x="729" y="402"/>
                </a:lnTo>
                <a:close/>
                <a:moveTo>
                  <a:pt x="721" y="345"/>
                </a:moveTo>
                <a:lnTo>
                  <a:pt x="710" y="390"/>
                </a:lnTo>
                <a:lnTo>
                  <a:pt x="780" y="390"/>
                </a:lnTo>
                <a:lnTo>
                  <a:pt x="767" y="345"/>
                </a:lnTo>
                <a:lnTo>
                  <a:pt x="721" y="345"/>
                </a:lnTo>
                <a:lnTo>
                  <a:pt x="721" y="345"/>
                </a:lnTo>
                <a:close/>
                <a:moveTo>
                  <a:pt x="584" y="402"/>
                </a:moveTo>
                <a:lnTo>
                  <a:pt x="544" y="402"/>
                </a:lnTo>
                <a:lnTo>
                  <a:pt x="544" y="29"/>
                </a:lnTo>
                <a:lnTo>
                  <a:pt x="468" y="29"/>
                </a:lnTo>
                <a:lnTo>
                  <a:pt x="468" y="455"/>
                </a:lnTo>
                <a:lnTo>
                  <a:pt x="468" y="455"/>
                </a:lnTo>
                <a:lnTo>
                  <a:pt x="468" y="463"/>
                </a:lnTo>
                <a:lnTo>
                  <a:pt x="472" y="470"/>
                </a:lnTo>
                <a:lnTo>
                  <a:pt x="472" y="470"/>
                </a:lnTo>
                <a:lnTo>
                  <a:pt x="478" y="474"/>
                </a:lnTo>
                <a:lnTo>
                  <a:pt x="487" y="474"/>
                </a:lnTo>
                <a:lnTo>
                  <a:pt x="565" y="474"/>
                </a:lnTo>
                <a:lnTo>
                  <a:pt x="565" y="474"/>
                </a:lnTo>
                <a:lnTo>
                  <a:pt x="573" y="474"/>
                </a:lnTo>
                <a:lnTo>
                  <a:pt x="578" y="470"/>
                </a:lnTo>
                <a:lnTo>
                  <a:pt x="578" y="470"/>
                </a:lnTo>
                <a:lnTo>
                  <a:pt x="582" y="463"/>
                </a:lnTo>
                <a:lnTo>
                  <a:pt x="584" y="455"/>
                </a:lnTo>
                <a:lnTo>
                  <a:pt x="584" y="402"/>
                </a:lnTo>
                <a:lnTo>
                  <a:pt x="584" y="402"/>
                </a:lnTo>
                <a:close/>
                <a:moveTo>
                  <a:pt x="571" y="345"/>
                </a:moveTo>
                <a:lnTo>
                  <a:pt x="561" y="390"/>
                </a:lnTo>
                <a:lnTo>
                  <a:pt x="630" y="390"/>
                </a:lnTo>
                <a:lnTo>
                  <a:pt x="618" y="345"/>
                </a:lnTo>
                <a:lnTo>
                  <a:pt x="571" y="345"/>
                </a:lnTo>
                <a:lnTo>
                  <a:pt x="571" y="345"/>
                </a:lnTo>
                <a:close/>
                <a:moveTo>
                  <a:pt x="358" y="29"/>
                </a:moveTo>
                <a:lnTo>
                  <a:pt x="358" y="402"/>
                </a:lnTo>
                <a:lnTo>
                  <a:pt x="322" y="402"/>
                </a:lnTo>
                <a:lnTo>
                  <a:pt x="322" y="455"/>
                </a:lnTo>
                <a:lnTo>
                  <a:pt x="322" y="455"/>
                </a:lnTo>
                <a:lnTo>
                  <a:pt x="322" y="463"/>
                </a:lnTo>
                <a:lnTo>
                  <a:pt x="327" y="470"/>
                </a:lnTo>
                <a:lnTo>
                  <a:pt x="327" y="470"/>
                </a:lnTo>
                <a:lnTo>
                  <a:pt x="333" y="474"/>
                </a:lnTo>
                <a:lnTo>
                  <a:pt x="339" y="474"/>
                </a:lnTo>
                <a:lnTo>
                  <a:pt x="419" y="474"/>
                </a:lnTo>
                <a:lnTo>
                  <a:pt x="419" y="474"/>
                </a:lnTo>
                <a:lnTo>
                  <a:pt x="426" y="474"/>
                </a:lnTo>
                <a:lnTo>
                  <a:pt x="432" y="470"/>
                </a:lnTo>
                <a:lnTo>
                  <a:pt x="432" y="470"/>
                </a:lnTo>
                <a:lnTo>
                  <a:pt x="436" y="463"/>
                </a:lnTo>
                <a:lnTo>
                  <a:pt x="438" y="455"/>
                </a:lnTo>
                <a:lnTo>
                  <a:pt x="438" y="29"/>
                </a:lnTo>
                <a:lnTo>
                  <a:pt x="358" y="29"/>
                </a:lnTo>
                <a:lnTo>
                  <a:pt x="358" y="29"/>
                </a:lnTo>
                <a:close/>
                <a:moveTo>
                  <a:pt x="293" y="402"/>
                </a:moveTo>
                <a:lnTo>
                  <a:pt x="255" y="402"/>
                </a:lnTo>
                <a:lnTo>
                  <a:pt x="255" y="29"/>
                </a:lnTo>
                <a:lnTo>
                  <a:pt x="211" y="29"/>
                </a:lnTo>
                <a:lnTo>
                  <a:pt x="211" y="402"/>
                </a:lnTo>
                <a:lnTo>
                  <a:pt x="175" y="402"/>
                </a:lnTo>
                <a:lnTo>
                  <a:pt x="175" y="455"/>
                </a:lnTo>
                <a:lnTo>
                  <a:pt x="175" y="455"/>
                </a:lnTo>
                <a:lnTo>
                  <a:pt x="177" y="463"/>
                </a:lnTo>
                <a:lnTo>
                  <a:pt x="181" y="470"/>
                </a:lnTo>
                <a:lnTo>
                  <a:pt x="181" y="470"/>
                </a:lnTo>
                <a:lnTo>
                  <a:pt x="187" y="474"/>
                </a:lnTo>
                <a:lnTo>
                  <a:pt x="194" y="474"/>
                </a:lnTo>
                <a:lnTo>
                  <a:pt x="274" y="474"/>
                </a:lnTo>
                <a:lnTo>
                  <a:pt x="274" y="474"/>
                </a:lnTo>
                <a:lnTo>
                  <a:pt x="280" y="474"/>
                </a:lnTo>
                <a:lnTo>
                  <a:pt x="287" y="470"/>
                </a:lnTo>
                <a:lnTo>
                  <a:pt x="287" y="470"/>
                </a:lnTo>
                <a:lnTo>
                  <a:pt x="291" y="463"/>
                </a:lnTo>
                <a:lnTo>
                  <a:pt x="293" y="455"/>
                </a:lnTo>
                <a:lnTo>
                  <a:pt x="293" y="402"/>
                </a:lnTo>
                <a:lnTo>
                  <a:pt x="293" y="402"/>
                </a:lnTo>
                <a:close/>
                <a:moveTo>
                  <a:pt x="282" y="345"/>
                </a:moveTo>
                <a:lnTo>
                  <a:pt x="272" y="390"/>
                </a:lnTo>
                <a:lnTo>
                  <a:pt x="341" y="390"/>
                </a:lnTo>
                <a:lnTo>
                  <a:pt x="329" y="345"/>
                </a:lnTo>
                <a:lnTo>
                  <a:pt x="282" y="345"/>
                </a:lnTo>
                <a:lnTo>
                  <a:pt x="282" y="345"/>
                </a:lnTo>
                <a:close/>
                <a:moveTo>
                  <a:pt x="147" y="402"/>
                </a:moveTo>
                <a:lnTo>
                  <a:pt x="107" y="402"/>
                </a:lnTo>
                <a:lnTo>
                  <a:pt x="107" y="29"/>
                </a:lnTo>
                <a:lnTo>
                  <a:pt x="29" y="29"/>
                </a:lnTo>
                <a:lnTo>
                  <a:pt x="29" y="455"/>
                </a:lnTo>
                <a:lnTo>
                  <a:pt x="29" y="455"/>
                </a:lnTo>
                <a:lnTo>
                  <a:pt x="31" y="463"/>
                </a:lnTo>
                <a:lnTo>
                  <a:pt x="36" y="470"/>
                </a:lnTo>
                <a:lnTo>
                  <a:pt x="36" y="470"/>
                </a:lnTo>
                <a:lnTo>
                  <a:pt x="42" y="474"/>
                </a:lnTo>
                <a:lnTo>
                  <a:pt x="48" y="474"/>
                </a:lnTo>
                <a:lnTo>
                  <a:pt x="128" y="474"/>
                </a:lnTo>
                <a:lnTo>
                  <a:pt x="128" y="474"/>
                </a:lnTo>
                <a:lnTo>
                  <a:pt x="135" y="474"/>
                </a:lnTo>
                <a:lnTo>
                  <a:pt x="141" y="470"/>
                </a:lnTo>
                <a:lnTo>
                  <a:pt x="141" y="470"/>
                </a:lnTo>
                <a:lnTo>
                  <a:pt x="145" y="463"/>
                </a:lnTo>
                <a:lnTo>
                  <a:pt x="147" y="455"/>
                </a:lnTo>
                <a:lnTo>
                  <a:pt x="147" y="402"/>
                </a:lnTo>
                <a:lnTo>
                  <a:pt x="147" y="402"/>
                </a:lnTo>
                <a:close/>
                <a:moveTo>
                  <a:pt x="133" y="345"/>
                </a:moveTo>
                <a:lnTo>
                  <a:pt x="122" y="390"/>
                </a:lnTo>
                <a:lnTo>
                  <a:pt x="192" y="390"/>
                </a:lnTo>
                <a:lnTo>
                  <a:pt x="181" y="345"/>
                </a:lnTo>
                <a:lnTo>
                  <a:pt x="133" y="345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223767" y="3638836"/>
            <a:ext cx="706641" cy="635282"/>
            <a:chOff x="2840709" y="3765421"/>
            <a:chExt cx="706641" cy="635282"/>
          </a:xfrm>
        </p:grpSpPr>
        <p:sp>
          <p:nvSpPr>
            <p:cNvPr id="81" name="椭圆 1"/>
            <p:cNvSpPr/>
            <p:nvPr/>
          </p:nvSpPr>
          <p:spPr bwMode="auto">
            <a:xfrm>
              <a:off x="2840709" y="3765421"/>
              <a:ext cx="569923" cy="480566"/>
            </a:xfrm>
            <a:custGeom>
              <a:avLst/>
              <a:gdLst/>
              <a:ahLst/>
              <a:cxnLst/>
              <a:rect l="l" t="t" r="r" b="b"/>
              <a:pathLst>
                <a:path w="2988000" h="2628311">
                  <a:moveTo>
                    <a:pt x="1494000" y="0"/>
                  </a:moveTo>
                  <a:cubicBezTo>
                    <a:pt x="2319113" y="0"/>
                    <a:pt x="2988000" y="548003"/>
                    <a:pt x="2988000" y="1224000"/>
                  </a:cubicBezTo>
                  <a:cubicBezTo>
                    <a:pt x="2988000" y="1899997"/>
                    <a:pt x="2319113" y="2448000"/>
                    <a:pt x="1494000" y="2448000"/>
                  </a:cubicBezTo>
                  <a:cubicBezTo>
                    <a:pt x="1289425" y="2448000"/>
                    <a:pt x="1094454" y="2414313"/>
                    <a:pt x="916962" y="2353160"/>
                  </a:cubicBezTo>
                  <a:cubicBezTo>
                    <a:pt x="862273" y="2417192"/>
                    <a:pt x="536135" y="2641105"/>
                    <a:pt x="486221" y="2627738"/>
                  </a:cubicBezTo>
                  <a:cubicBezTo>
                    <a:pt x="435633" y="2614191"/>
                    <a:pt x="500933" y="2434593"/>
                    <a:pt x="520512" y="2364849"/>
                  </a:cubicBezTo>
                  <a:cubicBezTo>
                    <a:pt x="539903" y="2295775"/>
                    <a:pt x="562719" y="2229813"/>
                    <a:pt x="580984" y="2191354"/>
                  </a:cubicBezTo>
                  <a:cubicBezTo>
                    <a:pt x="227271" y="1968591"/>
                    <a:pt x="0" y="1618040"/>
                    <a:pt x="0" y="1224000"/>
                  </a:cubicBezTo>
                  <a:cubicBezTo>
                    <a:pt x="0" y="548003"/>
                    <a:pt x="668887" y="0"/>
                    <a:pt x="1494000" y="0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椭圆 12"/>
            <p:cNvSpPr/>
            <p:nvPr/>
          </p:nvSpPr>
          <p:spPr bwMode="auto">
            <a:xfrm>
              <a:off x="3087307" y="4011388"/>
              <a:ext cx="460043" cy="389315"/>
            </a:xfrm>
            <a:custGeom>
              <a:avLst/>
              <a:gdLst/>
              <a:ahLst/>
              <a:cxnLst/>
              <a:rect l="l" t="t" r="r" b="b"/>
              <a:pathLst>
                <a:path w="2412000" h="2128846">
                  <a:moveTo>
                    <a:pt x="1206000" y="0"/>
                  </a:moveTo>
                  <a:cubicBezTo>
                    <a:pt x="1872055" y="0"/>
                    <a:pt x="2412000" y="443238"/>
                    <a:pt x="2412000" y="990000"/>
                  </a:cubicBezTo>
                  <a:cubicBezTo>
                    <a:pt x="2412000" y="1311089"/>
                    <a:pt x="2225790" y="1596476"/>
                    <a:pt x="1936565" y="1776376"/>
                  </a:cubicBezTo>
                  <a:cubicBezTo>
                    <a:pt x="1967472" y="1840710"/>
                    <a:pt x="2050319" y="2080358"/>
                    <a:pt x="2033272" y="2120502"/>
                  </a:cubicBezTo>
                  <a:cubicBezTo>
                    <a:pt x="2015539" y="2162261"/>
                    <a:pt x="1854100" y="2034452"/>
                    <a:pt x="1826973" y="2019911"/>
                  </a:cubicBezTo>
                  <a:cubicBezTo>
                    <a:pt x="1785642" y="1984575"/>
                    <a:pt x="1701081" y="1928767"/>
                    <a:pt x="1676023" y="1901966"/>
                  </a:cubicBezTo>
                  <a:cubicBezTo>
                    <a:pt x="1531587" y="1952221"/>
                    <a:pt x="1372746" y="1980000"/>
                    <a:pt x="1206000" y="1980000"/>
                  </a:cubicBezTo>
                  <a:cubicBezTo>
                    <a:pt x="539945" y="1980000"/>
                    <a:pt x="0" y="1536762"/>
                    <a:pt x="0" y="990000"/>
                  </a:cubicBezTo>
                  <a:cubicBezTo>
                    <a:pt x="0" y="443238"/>
                    <a:pt x="539945" y="0"/>
                    <a:pt x="1206000" y="0"/>
                  </a:cubicBezTo>
                  <a:close/>
                </a:path>
              </a:pathLst>
            </a:custGeom>
            <a:solidFill>
              <a:srgbClr val="FFFF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 bwMode="auto">
            <a:xfrm>
              <a:off x="2993846" y="3883510"/>
              <a:ext cx="78937" cy="75779"/>
            </a:xfrm>
            <a:prstGeom prst="ellipse">
              <a:avLst/>
            </a:prstGeom>
            <a:solidFill>
              <a:srgbClr val="54606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 bwMode="auto">
            <a:xfrm>
              <a:off x="3191504" y="3891088"/>
              <a:ext cx="78937" cy="75779"/>
            </a:xfrm>
            <a:prstGeom prst="ellipse">
              <a:avLst/>
            </a:prstGeom>
            <a:solidFill>
              <a:srgbClr val="54606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 bwMode="auto">
            <a:xfrm>
              <a:off x="3212659" y="4115268"/>
              <a:ext cx="65359" cy="62518"/>
            </a:xfrm>
            <a:prstGeom prst="ellipse">
              <a:avLst/>
            </a:prstGeom>
            <a:solidFill>
              <a:srgbClr val="54606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 bwMode="auto">
            <a:xfrm>
              <a:off x="3371479" y="4110848"/>
              <a:ext cx="65360" cy="62518"/>
            </a:xfrm>
            <a:prstGeom prst="ellipse">
              <a:avLst/>
            </a:prstGeom>
            <a:solidFill>
              <a:srgbClr val="54606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5" name="Group 4"/>
          <p:cNvGrpSpPr>
            <a:grpSpLocks noChangeAspect="1"/>
          </p:cNvGrpSpPr>
          <p:nvPr/>
        </p:nvGrpSpPr>
        <p:grpSpPr bwMode="auto">
          <a:xfrm>
            <a:off x="5539542" y="3586917"/>
            <a:ext cx="807587" cy="739120"/>
            <a:chOff x="3622" y="1385"/>
            <a:chExt cx="2017" cy="1846"/>
          </a:xfrm>
          <a:solidFill>
            <a:srgbClr val="FFFFFF"/>
          </a:solidFill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>
              <a:off x="3622" y="1385"/>
              <a:ext cx="2017" cy="1550"/>
            </a:xfrm>
            <a:custGeom>
              <a:avLst/>
              <a:gdLst>
                <a:gd name="T0" fmla="*/ 197 w 198"/>
                <a:gd name="T1" fmla="*/ 0 h 152"/>
                <a:gd name="T2" fmla="*/ 195 w 198"/>
                <a:gd name="T3" fmla="*/ 0 h 152"/>
                <a:gd name="T4" fmla="*/ 1 w 198"/>
                <a:gd name="T5" fmla="*/ 99 h 152"/>
                <a:gd name="T6" fmla="*/ 0 w 198"/>
                <a:gd name="T7" fmla="*/ 101 h 152"/>
                <a:gd name="T8" fmla="*/ 1 w 198"/>
                <a:gd name="T9" fmla="*/ 103 h 152"/>
                <a:gd name="T10" fmla="*/ 66 w 198"/>
                <a:gd name="T11" fmla="*/ 123 h 152"/>
                <a:gd name="T12" fmla="*/ 68 w 198"/>
                <a:gd name="T13" fmla="*/ 123 h 152"/>
                <a:gd name="T14" fmla="*/ 158 w 198"/>
                <a:gd name="T15" fmla="*/ 42 h 152"/>
                <a:gd name="T16" fmla="*/ 86 w 198"/>
                <a:gd name="T17" fmla="*/ 127 h 152"/>
                <a:gd name="T18" fmla="*/ 86 w 198"/>
                <a:gd name="T19" fmla="*/ 129 h 152"/>
                <a:gd name="T20" fmla="*/ 87 w 198"/>
                <a:gd name="T21" fmla="*/ 130 h 152"/>
                <a:gd name="T22" fmla="*/ 159 w 198"/>
                <a:gd name="T23" fmla="*/ 152 h 152"/>
                <a:gd name="T24" fmla="*/ 160 w 198"/>
                <a:gd name="T25" fmla="*/ 152 h 152"/>
                <a:gd name="T26" fmla="*/ 161 w 198"/>
                <a:gd name="T27" fmla="*/ 152 h 152"/>
                <a:gd name="T28" fmla="*/ 162 w 198"/>
                <a:gd name="T29" fmla="*/ 151 h 152"/>
                <a:gd name="T30" fmla="*/ 198 w 198"/>
                <a:gd name="T31" fmla="*/ 2 h 152"/>
                <a:gd name="T32" fmla="*/ 197 w 198"/>
                <a:gd name="T3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52">
                  <a:moveTo>
                    <a:pt x="197" y="0"/>
                  </a:moveTo>
                  <a:cubicBezTo>
                    <a:pt x="196" y="0"/>
                    <a:pt x="195" y="0"/>
                    <a:pt x="195" y="0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99"/>
                    <a:pt x="0" y="100"/>
                    <a:pt x="0" y="101"/>
                  </a:cubicBezTo>
                  <a:cubicBezTo>
                    <a:pt x="0" y="102"/>
                    <a:pt x="0" y="103"/>
                    <a:pt x="1" y="10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7" y="124"/>
                    <a:pt x="67" y="124"/>
                    <a:pt x="68" y="123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86" y="127"/>
                    <a:pt x="86" y="127"/>
                    <a:pt x="86" y="127"/>
                  </a:cubicBezTo>
                  <a:cubicBezTo>
                    <a:pt x="86" y="128"/>
                    <a:pt x="85" y="128"/>
                    <a:pt x="86" y="129"/>
                  </a:cubicBezTo>
                  <a:cubicBezTo>
                    <a:pt x="86" y="129"/>
                    <a:pt x="86" y="130"/>
                    <a:pt x="87" y="130"/>
                  </a:cubicBezTo>
                  <a:cubicBezTo>
                    <a:pt x="159" y="152"/>
                    <a:pt x="159" y="152"/>
                    <a:pt x="159" y="152"/>
                  </a:cubicBezTo>
                  <a:cubicBezTo>
                    <a:pt x="159" y="152"/>
                    <a:pt x="159" y="152"/>
                    <a:pt x="160" y="152"/>
                  </a:cubicBezTo>
                  <a:cubicBezTo>
                    <a:pt x="160" y="152"/>
                    <a:pt x="160" y="152"/>
                    <a:pt x="161" y="152"/>
                  </a:cubicBezTo>
                  <a:cubicBezTo>
                    <a:pt x="161" y="152"/>
                    <a:pt x="161" y="151"/>
                    <a:pt x="162" y="15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1"/>
                    <a:pt x="198" y="1"/>
                    <a:pt x="1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4498" y="2813"/>
              <a:ext cx="244" cy="418"/>
            </a:xfrm>
            <a:custGeom>
              <a:avLst/>
              <a:gdLst>
                <a:gd name="T0" fmla="*/ 22 w 24"/>
                <a:gd name="T1" fmla="*/ 6 h 41"/>
                <a:gd name="T2" fmla="*/ 2 w 24"/>
                <a:gd name="T3" fmla="*/ 0 h 41"/>
                <a:gd name="T4" fmla="*/ 0 w 24"/>
                <a:gd name="T5" fmla="*/ 0 h 41"/>
                <a:gd name="T6" fmla="*/ 0 w 24"/>
                <a:gd name="T7" fmla="*/ 2 h 41"/>
                <a:gd name="T8" fmla="*/ 0 w 24"/>
                <a:gd name="T9" fmla="*/ 39 h 41"/>
                <a:gd name="T10" fmla="*/ 1 w 24"/>
                <a:gd name="T11" fmla="*/ 41 h 41"/>
                <a:gd name="T12" fmla="*/ 2 w 24"/>
                <a:gd name="T13" fmla="*/ 41 h 41"/>
                <a:gd name="T14" fmla="*/ 3 w 24"/>
                <a:gd name="T15" fmla="*/ 40 h 41"/>
                <a:gd name="T16" fmla="*/ 23 w 24"/>
                <a:gd name="T17" fmla="*/ 9 h 41"/>
                <a:gd name="T18" fmla="*/ 23 w 24"/>
                <a:gd name="T19" fmla="*/ 7 h 41"/>
                <a:gd name="T20" fmla="*/ 22 w 24"/>
                <a:gd name="T2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41">
                  <a:moveTo>
                    <a:pt x="22" y="6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1" y="41"/>
                    <a:pt x="1" y="41"/>
                    <a:pt x="2" y="41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8"/>
                    <a:pt x="23" y="7"/>
                  </a:cubicBezTo>
                  <a:cubicBezTo>
                    <a:pt x="23" y="7"/>
                    <a:pt x="23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Group 4"/>
          <p:cNvGrpSpPr>
            <a:grpSpLocks noChangeAspect="1"/>
          </p:cNvGrpSpPr>
          <p:nvPr/>
        </p:nvGrpSpPr>
        <p:grpSpPr bwMode="auto">
          <a:xfrm>
            <a:off x="1953774" y="3709225"/>
            <a:ext cx="887372" cy="494504"/>
            <a:chOff x="2289" y="649"/>
            <a:chExt cx="454" cy="253"/>
          </a:xfrm>
          <a:solidFill>
            <a:srgbClr val="FFFFFF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2426" y="649"/>
              <a:ext cx="172" cy="187"/>
            </a:xfrm>
            <a:custGeom>
              <a:avLst/>
              <a:gdLst>
                <a:gd name="T0" fmla="*/ 0 w 72"/>
                <a:gd name="T1" fmla="*/ 19 h 77"/>
                <a:gd name="T2" fmla="*/ 0 w 72"/>
                <a:gd name="T3" fmla="*/ 21 h 77"/>
                <a:gd name="T4" fmla="*/ 33 w 72"/>
                <a:gd name="T5" fmla="*/ 74 h 77"/>
                <a:gd name="T6" fmla="*/ 28 w 72"/>
                <a:gd name="T7" fmla="*/ 51 h 77"/>
                <a:gd name="T8" fmla="*/ 36 w 72"/>
                <a:gd name="T9" fmla="*/ 23 h 77"/>
                <a:gd name="T10" fmla="*/ 44 w 72"/>
                <a:gd name="T11" fmla="*/ 51 h 77"/>
                <a:gd name="T12" fmla="*/ 38 w 72"/>
                <a:gd name="T13" fmla="*/ 77 h 77"/>
                <a:gd name="T14" fmla="*/ 38 w 72"/>
                <a:gd name="T15" fmla="*/ 77 h 77"/>
                <a:gd name="T16" fmla="*/ 72 w 72"/>
                <a:gd name="T17" fmla="*/ 21 h 77"/>
                <a:gd name="T18" fmla="*/ 72 w 72"/>
                <a:gd name="T19" fmla="*/ 0 h 77"/>
                <a:gd name="T20" fmla="*/ 35 w 72"/>
                <a:gd name="T21" fmla="*/ 23 h 77"/>
                <a:gd name="T22" fmla="*/ 1 w 72"/>
                <a:gd name="T23" fmla="*/ 0 h 77"/>
                <a:gd name="T24" fmla="*/ 0 w 72"/>
                <a:gd name="T25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7">
                  <a:moveTo>
                    <a:pt x="0" y="1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4" y="46"/>
                    <a:pt x="14" y="64"/>
                    <a:pt x="33" y="74"/>
                  </a:cubicBezTo>
                  <a:cubicBezTo>
                    <a:pt x="30" y="67"/>
                    <a:pt x="28" y="60"/>
                    <a:pt x="28" y="51"/>
                  </a:cubicBezTo>
                  <a:cubicBezTo>
                    <a:pt x="28" y="41"/>
                    <a:pt x="31" y="31"/>
                    <a:pt x="36" y="23"/>
                  </a:cubicBezTo>
                  <a:cubicBezTo>
                    <a:pt x="42" y="31"/>
                    <a:pt x="44" y="41"/>
                    <a:pt x="44" y="51"/>
                  </a:cubicBezTo>
                  <a:cubicBezTo>
                    <a:pt x="44" y="61"/>
                    <a:pt x="42" y="69"/>
                    <a:pt x="38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60" y="64"/>
                    <a:pt x="68" y="46"/>
                    <a:pt x="72" y="2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56" y="1"/>
                    <a:pt x="44" y="10"/>
                    <a:pt x="35" y="23"/>
                  </a:cubicBezTo>
                  <a:cubicBezTo>
                    <a:pt x="28" y="11"/>
                    <a:pt x="16" y="2"/>
                    <a:pt x="1" y="0"/>
                  </a:cubicBezTo>
                  <a:cubicBezTo>
                    <a:pt x="1" y="3"/>
                    <a:pt x="0" y="18"/>
                    <a:pt x="0" y="19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2646" y="649"/>
              <a:ext cx="97" cy="182"/>
            </a:xfrm>
            <a:custGeom>
              <a:avLst/>
              <a:gdLst>
                <a:gd name="T0" fmla="*/ 0 w 40"/>
                <a:gd name="T1" fmla="*/ 18 h 75"/>
                <a:gd name="T2" fmla="*/ 0 w 40"/>
                <a:gd name="T3" fmla="*/ 21 h 75"/>
                <a:gd name="T4" fmla="*/ 34 w 40"/>
                <a:gd name="T5" fmla="*/ 75 h 75"/>
                <a:gd name="T6" fmla="*/ 40 w 40"/>
                <a:gd name="T7" fmla="*/ 51 h 75"/>
                <a:gd name="T8" fmla="*/ 0 w 40"/>
                <a:gd name="T9" fmla="*/ 0 h 75"/>
                <a:gd name="T10" fmla="*/ 0 w 40"/>
                <a:gd name="T11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5">
                  <a:moveTo>
                    <a:pt x="0" y="18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47"/>
                    <a:pt x="12" y="65"/>
                    <a:pt x="34" y="75"/>
                  </a:cubicBezTo>
                  <a:cubicBezTo>
                    <a:pt x="37" y="68"/>
                    <a:pt x="40" y="60"/>
                    <a:pt x="40" y="51"/>
                  </a:cubicBezTo>
                  <a:cubicBezTo>
                    <a:pt x="40" y="26"/>
                    <a:pt x="20" y="5"/>
                    <a:pt x="0" y="0"/>
                  </a:cubicBezTo>
                  <a:cubicBezTo>
                    <a:pt x="0" y="5"/>
                    <a:pt x="0" y="11"/>
                    <a:pt x="0" y="1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auto">
            <a:xfrm>
              <a:off x="2289" y="649"/>
              <a:ext cx="98" cy="189"/>
            </a:xfrm>
            <a:custGeom>
              <a:avLst/>
              <a:gdLst>
                <a:gd name="T0" fmla="*/ 41 w 41"/>
                <a:gd name="T1" fmla="*/ 22 h 78"/>
                <a:gd name="T2" fmla="*/ 41 w 41"/>
                <a:gd name="T3" fmla="*/ 0 h 78"/>
                <a:gd name="T4" fmla="*/ 0 w 41"/>
                <a:gd name="T5" fmla="*/ 51 h 78"/>
                <a:gd name="T6" fmla="*/ 7 w 41"/>
                <a:gd name="T7" fmla="*/ 78 h 78"/>
                <a:gd name="T8" fmla="*/ 41 w 41"/>
                <a:gd name="T9" fmla="*/ 2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8">
                  <a:moveTo>
                    <a:pt x="41" y="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7" y="5"/>
                    <a:pt x="0" y="26"/>
                    <a:pt x="0" y="51"/>
                  </a:cubicBezTo>
                  <a:cubicBezTo>
                    <a:pt x="0" y="61"/>
                    <a:pt x="2" y="70"/>
                    <a:pt x="7" y="78"/>
                  </a:cubicBezTo>
                  <a:cubicBezTo>
                    <a:pt x="29" y="66"/>
                    <a:pt x="41" y="47"/>
                    <a:pt x="41" y="22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auto">
            <a:xfrm>
              <a:off x="2327" y="770"/>
              <a:ext cx="163" cy="132"/>
            </a:xfrm>
            <a:custGeom>
              <a:avLst/>
              <a:gdLst>
                <a:gd name="T0" fmla="*/ 35 w 68"/>
                <a:gd name="T1" fmla="*/ 0 h 54"/>
                <a:gd name="T2" fmla="*/ 0 w 68"/>
                <a:gd name="T3" fmla="*/ 40 h 54"/>
                <a:gd name="T4" fmla="*/ 35 w 68"/>
                <a:gd name="T5" fmla="*/ 54 h 54"/>
                <a:gd name="T6" fmla="*/ 68 w 68"/>
                <a:gd name="T7" fmla="*/ 40 h 54"/>
                <a:gd name="T8" fmla="*/ 35 w 68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4">
                  <a:moveTo>
                    <a:pt x="35" y="0"/>
                  </a:moveTo>
                  <a:cubicBezTo>
                    <a:pt x="28" y="17"/>
                    <a:pt x="16" y="30"/>
                    <a:pt x="0" y="40"/>
                  </a:cubicBezTo>
                  <a:cubicBezTo>
                    <a:pt x="9" y="48"/>
                    <a:pt x="21" y="54"/>
                    <a:pt x="35" y="54"/>
                  </a:cubicBezTo>
                  <a:cubicBezTo>
                    <a:pt x="48" y="54"/>
                    <a:pt x="59" y="49"/>
                    <a:pt x="68" y="40"/>
                  </a:cubicBezTo>
                  <a:cubicBezTo>
                    <a:pt x="53" y="31"/>
                    <a:pt x="42" y="18"/>
                    <a:pt x="35" y="0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auto">
            <a:xfrm>
              <a:off x="2534" y="768"/>
              <a:ext cx="163" cy="134"/>
            </a:xfrm>
            <a:custGeom>
              <a:avLst/>
              <a:gdLst>
                <a:gd name="T0" fmla="*/ 36 w 68"/>
                <a:gd name="T1" fmla="*/ 0 h 55"/>
                <a:gd name="T2" fmla="*/ 0 w 68"/>
                <a:gd name="T3" fmla="*/ 41 h 55"/>
                <a:gd name="T4" fmla="*/ 34 w 68"/>
                <a:gd name="T5" fmla="*/ 55 h 55"/>
                <a:gd name="T6" fmla="*/ 68 w 68"/>
                <a:gd name="T7" fmla="*/ 40 h 55"/>
                <a:gd name="T8" fmla="*/ 36 w 68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5">
                  <a:moveTo>
                    <a:pt x="36" y="0"/>
                  </a:moveTo>
                  <a:cubicBezTo>
                    <a:pt x="28" y="17"/>
                    <a:pt x="17" y="31"/>
                    <a:pt x="0" y="41"/>
                  </a:cubicBezTo>
                  <a:cubicBezTo>
                    <a:pt x="9" y="50"/>
                    <a:pt x="20" y="55"/>
                    <a:pt x="34" y="55"/>
                  </a:cubicBezTo>
                  <a:cubicBezTo>
                    <a:pt x="47" y="55"/>
                    <a:pt x="59" y="49"/>
                    <a:pt x="68" y="40"/>
                  </a:cubicBezTo>
                  <a:cubicBezTo>
                    <a:pt x="54" y="31"/>
                    <a:pt x="43" y="17"/>
                    <a:pt x="36" y="0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Group 18"/>
          <p:cNvGrpSpPr>
            <a:grpSpLocks noChangeAspect="1"/>
          </p:cNvGrpSpPr>
          <p:nvPr/>
        </p:nvGrpSpPr>
        <p:grpSpPr bwMode="auto">
          <a:xfrm>
            <a:off x="4313025" y="3629845"/>
            <a:ext cx="843896" cy="653264"/>
            <a:chOff x="6227" y="1614"/>
            <a:chExt cx="726" cy="562"/>
          </a:xfrm>
          <a:solidFill>
            <a:srgbClr val="FFFFFF"/>
          </a:solidFill>
        </p:grpSpPr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6227" y="1677"/>
              <a:ext cx="627" cy="499"/>
            </a:xfrm>
            <a:custGeom>
              <a:avLst/>
              <a:gdLst>
                <a:gd name="T0" fmla="*/ 99 w 120"/>
                <a:gd name="T1" fmla="*/ 40 h 95"/>
                <a:gd name="T2" fmla="*/ 96 w 120"/>
                <a:gd name="T3" fmla="*/ 36 h 95"/>
                <a:gd name="T4" fmla="*/ 95 w 120"/>
                <a:gd name="T5" fmla="*/ 22 h 95"/>
                <a:gd name="T6" fmla="*/ 70 w 120"/>
                <a:gd name="T7" fmla="*/ 23 h 95"/>
                <a:gd name="T8" fmla="*/ 66 w 120"/>
                <a:gd name="T9" fmla="*/ 16 h 95"/>
                <a:gd name="T10" fmla="*/ 45 w 120"/>
                <a:gd name="T11" fmla="*/ 6 h 95"/>
                <a:gd name="T12" fmla="*/ 11 w 120"/>
                <a:gd name="T13" fmla="*/ 34 h 95"/>
                <a:gd name="T14" fmla="*/ 2 w 120"/>
                <a:gd name="T15" fmla="*/ 60 h 95"/>
                <a:gd name="T16" fmla="*/ 51 w 120"/>
                <a:gd name="T17" fmla="*/ 93 h 95"/>
                <a:gd name="T18" fmla="*/ 111 w 120"/>
                <a:gd name="T19" fmla="*/ 67 h 95"/>
                <a:gd name="T20" fmla="*/ 99 w 120"/>
                <a:gd name="T21" fmla="*/ 40 h 95"/>
                <a:gd name="T22" fmla="*/ 53 w 120"/>
                <a:gd name="T23" fmla="*/ 86 h 95"/>
                <a:gd name="T24" fmla="*/ 14 w 120"/>
                <a:gd name="T25" fmla="*/ 62 h 95"/>
                <a:gd name="T26" fmla="*/ 53 w 120"/>
                <a:gd name="T27" fmla="*/ 35 h 95"/>
                <a:gd name="T28" fmla="*/ 92 w 120"/>
                <a:gd name="T29" fmla="*/ 57 h 95"/>
                <a:gd name="T30" fmla="*/ 53 w 120"/>
                <a:gd name="T3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95">
                  <a:moveTo>
                    <a:pt x="99" y="40"/>
                  </a:moveTo>
                  <a:cubicBezTo>
                    <a:pt x="94" y="39"/>
                    <a:pt x="96" y="36"/>
                    <a:pt x="96" y="36"/>
                  </a:cubicBezTo>
                  <a:cubicBezTo>
                    <a:pt x="96" y="36"/>
                    <a:pt x="101" y="28"/>
                    <a:pt x="95" y="22"/>
                  </a:cubicBezTo>
                  <a:cubicBezTo>
                    <a:pt x="88" y="14"/>
                    <a:pt x="70" y="23"/>
                    <a:pt x="70" y="23"/>
                  </a:cubicBezTo>
                  <a:cubicBezTo>
                    <a:pt x="63" y="25"/>
                    <a:pt x="65" y="22"/>
                    <a:pt x="66" y="16"/>
                  </a:cubicBezTo>
                  <a:cubicBezTo>
                    <a:pt x="66" y="10"/>
                    <a:pt x="64" y="0"/>
                    <a:pt x="45" y="6"/>
                  </a:cubicBezTo>
                  <a:cubicBezTo>
                    <a:pt x="27" y="12"/>
                    <a:pt x="11" y="34"/>
                    <a:pt x="11" y="34"/>
                  </a:cubicBezTo>
                  <a:cubicBezTo>
                    <a:pt x="0" y="49"/>
                    <a:pt x="2" y="60"/>
                    <a:pt x="2" y="60"/>
                  </a:cubicBezTo>
                  <a:cubicBezTo>
                    <a:pt x="5" y="85"/>
                    <a:pt x="31" y="91"/>
                    <a:pt x="51" y="93"/>
                  </a:cubicBezTo>
                  <a:cubicBezTo>
                    <a:pt x="73" y="95"/>
                    <a:pt x="102" y="86"/>
                    <a:pt x="111" y="67"/>
                  </a:cubicBezTo>
                  <a:cubicBezTo>
                    <a:pt x="120" y="48"/>
                    <a:pt x="104" y="41"/>
                    <a:pt x="99" y="40"/>
                  </a:cubicBezTo>
                  <a:close/>
                  <a:moveTo>
                    <a:pt x="53" y="86"/>
                  </a:moveTo>
                  <a:cubicBezTo>
                    <a:pt x="32" y="87"/>
                    <a:pt x="14" y="76"/>
                    <a:pt x="14" y="62"/>
                  </a:cubicBezTo>
                  <a:cubicBezTo>
                    <a:pt x="14" y="48"/>
                    <a:pt x="32" y="36"/>
                    <a:pt x="53" y="35"/>
                  </a:cubicBezTo>
                  <a:cubicBezTo>
                    <a:pt x="74" y="34"/>
                    <a:pt x="92" y="43"/>
                    <a:pt x="92" y="57"/>
                  </a:cubicBezTo>
                  <a:cubicBezTo>
                    <a:pt x="92" y="72"/>
                    <a:pt x="74" y="85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0"/>
            <p:cNvSpPr>
              <a:spLocks noEditPoints="1"/>
            </p:cNvSpPr>
            <p:nvPr/>
          </p:nvSpPr>
          <p:spPr bwMode="auto">
            <a:xfrm>
              <a:off x="6368" y="1897"/>
              <a:ext cx="246" cy="221"/>
            </a:xfrm>
            <a:custGeom>
              <a:avLst/>
              <a:gdLst>
                <a:gd name="T0" fmla="*/ 22 w 47"/>
                <a:gd name="T1" fmla="*/ 3 h 42"/>
                <a:gd name="T2" fmla="*/ 3 w 47"/>
                <a:gd name="T3" fmla="*/ 25 h 42"/>
                <a:gd name="T4" fmla="*/ 9 w 47"/>
                <a:gd name="T5" fmla="*/ 35 h 42"/>
                <a:gd name="T6" fmla="*/ 41 w 47"/>
                <a:gd name="T7" fmla="*/ 29 h 42"/>
                <a:gd name="T8" fmla="*/ 22 w 47"/>
                <a:gd name="T9" fmla="*/ 3 h 42"/>
                <a:gd name="T10" fmla="*/ 16 w 47"/>
                <a:gd name="T11" fmla="*/ 31 h 42"/>
                <a:gd name="T12" fmla="*/ 9 w 47"/>
                <a:gd name="T13" fmla="*/ 26 h 42"/>
                <a:gd name="T14" fmla="*/ 16 w 47"/>
                <a:gd name="T15" fmla="*/ 19 h 42"/>
                <a:gd name="T16" fmla="*/ 24 w 47"/>
                <a:gd name="T17" fmla="*/ 24 h 42"/>
                <a:gd name="T18" fmla="*/ 16 w 47"/>
                <a:gd name="T19" fmla="*/ 31 h 42"/>
                <a:gd name="T20" fmla="*/ 29 w 47"/>
                <a:gd name="T21" fmla="*/ 20 h 42"/>
                <a:gd name="T22" fmla="*/ 25 w 47"/>
                <a:gd name="T23" fmla="*/ 20 h 42"/>
                <a:gd name="T24" fmla="*/ 26 w 47"/>
                <a:gd name="T25" fmla="*/ 16 h 42"/>
                <a:gd name="T26" fmla="*/ 30 w 47"/>
                <a:gd name="T27" fmla="*/ 16 h 42"/>
                <a:gd name="T28" fmla="*/ 29 w 47"/>
                <a:gd name="T2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2">
                  <a:moveTo>
                    <a:pt x="22" y="3"/>
                  </a:moveTo>
                  <a:cubicBezTo>
                    <a:pt x="0" y="5"/>
                    <a:pt x="3" y="25"/>
                    <a:pt x="3" y="25"/>
                  </a:cubicBezTo>
                  <a:cubicBezTo>
                    <a:pt x="3" y="25"/>
                    <a:pt x="3" y="32"/>
                    <a:pt x="9" y="35"/>
                  </a:cubicBezTo>
                  <a:cubicBezTo>
                    <a:pt x="21" y="42"/>
                    <a:pt x="34" y="38"/>
                    <a:pt x="41" y="29"/>
                  </a:cubicBezTo>
                  <a:cubicBezTo>
                    <a:pt x="47" y="21"/>
                    <a:pt x="43" y="0"/>
                    <a:pt x="22" y="3"/>
                  </a:cubicBezTo>
                  <a:close/>
                  <a:moveTo>
                    <a:pt x="16" y="31"/>
                  </a:moveTo>
                  <a:cubicBezTo>
                    <a:pt x="12" y="31"/>
                    <a:pt x="9" y="29"/>
                    <a:pt x="9" y="26"/>
                  </a:cubicBezTo>
                  <a:cubicBezTo>
                    <a:pt x="9" y="22"/>
                    <a:pt x="12" y="19"/>
                    <a:pt x="16" y="19"/>
                  </a:cubicBezTo>
                  <a:cubicBezTo>
                    <a:pt x="21" y="18"/>
                    <a:pt x="24" y="21"/>
                    <a:pt x="24" y="24"/>
                  </a:cubicBezTo>
                  <a:cubicBezTo>
                    <a:pt x="24" y="27"/>
                    <a:pt x="20" y="31"/>
                    <a:pt x="16" y="31"/>
                  </a:cubicBezTo>
                  <a:close/>
                  <a:moveTo>
                    <a:pt x="29" y="20"/>
                  </a:moveTo>
                  <a:cubicBezTo>
                    <a:pt x="28" y="21"/>
                    <a:pt x="26" y="21"/>
                    <a:pt x="25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8" y="15"/>
                    <a:pt x="29" y="15"/>
                    <a:pt x="30" y="16"/>
                  </a:cubicBezTo>
                  <a:cubicBezTo>
                    <a:pt x="31" y="17"/>
                    <a:pt x="30" y="19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6697" y="1698"/>
              <a:ext cx="131" cy="141"/>
            </a:xfrm>
            <a:custGeom>
              <a:avLst/>
              <a:gdLst>
                <a:gd name="T0" fmla="*/ 19 w 25"/>
                <a:gd name="T1" fmla="*/ 27 h 27"/>
                <a:gd name="T2" fmla="*/ 23 w 25"/>
                <a:gd name="T3" fmla="*/ 24 h 27"/>
                <a:gd name="T4" fmla="*/ 23 w 25"/>
                <a:gd name="T5" fmla="*/ 24 h 27"/>
                <a:gd name="T6" fmla="*/ 3 w 25"/>
                <a:gd name="T7" fmla="*/ 4 h 27"/>
                <a:gd name="T8" fmla="*/ 0 w 25"/>
                <a:gd name="T9" fmla="*/ 8 h 27"/>
                <a:gd name="T10" fmla="*/ 3 w 25"/>
                <a:gd name="T11" fmla="*/ 11 h 27"/>
                <a:gd name="T12" fmla="*/ 16 w 25"/>
                <a:gd name="T13" fmla="*/ 23 h 27"/>
                <a:gd name="T14" fmla="*/ 19 w 25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7">
                  <a:moveTo>
                    <a:pt x="19" y="27"/>
                  </a:moveTo>
                  <a:cubicBezTo>
                    <a:pt x="21" y="27"/>
                    <a:pt x="22" y="26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5" y="0"/>
                    <a:pt x="3" y="4"/>
                    <a:pt x="3" y="4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9" y="8"/>
                    <a:pt x="16" y="23"/>
                    <a:pt x="16" y="23"/>
                  </a:cubicBezTo>
                  <a:cubicBezTo>
                    <a:pt x="16" y="25"/>
                    <a:pt x="17" y="27"/>
                    <a:pt x="1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6671" y="1614"/>
              <a:ext cx="282" cy="262"/>
            </a:xfrm>
            <a:custGeom>
              <a:avLst/>
              <a:gdLst>
                <a:gd name="T0" fmla="*/ 22 w 54"/>
                <a:gd name="T1" fmla="*/ 2 h 50"/>
                <a:gd name="T2" fmla="*/ 4 w 54"/>
                <a:gd name="T3" fmla="*/ 2 h 50"/>
                <a:gd name="T4" fmla="*/ 3 w 54"/>
                <a:gd name="T5" fmla="*/ 2 h 50"/>
                <a:gd name="T6" fmla="*/ 3 w 54"/>
                <a:gd name="T7" fmla="*/ 2 h 50"/>
                <a:gd name="T8" fmla="*/ 0 w 54"/>
                <a:gd name="T9" fmla="*/ 7 h 50"/>
                <a:gd name="T10" fmla="*/ 5 w 54"/>
                <a:gd name="T11" fmla="*/ 12 h 50"/>
                <a:gd name="T12" fmla="*/ 9 w 54"/>
                <a:gd name="T13" fmla="*/ 11 h 50"/>
                <a:gd name="T14" fmla="*/ 35 w 54"/>
                <a:gd name="T15" fmla="*/ 24 h 50"/>
                <a:gd name="T16" fmla="*/ 36 w 54"/>
                <a:gd name="T17" fmla="*/ 41 h 50"/>
                <a:gd name="T18" fmla="*/ 35 w 54"/>
                <a:gd name="T19" fmla="*/ 46 h 50"/>
                <a:gd name="T20" fmla="*/ 40 w 54"/>
                <a:gd name="T21" fmla="*/ 50 h 50"/>
                <a:gd name="T22" fmla="*/ 45 w 54"/>
                <a:gd name="T23" fmla="*/ 46 h 50"/>
                <a:gd name="T24" fmla="*/ 45 w 54"/>
                <a:gd name="T25" fmla="*/ 46 h 50"/>
                <a:gd name="T26" fmla="*/ 22 w 54"/>
                <a:gd name="T2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0">
                  <a:moveTo>
                    <a:pt x="22" y="2"/>
                  </a:moveTo>
                  <a:cubicBezTo>
                    <a:pt x="14" y="0"/>
                    <a:pt x="6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5" y="12"/>
                    <a:pt x="7" y="12"/>
                    <a:pt x="9" y="11"/>
                  </a:cubicBezTo>
                  <a:cubicBezTo>
                    <a:pt x="11" y="10"/>
                    <a:pt x="27" y="11"/>
                    <a:pt x="35" y="24"/>
                  </a:cubicBezTo>
                  <a:cubicBezTo>
                    <a:pt x="39" y="33"/>
                    <a:pt x="37" y="40"/>
                    <a:pt x="36" y="41"/>
                  </a:cubicBezTo>
                  <a:cubicBezTo>
                    <a:pt x="36" y="41"/>
                    <a:pt x="35" y="43"/>
                    <a:pt x="35" y="46"/>
                  </a:cubicBezTo>
                  <a:cubicBezTo>
                    <a:pt x="35" y="49"/>
                    <a:pt x="38" y="50"/>
                    <a:pt x="40" y="50"/>
                  </a:cubicBezTo>
                  <a:cubicBezTo>
                    <a:pt x="43" y="50"/>
                    <a:pt x="45" y="50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4" y="18"/>
                    <a:pt x="35" y="5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6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/>
          <p:cNvGrpSpPr/>
          <p:nvPr/>
        </p:nvGrpSpPr>
        <p:grpSpPr>
          <a:xfrm>
            <a:off x="2336756" y="1334140"/>
            <a:ext cx="4470488" cy="1971351"/>
            <a:chOff x="2570851" y="1334139"/>
            <a:chExt cx="4470488" cy="1971351"/>
          </a:xfrm>
        </p:grpSpPr>
        <p:grpSp>
          <p:nvGrpSpPr>
            <p:cNvPr id="6" name="组合 5"/>
            <p:cNvGrpSpPr/>
            <p:nvPr/>
          </p:nvGrpSpPr>
          <p:grpSpPr>
            <a:xfrm>
              <a:off x="2570851" y="1334139"/>
              <a:ext cx="1970697" cy="1971351"/>
              <a:chOff x="798310" y="3695555"/>
              <a:chExt cx="1970697" cy="1971351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798310" y="3695555"/>
                <a:ext cx="1970697" cy="1970697"/>
              </a:xfrm>
              <a:prstGeom prst="ellipse">
                <a:avLst/>
              </a:prstGeom>
              <a:solidFill>
                <a:srgbClr val="A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348482" y="4048588"/>
                <a:ext cx="881607" cy="912125"/>
                <a:chOff x="2438042" y="1467828"/>
                <a:chExt cx="1287369" cy="1331932"/>
              </a:xfrm>
              <a:solidFill>
                <a:srgbClr val="F3D4B7"/>
              </a:solidFill>
            </p:grpSpPr>
            <p:sp>
              <p:nvSpPr>
                <p:cNvPr id="24" name="任意多边形 23"/>
                <p:cNvSpPr/>
                <p:nvPr/>
              </p:nvSpPr>
              <p:spPr>
                <a:xfrm>
                  <a:off x="2567062" y="1467828"/>
                  <a:ext cx="1029330" cy="13319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9330" h="1331932">
                      <a:moveTo>
                        <a:pt x="40390" y="0"/>
                      </a:moveTo>
                      <a:lnTo>
                        <a:pt x="514665" y="3131"/>
                      </a:lnTo>
                      <a:lnTo>
                        <a:pt x="988940" y="0"/>
                      </a:lnTo>
                      <a:cubicBezTo>
                        <a:pt x="992115" y="178858"/>
                        <a:pt x="994761" y="363008"/>
                        <a:pt x="1014340" y="530225"/>
                      </a:cubicBezTo>
                      <a:cubicBezTo>
                        <a:pt x="1033919" y="697442"/>
                        <a:pt x="1041327" y="900113"/>
                        <a:pt x="992115" y="1003300"/>
                      </a:cubicBezTo>
                      <a:cubicBezTo>
                        <a:pt x="942903" y="1106487"/>
                        <a:pt x="915386" y="1132417"/>
                        <a:pt x="833365" y="1206500"/>
                      </a:cubicBezTo>
                      <a:cubicBezTo>
                        <a:pt x="755022" y="1277262"/>
                        <a:pt x="620676" y="1329195"/>
                        <a:pt x="514665" y="1331932"/>
                      </a:cubicBezTo>
                      <a:cubicBezTo>
                        <a:pt x="408654" y="1329195"/>
                        <a:pt x="274308" y="1277262"/>
                        <a:pt x="195965" y="1206500"/>
                      </a:cubicBezTo>
                      <a:cubicBezTo>
                        <a:pt x="113944" y="1132417"/>
                        <a:pt x="86427" y="1106487"/>
                        <a:pt x="37215" y="1003300"/>
                      </a:cubicBezTo>
                      <a:cubicBezTo>
                        <a:pt x="-11997" y="900113"/>
                        <a:pt x="-4589" y="697442"/>
                        <a:pt x="14990" y="530225"/>
                      </a:cubicBezTo>
                      <a:cubicBezTo>
                        <a:pt x="34569" y="363008"/>
                        <a:pt x="37215" y="178858"/>
                        <a:pt x="4039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 flipH="1">
                  <a:off x="2438042" y="1980875"/>
                  <a:ext cx="165966" cy="416487"/>
                </a:xfrm>
                <a:custGeom>
                  <a:avLst/>
                  <a:gdLst>
                    <a:gd name="connsiteX0" fmla="*/ 0 w 152400"/>
                    <a:gd name="connsiteY0" fmla="*/ 80963 h 419100"/>
                    <a:gd name="connsiteX1" fmla="*/ 95250 w 152400"/>
                    <a:gd name="connsiteY1" fmla="*/ 0 h 419100"/>
                    <a:gd name="connsiteX2" fmla="*/ 152400 w 152400"/>
                    <a:gd name="connsiteY2" fmla="*/ 185738 h 419100"/>
                    <a:gd name="connsiteX3" fmla="*/ 57150 w 152400"/>
                    <a:gd name="connsiteY3" fmla="*/ 419100 h 419100"/>
                    <a:gd name="connsiteX4" fmla="*/ 0 w 152400"/>
                    <a:gd name="connsiteY4" fmla="*/ 80963 h 419100"/>
                    <a:gd name="connsiteX0" fmla="*/ 0 w 153102"/>
                    <a:gd name="connsiteY0" fmla="*/ 85963 h 424100"/>
                    <a:gd name="connsiteX1" fmla="*/ 95250 w 153102"/>
                    <a:gd name="connsiteY1" fmla="*/ 5000 h 424100"/>
                    <a:gd name="connsiteX2" fmla="*/ 152400 w 153102"/>
                    <a:gd name="connsiteY2" fmla="*/ 190738 h 424100"/>
                    <a:gd name="connsiteX3" fmla="*/ 57150 w 153102"/>
                    <a:gd name="connsiteY3" fmla="*/ 424100 h 424100"/>
                    <a:gd name="connsiteX4" fmla="*/ 0 w 153102"/>
                    <a:gd name="connsiteY4" fmla="*/ 85963 h 424100"/>
                    <a:gd name="connsiteX0" fmla="*/ 0 w 161098"/>
                    <a:gd name="connsiteY0" fmla="*/ 85963 h 424100"/>
                    <a:gd name="connsiteX1" fmla="*/ 95250 w 161098"/>
                    <a:gd name="connsiteY1" fmla="*/ 5000 h 424100"/>
                    <a:gd name="connsiteX2" fmla="*/ 152400 w 161098"/>
                    <a:gd name="connsiteY2" fmla="*/ 190738 h 424100"/>
                    <a:gd name="connsiteX3" fmla="*/ 57150 w 161098"/>
                    <a:gd name="connsiteY3" fmla="*/ 424100 h 424100"/>
                    <a:gd name="connsiteX4" fmla="*/ 0 w 161098"/>
                    <a:gd name="connsiteY4" fmla="*/ 85963 h 424100"/>
                    <a:gd name="connsiteX0" fmla="*/ 817 w 161915"/>
                    <a:gd name="connsiteY0" fmla="*/ 85963 h 435420"/>
                    <a:gd name="connsiteX1" fmla="*/ 96067 w 161915"/>
                    <a:gd name="connsiteY1" fmla="*/ 5000 h 435420"/>
                    <a:gd name="connsiteX2" fmla="*/ 153217 w 161915"/>
                    <a:gd name="connsiteY2" fmla="*/ 190738 h 435420"/>
                    <a:gd name="connsiteX3" fmla="*/ 57967 w 161915"/>
                    <a:gd name="connsiteY3" fmla="*/ 424100 h 435420"/>
                    <a:gd name="connsiteX4" fmla="*/ 817 w 161915"/>
                    <a:gd name="connsiteY4" fmla="*/ 85963 h 435420"/>
                    <a:gd name="connsiteX0" fmla="*/ 817 w 156563"/>
                    <a:gd name="connsiteY0" fmla="*/ 81698 h 431155"/>
                    <a:gd name="connsiteX1" fmla="*/ 122261 w 156563"/>
                    <a:gd name="connsiteY1" fmla="*/ 5497 h 431155"/>
                    <a:gd name="connsiteX2" fmla="*/ 153217 w 156563"/>
                    <a:gd name="connsiteY2" fmla="*/ 186473 h 431155"/>
                    <a:gd name="connsiteX3" fmla="*/ 57967 w 156563"/>
                    <a:gd name="connsiteY3" fmla="*/ 419835 h 431155"/>
                    <a:gd name="connsiteX4" fmla="*/ 817 w 156563"/>
                    <a:gd name="connsiteY4" fmla="*/ 81698 h 431155"/>
                    <a:gd name="connsiteX0" fmla="*/ 641 w 153080"/>
                    <a:gd name="connsiteY0" fmla="*/ 81698 h 431245"/>
                    <a:gd name="connsiteX1" fmla="*/ 122085 w 153080"/>
                    <a:gd name="connsiteY1" fmla="*/ 5497 h 431245"/>
                    <a:gd name="connsiteX2" fmla="*/ 153041 w 153080"/>
                    <a:gd name="connsiteY2" fmla="*/ 186473 h 431245"/>
                    <a:gd name="connsiteX3" fmla="*/ 126848 w 153080"/>
                    <a:gd name="connsiteY3" fmla="*/ 336491 h 431245"/>
                    <a:gd name="connsiteX4" fmla="*/ 57791 w 153080"/>
                    <a:gd name="connsiteY4" fmla="*/ 419835 h 431245"/>
                    <a:gd name="connsiteX5" fmla="*/ 641 w 153080"/>
                    <a:gd name="connsiteY5" fmla="*/ 81698 h 431245"/>
                    <a:gd name="connsiteX0" fmla="*/ 641 w 153080"/>
                    <a:gd name="connsiteY0" fmla="*/ 81698 h 431245"/>
                    <a:gd name="connsiteX1" fmla="*/ 122085 w 153080"/>
                    <a:gd name="connsiteY1" fmla="*/ 5497 h 431245"/>
                    <a:gd name="connsiteX2" fmla="*/ 153041 w 153080"/>
                    <a:gd name="connsiteY2" fmla="*/ 186473 h 431245"/>
                    <a:gd name="connsiteX3" fmla="*/ 126848 w 153080"/>
                    <a:gd name="connsiteY3" fmla="*/ 336491 h 431245"/>
                    <a:gd name="connsiteX4" fmla="*/ 57791 w 153080"/>
                    <a:gd name="connsiteY4" fmla="*/ 419835 h 431245"/>
                    <a:gd name="connsiteX5" fmla="*/ 641 w 153080"/>
                    <a:gd name="connsiteY5" fmla="*/ 81698 h 431245"/>
                    <a:gd name="connsiteX0" fmla="*/ 606 w 153307"/>
                    <a:gd name="connsiteY0" fmla="*/ 81698 h 429536"/>
                    <a:gd name="connsiteX1" fmla="*/ 122050 w 153307"/>
                    <a:gd name="connsiteY1" fmla="*/ 5497 h 429536"/>
                    <a:gd name="connsiteX2" fmla="*/ 153006 w 153307"/>
                    <a:gd name="connsiteY2" fmla="*/ 186473 h 429536"/>
                    <a:gd name="connsiteX3" fmla="*/ 110145 w 153307"/>
                    <a:gd name="connsiteY3" fmla="*/ 324584 h 429536"/>
                    <a:gd name="connsiteX4" fmla="*/ 57756 w 153307"/>
                    <a:gd name="connsiteY4" fmla="*/ 419835 h 429536"/>
                    <a:gd name="connsiteX5" fmla="*/ 606 w 153307"/>
                    <a:gd name="connsiteY5" fmla="*/ 81698 h 429536"/>
                    <a:gd name="connsiteX0" fmla="*/ 635 w 153043"/>
                    <a:gd name="connsiteY0" fmla="*/ 81698 h 429857"/>
                    <a:gd name="connsiteX1" fmla="*/ 122079 w 153043"/>
                    <a:gd name="connsiteY1" fmla="*/ 5497 h 429857"/>
                    <a:gd name="connsiteX2" fmla="*/ 153035 w 153043"/>
                    <a:gd name="connsiteY2" fmla="*/ 186473 h 429857"/>
                    <a:gd name="connsiteX3" fmla="*/ 124461 w 153043"/>
                    <a:gd name="connsiteY3" fmla="*/ 326965 h 429857"/>
                    <a:gd name="connsiteX4" fmla="*/ 57785 w 153043"/>
                    <a:gd name="connsiteY4" fmla="*/ 419835 h 429857"/>
                    <a:gd name="connsiteX5" fmla="*/ 635 w 153043"/>
                    <a:gd name="connsiteY5" fmla="*/ 81698 h 429857"/>
                    <a:gd name="connsiteX0" fmla="*/ 635 w 153762"/>
                    <a:gd name="connsiteY0" fmla="*/ 75469 h 423628"/>
                    <a:gd name="connsiteX1" fmla="*/ 131604 w 153762"/>
                    <a:gd name="connsiteY1" fmla="*/ 6412 h 423628"/>
                    <a:gd name="connsiteX2" fmla="*/ 153035 w 153762"/>
                    <a:gd name="connsiteY2" fmla="*/ 180244 h 423628"/>
                    <a:gd name="connsiteX3" fmla="*/ 124461 w 153762"/>
                    <a:gd name="connsiteY3" fmla="*/ 320736 h 423628"/>
                    <a:gd name="connsiteX4" fmla="*/ 57785 w 153762"/>
                    <a:gd name="connsiteY4" fmla="*/ 413606 h 423628"/>
                    <a:gd name="connsiteX5" fmla="*/ 635 w 153762"/>
                    <a:gd name="connsiteY5" fmla="*/ 75469 h 423628"/>
                    <a:gd name="connsiteX0" fmla="*/ 635 w 153762"/>
                    <a:gd name="connsiteY0" fmla="*/ 68283 h 426530"/>
                    <a:gd name="connsiteX1" fmla="*/ 131604 w 153762"/>
                    <a:gd name="connsiteY1" fmla="*/ 8751 h 426530"/>
                    <a:gd name="connsiteX2" fmla="*/ 153035 w 153762"/>
                    <a:gd name="connsiteY2" fmla="*/ 182583 h 426530"/>
                    <a:gd name="connsiteX3" fmla="*/ 124461 w 153762"/>
                    <a:gd name="connsiteY3" fmla="*/ 323075 h 426530"/>
                    <a:gd name="connsiteX4" fmla="*/ 57785 w 153762"/>
                    <a:gd name="connsiteY4" fmla="*/ 415945 h 426530"/>
                    <a:gd name="connsiteX5" fmla="*/ 635 w 153762"/>
                    <a:gd name="connsiteY5" fmla="*/ 68283 h 426530"/>
                    <a:gd name="connsiteX0" fmla="*/ 635 w 184035"/>
                    <a:gd name="connsiteY0" fmla="*/ 68283 h 426530"/>
                    <a:gd name="connsiteX1" fmla="*/ 131604 w 184035"/>
                    <a:gd name="connsiteY1" fmla="*/ 8751 h 426530"/>
                    <a:gd name="connsiteX2" fmla="*/ 183991 w 184035"/>
                    <a:gd name="connsiteY2" fmla="*/ 182583 h 426530"/>
                    <a:gd name="connsiteX3" fmla="*/ 124461 w 184035"/>
                    <a:gd name="connsiteY3" fmla="*/ 323075 h 426530"/>
                    <a:gd name="connsiteX4" fmla="*/ 57785 w 184035"/>
                    <a:gd name="connsiteY4" fmla="*/ 415945 h 426530"/>
                    <a:gd name="connsiteX5" fmla="*/ 635 w 184035"/>
                    <a:gd name="connsiteY5" fmla="*/ 68283 h 426530"/>
                    <a:gd name="connsiteX0" fmla="*/ 635 w 160387"/>
                    <a:gd name="connsiteY0" fmla="*/ 68283 h 426530"/>
                    <a:gd name="connsiteX1" fmla="*/ 131604 w 160387"/>
                    <a:gd name="connsiteY1" fmla="*/ 8751 h 426530"/>
                    <a:gd name="connsiteX2" fmla="*/ 160179 w 160387"/>
                    <a:gd name="connsiteY2" fmla="*/ 182583 h 426530"/>
                    <a:gd name="connsiteX3" fmla="*/ 124461 w 160387"/>
                    <a:gd name="connsiteY3" fmla="*/ 323075 h 426530"/>
                    <a:gd name="connsiteX4" fmla="*/ 57785 w 160387"/>
                    <a:gd name="connsiteY4" fmla="*/ 415945 h 426530"/>
                    <a:gd name="connsiteX5" fmla="*/ 635 w 160387"/>
                    <a:gd name="connsiteY5" fmla="*/ 68283 h 426530"/>
                    <a:gd name="connsiteX0" fmla="*/ 635 w 137325"/>
                    <a:gd name="connsiteY0" fmla="*/ 68283 h 426530"/>
                    <a:gd name="connsiteX1" fmla="*/ 131604 w 137325"/>
                    <a:gd name="connsiteY1" fmla="*/ 8751 h 426530"/>
                    <a:gd name="connsiteX2" fmla="*/ 114935 w 137325"/>
                    <a:gd name="connsiteY2" fmla="*/ 182583 h 426530"/>
                    <a:gd name="connsiteX3" fmla="*/ 124461 w 137325"/>
                    <a:gd name="connsiteY3" fmla="*/ 323075 h 426530"/>
                    <a:gd name="connsiteX4" fmla="*/ 57785 w 137325"/>
                    <a:gd name="connsiteY4" fmla="*/ 415945 h 426530"/>
                    <a:gd name="connsiteX5" fmla="*/ 635 w 137325"/>
                    <a:gd name="connsiteY5" fmla="*/ 68283 h 426530"/>
                    <a:gd name="connsiteX0" fmla="*/ 635 w 155873"/>
                    <a:gd name="connsiteY0" fmla="*/ 68283 h 426530"/>
                    <a:gd name="connsiteX1" fmla="*/ 131604 w 155873"/>
                    <a:gd name="connsiteY1" fmla="*/ 8751 h 426530"/>
                    <a:gd name="connsiteX2" fmla="*/ 155416 w 155873"/>
                    <a:gd name="connsiteY2" fmla="*/ 182583 h 426530"/>
                    <a:gd name="connsiteX3" fmla="*/ 124461 w 155873"/>
                    <a:gd name="connsiteY3" fmla="*/ 323075 h 426530"/>
                    <a:gd name="connsiteX4" fmla="*/ 57785 w 155873"/>
                    <a:gd name="connsiteY4" fmla="*/ 415945 h 426530"/>
                    <a:gd name="connsiteX5" fmla="*/ 635 w 155873"/>
                    <a:gd name="connsiteY5" fmla="*/ 68283 h 426530"/>
                    <a:gd name="connsiteX0" fmla="*/ 563 w 158446"/>
                    <a:gd name="connsiteY0" fmla="*/ 68283 h 422498"/>
                    <a:gd name="connsiteX1" fmla="*/ 131532 w 158446"/>
                    <a:gd name="connsiteY1" fmla="*/ 8751 h 422498"/>
                    <a:gd name="connsiteX2" fmla="*/ 155344 w 158446"/>
                    <a:gd name="connsiteY2" fmla="*/ 182583 h 422498"/>
                    <a:gd name="connsiteX3" fmla="*/ 86289 w 158446"/>
                    <a:gd name="connsiteY3" fmla="*/ 287356 h 422498"/>
                    <a:gd name="connsiteX4" fmla="*/ 57713 w 158446"/>
                    <a:gd name="connsiteY4" fmla="*/ 415945 h 422498"/>
                    <a:gd name="connsiteX5" fmla="*/ 563 w 158446"/>
                    <a:gd name="connsiteY5" fmla="*/ 68283 h 422498"/>
                    <a:gd name="connsiteX0" fmla="*/ 650 w 155466"/>
                    <a:gd name="connsiteY0" fmla="*/ 68283 h 424983"/>
                    <a:gd name="connsiteX1" fmla="*/ 131619 w 155466"/>
                    <a:gd name="connsiteY1" fmla="*/ 8751 h 424983"/>
                    <a:gd name="connsiteX2" fmla="*/ 155431 w 155466"/>
                    <a:gd name="connsiteY2" fmla="*/ 182583 h 424983"/>
                    <a:gd name="connsiteX3" fmla="*/ 131619 w 155466"/>
                    <a:gd name="connsiteY3" fmla="*/ 311169 h 424983"/>
                    <a:gd name="connsiteX4" fmla="*/ 57800 w 155466"/>
                    <a:gd name="connsiteY4" fmla="*/ 415945 h 424983"/>
                    <a:gd name="connsiteX5" fmla="*/ 650 w 155466"/>
                    <a:gd name="connsiteY5" fmla="*/ 68283 h 424983"/>
                    <a:gd name="connsiteX0" fmla="*/ 9728 w 164544"/>
                    <a:gd name="connsiteY0" fmla="*/ 68283 h 362330"/>
                    <a:gd name="connsiteX1" fmla="*/ 140697 w 164544"/>
                    <a:gd name="connsiteY1" fmla="*/ 8751 h 362330"/>
                    <a:gd name="connsiteX2" fmla="*/ 164509 w 164544"/>
                    <a:gd name="connsiteY2" fmla="*/ 182583 h 362330"/>
                    <a:gd name="connsiteX3" fmla="*/ 140697 w 164544"/>
                    <a:gd name="connsiteY3" fmla="*/ 311169 h 362330"/>
                    <a:gd name="connsiteX4" fmla="*/ 12109 w 164544"/>
                    <a:gd name="connsiteY4" fmla="*/ 346889 h 362330"/>
                    <a:gd name="connsiteX5" fmla="*/ 9728 w 164544"/>
                    <a:gd name="connsiteY5" fmla="*/ 68283 h 362330"/>
                    <a:gd name="connsiteX0" fmla="*/ 1087 w 155903"/>
                    <a:gd name="connsiteY0" fmla="*/ 68283 h 420489"/>
                    <a:gd name="connsiteX1" fmla="*/ 132056 w 155903"/>
                    <a:gd name="connsiteY1" fmla="*/ 8751 h 420489"/>
                    <a:gd name="connsiteX2" fmla="*/ 155868 w 155903"/>
                    <a:gd name="connsiteY2" fmla="*/ 182583 h 420489"/>
                    <a:gd name="connsiteX3" fmla="*/ 132056 w 155903"/>
                    <a:gd name="connsiteY3" fmla="*/ 311169 h 420489"/>
                    <a:gd name="connsiteX4" fmla="*/ 39186 w 155903"/>
                    <a:gd name="connsiteY4" fmla="*/ 411183 h 420489"/>
                    <a:gd name="connsiteX5" fmla="*/ 1087 w 155903"/>
                    <a:gd name="connsiteY5" fmla="*/ 68283 h 420489"/>
                    <a:gd name="connsiteX0" fmla="*/ 1087 w 205874"/>
                    <a:gd name="connsiteY0" fmla="*/ 68283 h 420489"/>
                    <a:gd name="connsiteX1" fmla="*/ 132056 w 205874"/>
                    <a:gd name="connsiteY1" fmla="*/ 8751 h 420489"/>
                    <a:gd name="connsiteX2" fmla="*/ 205874 w 205874"/>
                    <a:gd name="connsiteY2" fmla="*/ 182583 h 420489"/>
                    <a:gd name="connsiteX3" fmla="*/ 132056 w 205874"/>
                    <a:gd name="connsiteY3" fmla="*/ 311169 h 420489"/>
                    <a:gd name="connsiteX4" fmla="*/ 39186 w 205874"/>
                    <a:gd name="connsiteY4" fmla="*/ 411183 h 420489"/>
                    <a:gd name="connsiteX5" fmla="*/ 1087 w 205874"/>
                    <a:gd name="connsiteY5" fmla="*/ 68283 h 420489"/>
                    <a:gd name="connsiteX0" fmla="*/ 1087 w 165393"/>
                    <a:gd name="connsiteY0" fmla="*/ 68110 h 420342"/>
                    <a:gd name="connsiteX1" fmla="*/ 132056 w 165393"/>
                    <a:gd name="connsiteY1" fmla="*/ 8578 h 420342"/>
                    <a:gd name="connsiteX2" fmla="*/ 165393 w 165393"/>
                    <a:gd name="connsiteY2" fmla="*/ 180029 h 420342"/>
                    <a:gd name="connsiteX3" fmla="*/ 132056 w 165393"/>
                    <a:gd name="connsiteY3" fmla="*/ 310996 h 420342"/>
                    <a:gd name="connsiteX4" fmla="*/ 39186 w 165393"/>
                    <a:gd name="connsiteY4" fmla="*/ 411010 h 420342"/>
                    <a:gd name="connsiteX5" fmla="*/ 1087 w 165393"/>
                    <a:gd name="connsiteY5" fmla="*/ 68110 h 420342"/>
                    <a:gd name="connsiteX0" fmla="*/ 1087 w 166418"/>
                    <a:gd name="connsiteY0" fmla="*/ 47515 h 399747"/>
                    <a:gd name="connsiteX1" fmla="*/ 98719 w 166418"/>
                    <a:gd name="connsiteY1" fmla="*/ 18939 h 399747"/>
                    <a:gd name="connsiteX2" fmla="*/ 165393 w 166418"/>
                    <a:gd name="connsiteY2" fmla="*/ 159434 h 399747"/>
                    <a:gd name="connsiteX3" fmla="*/ 132056 w 166418"/>
                    <a:gd name="connsiteY3" fmla="*/ 290401 h 399747"/>
                    <a:gd name="connsiteX4" fmla="*/ 39186 w 166418"/>
                    <a:gd name="connsiteY4" fmla="*/ 390415 h 399747"/>
                    <a:gd name="connsiteX5" fmla="*/ 1087 w 166418"/>
                    <a:gd name="connsiteY5" fmla="*/ 47515 h 399747"/>
                    <a:gd name="connsiteX0" fmla="*/ 1087 w 165645"/>
                    <a:gd name="connsiteY0" fmla="*/ 64404 h 416636"/>
                    <a:gd name="connsiteX1" fmla="*/ 117769 w 165645"/>
                    <a:gd name="connsiteY1" fmla="*/ 9635 h 416636"/>
                    <a:gd name="connsiteX2" fmla="*/ 165393 w 165645"/>
                    <a:gd name="connsiteY2" fmla="*/ 176323 h 416636"/>
                    <a:gd name="connsiteX3" fmla="*/ 132056 w 165645"/>
                    <a:gd name="connsiteY3" fmla="*/ 307290 h 416636"/>
                    <a:gd name="connsiteX4" fmla="*/ 39186 w 165645"/>
                    <a:gd name="connsiteY4" fmla="*/ 407304 h 416636"/>
                    <a:gd name="connsiteX5" fmla="*/ 1087 w 165645"/>
                    <a:gd name="connsiteY5" fmla="*/ 64404 h 416636"/>
                    <a:gd name="connsiteX0" fmla="*/ 1087 w 156326"/>
                    <a:gd name="connsiteY0" fmla="*/ 64404 h 416636"/>
                    <a:gd name="connsiteX1" fmla="*/ 117769 w 156326"/>
                    <a:gd name="connsiteY1" fmla="*/ 9635 h 416636"/>
                    <a:gd name="connsiteX2" fmla="*/ 155868 w 156326"/>
                    <a:gd name="connsiteY2" fmla="*/ 176323 h 416636"/>
                    <a:gd name="connsiteX3" fmla="*/ 132056 w 156326"/>
                    <a:gd name="connsiteY3" fmla="*/ 307290 h 416636"/>
                    <a:gd name="connsiteX4" fmla="*/ 39186 w 156326"/>
                    <a:gd name="connsiteY4" fmla="*/ 407304 h 416636"/>
                    <a:gd name="connsiteX5" fmla="*/ 1087 w 156326"/>
                    <a:gd name="connsiteY5" fmla="*/ 64404 h 416636"/>
                    <a:gd name="connsiteX0" fmla="*/ 1087 w 155890"/>
                    <a:gd name="connsiteY0" fmla="*/ 64404 h 416636"/>
                    <a:gd name="connsiteX1" fmla="*/ 129676 w 155890"/>
                    <a:gd name="connsiteY1" fmla="*/ 9635 h 416636"/>
                    <a:gd name="connsiteX2" fmla="*/ 155868 w 155890"/>
                    <a:gd name="connsiteY2" fmla="*/ 176323 h 416636"/>
                    <a:gd name="connsiteX3" fmla="*/ 132056 w 155890"/>
                    <a:gd name="connsiteY3" fmla="*/ 307290 h 416636"/>
                    <a:gd name="connsiteX4" fmla="*/ 39186 w 155890"/>
                    <a:gd name="connsiteY4" fmla="*/ 407304 h 416636"/>
                    <a:gd name="connsiteX5" fmla="*/ 1087 w 155890"/>
                    <a:gd name="connsiteY5" fmla="*/ 64404 h 416636"/>
                    <a:gd name="connsiteX0" fmla="*/ 1087 w 163022"/>
                    <a:gd name="connsiteY0" fmla="*/ 64229 h 416487"/>
                    <a:gd name="connsiteX1" fmla="*/ 129676 w 163022"/>
                    <a:gd name="connsiteY1" fmla="*/ 9460 h 416487"/>
                    <a:gd name="connsiteX2" fmla="*/ 163012 w 163022"/>
                    <a:gd name="connsiteY2" fmla="*/ 173767 h 416487"/>
                    <a:gd name="connsiteX3" fmla="*/ 132056 w 163022"/>
                    <a:gd name="connsiteY3" fmla="*/ 307115 h 416487"/>
                    <a:gd name="connsiteX4" fmla="*/ 39186 w 163022"/>
                    <a:gd name="connsiteY4" fmla="*/ 407129 h 416487"/>
                    <a:gd name="connsiteX5" fmla="*/ 1087 w 163022"/>
                    <a:gd name="connsiteY5" fmla="*/ 64229 h 416487"/>
                    <a:gd name="connsiteX0" fmla="*/ 4025 w 165966"/>
                    <a:gd name="connsiteY0" fmla="*/ 64229 h 416487"/>
                    <a:gd name="connsiteX1" fmla="*/ 132614 w 165966"/>
                    <a:gd name="connsiteY1" fmla="*/ 9460 h 416487"/>
                    <a:gd name="connsiteX2" fmla="*/ 165950 w 165966"/>
                    <a:gd name="connsiteY2" fmla="*/ 173767 h 416487"/>
                    <a:gd name="connsiteX3" fmla="*/ 134994 w 165966"/>
                    <a:gd name="connsiteY3" fmla="*/ 307115 h 416487"/>
                    <a:gd name="connsiteX4" fmla="*/ 18311 w 165966"/>
                    <a:gd name="connsiteY4" fmla="*/ 407129 h 416487"/>
                    <a:gd name="connsiteX5" fmla="*/ 4025 w 165966"/>
                    <a:gd name="connsiteY5" fmla="*/ 64229 h 41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966" h="416487">
                      <a:moveTo>
                        <a:pt x="4025" y="64229"/>
                      </a:moveTo>
                      <a:cubicBezTo>
                        <a:pt x="10375" y="-5621"/>
                        <a:pt x="105627" y="-8796"/>
                        <a:pt x="132614" y="9460"/>
                      </a:cubicBezTo>
                      <a:cubicBezTo>
                        <a:pt x="159602" y="27716"/>
                        <a:pt x="165553" y="124158"/>
                        <a:pt x="165950" y="173767"/>
                      </a:cubicBezTo>
                      <a:cubicBezTo>
                        <a:pt x="166347" y="223376"/>
                        <a:pt x="159601" y="268221"/>
                        <a:pt x="134994" y="307115"/>
                      </a:cubicBezTo>
                      <a:cubicBezTo>
                        <a:pt x="110387" y="346009"/>
                        <a:pt x="40139" y="447610"/>
                        <a:pt x="18311" y="407129"/>
                      </a:cubicBezTo>
                      <a:cubicBezTo>
                        <a:pt x="-3517" y="366648"/>
                        <a:pt x="-2325" y="134079"/>
                        <a:pt x="4025" y="642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3559445" y="1980875"/>
                  <a:ext cx="165966" cy="416487"/>
                </a:xfrm>
                <a:custGeom>
                  <a:avLst/>
                  <a:gdLst>
                    <a:gd name="connsiteX0" fmla="*/ 0 w 152400"/>
                    <a:gd name="connsiteY0" fmla="*/ 80963 h 419100"/>
                    <a:gd name="connsiteX1" fmla="*/ 95250 w 152400"/>
                    <a:gd name="connsiteY1" fmla="*/ 0 h 419100"/>
                    <a:gd name="connsiteX2" fmla="*/ 152400 w 152400"/>
                    <a:gd name="connsiteY2" fmla="*/ 185738 h 419100"/>
                    <a:gd name="connsiteX3" fmla="*/ 57150 w 152400"/>
                    <a:gd name="connsiteY3" fmla="*/ 419100 h 419100"/>
                    <a:gd name="connsiteX4" fmla="*/ 0 w 152400"/>
                    <a:gd name="connsiteY4" fmla="*/ 80963 h 419100"/>
                    <a:gd name="connsiteX0" fmla="*/ 0 w 153102"/>
                    <a:gd name="connsiteY0" fmla="*/ 85963 h 424100"/>
                    <a:gd name="connsiteX1" fmla="*/ 95250 w 153102"/>
                    <a:gd name="connsiteY1" fmla="*/ 5000 h 424100"/>
                    <a:gd name="connsiteX2" fmla="*/ 152400 w 153102"/>
                    <a:gd name="connsiteY2" fmla="*/ 190738 h 424100"/>
                    <a:gd name="connsiteX3" fmla="*/ 57150 w 153102"/>
                    <a:gd name="connsiteY3" fmla="*/ 424100 h 424100"/>
                    <a:gd name="connsiteX4" fmla="*/ 0 w 153102"/>
                    <a:gd name="connsiteY4" fmla="*/ 85963 h 424100"/>
                    <a:gd name="connsiteX0" fmla="*/ 0 w 161098"/>
                    <a:gd name="connsiteY0" fmla="*/ 85963 h 424100"/>
                    <a:gd name="connsiteX1" fmla="*/ 95250 w 161098"/>
                    <a:gd name="connsiteY1" fmla="*/ 5000 h 424100"/>
                    <a:gd name="connsiteX2" fmla="*/ 152400 w 161098"/>
                    <a:gd name="connsiteY2" fmla="*/ 190738 h 424100"/>
                    <a:gd name="connsiteX3" fmla="*/ 57150 w 161098"/>
                    <a:gd name="connsiteY3" fmla="*/ 424100 h 424100"/>
                    <a:gd name="connsiteX4" fmla="*/ 0 w 161098"/>
                    <a:gd name="connsiteY4" fmla="*/ 85963 h 424100"/>
                    <a:gd name="connsiteX0" fmla="*/ 817 w 161915"/>
                    <a:gd name="connsiteY0" fmla="*/ 85963 h 435420"/>
                    <a:gd name="connsiteX1" fmla="*/ 96067 w 161915"/>
                    <a:gd name="connsiteY1" fmla="*/ 5000 h 435420"/>
                    <a:gd name="connsiteX2" fmla="*/ 153217 w 161915"/>
                    <a:gd name="connsiteY2" fmla="*/ 190738 h 435420"/>
                    <a:gd name="connsiteX3" fmla="*/ 57967 w 161915"/>
                    <a:gd name="connsiteY3" fmla="*/ 424100 h 435420"/>
                    <a:gd name="connsiteX4" fmla="*/ 817 w 161915"/>
                    <a:gd name="connsiteY4" fmla="*/ 85963 h 435420"/>
                    <a:gd name="connsiteX0" fmla="*/ 817 w 156563"/>
                    <a:gd name="connsiteY0" fmla="*/ 81698 h 431155"/>
                    <a:gd name="connsiteX1" fmla="*/ 122261 w 156563"/>
                    <a:gd name="connsiteY1" fmla="*/ 5497 h 431155"/>
                    <a:gd name="connsiteX2" fmla="*/ 153217 w 156563"/>
                    <a:gd name="connsiteY2" fmla="*/ 186473 h 431155"/>
                    <a:gd name="connsiteX3" fmla="*/ 57967 w 156563"/>
                    <a:gd name="connsiteY3" fmla="*/ 419835 h 431155"/>
                    <a:gd name="connsiteX4" fmla="*/ 817 w 156563"/>
                    <a:gd name="connsiteY4" fmla="*/ 81698 h 431155"/>
                    <a:gd name="connsiteX0" fmla="*/ 641 w 153080"/>
                    <a:gd name="connsiteY0" fmla="*/ 81698 h 431245"/>
                    <a:gd name="connsiteX1" fmla="*/ 122085 w 153080"/>
                    <a:gd name="connsiteY1" fmla="*/ 5497 h 431245"/>
                    <a:gd name="connsiteX2" fmla="*/ 153041 w 153080"/>
                    <a:gd name="connsiteY2" fmla="*/ 186473 h 431245"/>
                    <a:gd name="connsiteX3" fmla="*/ 126848 w 153080"/>
                    <a:gd name="connsiteY3" fmla="*/ 336491 h 431245"/>
                    <a:gd name="connsiteX4" fmla="*/ 57791 w 153080"/>
                    <a:gd name="connsiteY4" fmla="*/ 419835 h 431245"/>
                    <a:gd name="connsiteX5" fmla="*/ 641 w 153080"/>
                    <a:gd name="connsiteY5" fmla="*/ 81698 h 431245"/>
                    <a:gd name="connsiteX0" fmla="*/ 641 w 153080"/>
                    <a:gd name="connsiteY0" fmla="*/ 81698 h 431245"/>
                    <a:gd name="connsiteX1" fmla="*/ 122085 w 153080"/>
                    <a:gd name="connsiteY1" fmla="*/ 5497 h 431245"/>
                    <a:gd name="connsiteX2" fmla="*/ 153041 w 153080"/>
                    <a:gd name="connsiteY2" fmla="*/ 186473 h 431245"/>
                    <a:gd name="connsiteX3" fmla="*/ 126848 w 153080"/>
                    <a:gd name="connsiteY3" fmla="*/ 336491 h 431245"/>
                    <a:gd name="connsiteX4" fmla="*/ 57791 w 153080"/>
                    <a:gd name="connsiteY4" fmla="*/ 419835 h 431245"/>
                    <a:gd name="connsiteX5" fmla="*/ 641 w 153080"/>
                    <a:gd name="connsiteY5" fmla="*/ 81698 h 431245"/>
                    <a:gd name="connsiteX0" fmla="*/ 606 w 153307"/>
                    <a:gd name="connsiteY0" fmla="*/ 81698 h 429536"/>
                    <a:gd name="connsiteX1" fmla="*/ 122050 w 153307"/>
                    <a:gd name="connsiteY1" fmla="*/ 5497 h 429536"/>
                    <a:gd name="connsiteX2" fmla="*/ 153006 w 153307"/>
                    <a:gd name="connsiteY2" fmla="*/ 186473 h 429536"/>
                    <a:gd name="connsiteX3" fmla="*/ 110145 w 153307"/>
                    <a:gd name="connsiteY3" fmla="*/ 324584 h 429536"/>
                    <a:gd name="connsiteX4" fmla="*/ 57756 w 153307"/>
                    <a:gd name="connsiteY4" fmla="*/ 419835 h 429536"/>
                    <a:gd name="connsiteX5" fmla="*/ 606 w 153307"/>
                    <a:gd name="connsiteY5" fmla="*/ 81698 h 429536"/>
                    <a:gd name="connsiteX0" fmla="*/ 635 w 153043"/>
                    <a:gd name="connsiteY0" fmla="*/ 81698 h 429857"/>
                    <a:gd name="connsiteX1" fmla="*/ 122079 w 153043"/>
                    <a:gd name="connsiteY1" fmla="*/ 5497 h 429857"/>
                    <a:gd name="connsiteX2" fmla="*/ 153035 w 153043"/>
                    <a:gd name="connsiteY2" fmla="*/ 186473 h 429857"/>
                    <a:gd name="connsiteX3" fmla="*/ 124461 w 153043"/>
                    <a:gd name="connsiteY3" fmla="*/ 326965 h 429857"/>
                    <a:gd name="connsiteX4" fmla="*/ 57785 w 153043"/>
                    <a:gd name="connsiteY4" fmla="*/ 419835 h 429857"/>
                    <a:gd name="connsiteX5" fmla="*/ 635 w 153043"/>
                    <a:gd name="connsiteY5" fmla="*/ 81698 h 429857"/>
                    <a:gd name="connsiteX0" fmla="*/ 635 w 153762"/>
                    <a:gd name="connsiteY0" fmla="*/ 75469 h 423628"/>
                    <a:gd name="connsiteX1" fmla="*/ 131604 w 153762"/>
                    <a:gd name="connsiteY1" fmla="*/ 6412 h 423628"/>
                    <a:gd name="connsiteX2" fmla="*/ 153035 w 153762"/>
                    <a:gd name="connsiteY2" fmla="*/ 180244 h 423628"/>
                    <a:gd name="connsiteX3" fmla="*/ 124461 w 153762"/>
                    <a:gd name="connsiteY3" fmla="*/ 320736 h 423628"/>
                    <a:gd name="connsiteX4" fmla="*/ 57785 w 153762"/>
                    <a:gd name="connsiteY4" fmla="*/ 413606 h 423628"/>
                    <a:gd name="connsiteX5" fmla="*/ 635 w 153762"/>
                    <a:gd name="connsiteY5" fmla="*/ 75469 h 423628"/>
                    <a:gd name="connsiteX0" fmla="*/ 635 w 153762"/>
                    <a:gd name="connsiteY0" fmla="*/ 68283 h 426530"/>
                    <a:gd name="connsiteX1" fmla="*/ 131604 w 153762"/>
                    <a:gd name="connsiteY1" fmla="*/ 8751 h 426530"/>
                    <a:gd name="connsiteX2" fmla="*/ 153035 w 153762"/>
                    <a:gd name="connsiteY2" fmla="*/ 182583 h 426530"/>
                    <a:gd name="connsiteX3" fmla="*/ 124461 w 153762"/>
                    <a:gd name="connsiteY3" fmla="*/ 323075 h 426530"/>
                    <a:gd name="connsiteX4" fmla="*/ 57785 w 153762"/>
                    <a:gd name="connsiteY4" fmla="*/ 415945 h 426530"/>
                    <a:gd name="connsiteX5" fmla="*/ 635 w 153762"/>
                    <a:gd name="connsiteY5" fmla="*/ 68283 h 426530"/>
                    <a:gd name="connsiteX0" fmla="*/ 635 w 184035"/>
                    <a:gd name="connsiteY0" fmla="*/ 68283 h 426530"/>
                    <a:gd name="connsiteX1" fmla="*/ 131604 w 184035"/>
                    <a:gd name="connsiteY1" fmla="*/ 8751 h 426530"/>
                    <a:gd name="connsiteX2" fmla="*/ 183991 w 184035"/>
                    <a:gd name="connsiteY2" fmla="*/ 182583 h 426530"/>
                    <a:gd name="connsiteX3" fmla="*/ 124461 w 184035"/>
                    <a:gd name="connsiteY3" fmla="*/ 323075 h 426530"/>
                    <a:gd name="connsiteX4" fmla="*/ 57785 w 184035"/>
                    <a:gd name="connsiteY4" fmla="*/ 415945 h 426530"/>
                    <a:gd name="connsiteX5" fmla="*/ 635 w 184035"/>
                    <a:gd name="connsiteY5" fmla="*/ 68283 h 426530"/>
                    <a:gd name="connsiteX0" fmla="*/ 635 w 160387"/>
                    <a:gd name="connsiteY0" fmla="*/ 68283 h 426530"/>
                    <a:gd name="connsiteX1" fmla="*/ 131604 w 160387"/>
                    <a:gd name="connsiteY1" fmla="*/ 8751 h 426530"/>
                    <a:gd name="connsiteX2" fmla="*/ 160179 w 160387"/>
                    <a:gd name="connsiteY2" fmla="*/ 182583 h 426530"/>
                    <a:gd name="connsiteX3" fmla="*/ 124461 w 160387"/>
                    <a:gd name="connsiteY3" fmla="*/ 323075 h 426530"/>
                    <a:gd name="connsiteX4" fmla="*/ 57785 w 160387"/>
                    <a:gd name="connsiteY4" fmla="*/ 415945 h 426530"/>
                    <a:gd name="connsiteX5" fmla="*/ 635 w 160387"/>
                    <a:gd name="connsiteY5" fmla="*/ 68283 h 426530"/>
                    <a:gd name="connsiteX0" fmla="*/ 635 w 137325"/>
                    <a:gd name="connsiteY0" fmla="*/ 68283 h 426530"/>
                    <a:gd name="connsiteX1" fmla="*/ 131604 w 137325"/>
                    <a:gd name="connsiteY1" fmla="*/ 8751 h 426530"/>
                    <a:gd name="connsiteX2" fmla="*/ 114935 w 137325"/>
                    <a:gd name="connsiteY2" fmla="*/ 182583 h 426530"/>
                    <a:gd name="connsiteX3" fmla="*/ 124461 w 137325"/>
                    <a:gd name="connsiteY3" fmla="*/ 323075 h 426530"/>
                    <a:gd name="connsiteX4" fmla="*/ 57785 w 137325"/>
                    <a:gd name="connsiteY4" fmla="*/ 415945 h 426530"/>
                    <a:gd name="connsiteX5" fmla="*/ 635 w 137325"/>
                    <a:gd name="connsiteY5" fmla="*/ 68283 h 426530"/>
                    <a:gd name="connsiteX0" fmla="*/ 635 w 155873"/>
                    <a:gd name="connsiteY0" fmla="*/ 68283 h 426530"/>
                    <a:gd name="connsiteX1" fmla="*/ 131604 w 155873"/>
                    <a:gd name="connsiteY1" fmla="*/ 8751 h 426530"/>
                    <a:gd name="connsiteX2" fmla="*/ 155416 w 155873"/>
                    <a:gd name="connsiteY2" fmla="*/ 182583 h 426530"/>
                    <a:gd name="connsiteX3" fmla="*/ 124461 w 155873"/>
                    <a:gd name="connsiteY3" fmla="*/ 323075 h 426530"/>
                    <a:gd name="connsiteX4" fmla="*/ 57785 w 155873"/>
                    <a:gd name="connsiteY4" fmla="*/ 415945 h 426530"/>
                    <a:gd name="connsiteX5" fmla="*/ 635 w 155873"/>
                    <a:gd name="connsiteY5" fmla="*/ 68283 h 426530"/>
                    <a:gd name="connsiteX0" fmla="*/ 563 w 158446"/>
                    <a:gd name="connsiteY0" fmla="*/ 68283 h 422498"/>
                    <a:gd name="connsiteX1" fmla="*/ 131532 w 158446"/>
                    <a:gd name="connsiteY1" fmla="*/ 8751 h 422498"/>
                    <a:gd name="connsiteX2" fmla="*/ 155344 w 158446"/>
                    <a:gd name="connsiteY2" fmla="*/ 182583 h 422498"/>
                    <a:gd name="connsiteX3" fmla="*/ 86289 w 158446"/>
                    <a:gd name="connsiteY3" fmla="*/ 287356 h 422498"/>
                    <a:gd name="connsiteX4" fmla="*/ 57713 w 158446"/>
                    <a:gd name="connsiteY4" fmla="*/ 415945 h 422498"/>
                    <a:gd name="connsiteX5" fmla="*/ 563 w 158446"/>
                    <a:gd name="connsiteY5" fmla="*/ 68283 h 422498"/>
                    <a:gd name="connsiteX0" fmla="*/ 650 w 155466"/>
                    <a:gd name="connsiteY0" fmla="*/ 68283 h 424983"/>
                    <a:gd name="connsiteX1" fmla="*/ 131619 w 155466"/>
                    <a:gd name="connsiteY1" fmla="*/ 8751 h 424983"/>
                    <a:gd name="connsiteX2" fmla="*/ 155431 w 155466"/>
                    <a:gd name="connsiteY2" fmla="*/ 182583 h 424983"/>
                    <a:gd name="connsiteX3" fmla="*/ 131619 w 155466"/>
                    <a:gd name="connsiteY3" fmla="*/ 311169 h 424983"/>
                    <a:gd name="connsiteX4" fmla="*/ 57800 w 155466"/>
                    <a:gd name="connsiteY4" fmla="*/ 415945 h 424983"/>
                    <a:gd name="connsiteX5" fmla="*/ 650 w 155466"/>
                    <a:gd name="connsiteY5" fmla="*/ 68283 h 424983"/>
                    <a:gd name="connsiteX0" fmla="*/ 9728 w 164544"/>
                    <a:gd name="connsiteY0" fmla="*/ 68283 h 362330"/>
                    <a:gd name="connsiteX1" fmla="*/ 140697 w 164544"/>
                    <a:gd name="connsiteY1" fmla="*/ 8751 h 362330"/>
                    <a:gd name="connsiteX2" fmla="*/ 164509 w 164544"/>
                    <a:gd name="connsiteY2" fmla="*/ 182583 h 362330"/>
                    <a:gd name="connsiteX3" fmla="*/ 140697 w 164544"/>
                    <a:gd name="connsiteY3" fmla="*/ 311169 h 362330"/>
                    <a:gd name="connsiteX4" fmla="*/ 12109 w 164544"/>
                    <a:gd name="connsiteY4" fmla="*/ 346889 h 362330"/>
                    <a:gd name="connsiteX5" fmla="*/ 9728 w 164544"/>
                    <a:gd name="connsiteY5" fmla="*/ 68283 h 362330"/>
                    <a:gd name="connsiteX0" fmla="*/ 1087 w 155903"/>
                    <a:gd name="connsiteY0" fmla="*/ 68283 h 420489"/>
                    <a:gd name="connsiteX1" fmla="*/ 132056 w 155903"/>
                    <a:gd name="connsiteY1" fmla="*/ 8751 h 420489"/>
                    <a:gd name="connsiteX2" fmla="*/ 155868 w 155903"/>
                    <a:gd name="connsiteY2" fmla="*/ 182583 h 420489"/>
                    <a:gd name="connsiteX3" fmla="*/ 132056 w 155903"/>
                    <a:gd name="connsiteY3" fmla="*/ 311169 h 420489"/>
                    <a:gd name="connsiteX4" fmla="*/ 39186 w 155903"/>
                    <a:gd name="connsiteY4" fmla="*/ 411183 h 420489"/>
                    <a:gd name="connsiteX5" fmla="*/ 1087 w 155903"/>
                    <a:gd name="connsiteY5" fmla="*/ 68283 h 420489"/>
                    <a:gd name="connsiteX0" fmla="*/ 1087 w 205874"/>
                    <a:gd name="connsiteY0" fmla="*/ 68283 h 420489"/>
                    <a:gd name="connsiteX1" fmla="*/ 132056 w 205874"/>
                    <a:gd name="connsiteY1" fmla="*/ 8751 h 420489"/>
                    <a:gd name="connsiteX2" fmla="*/ 205874 w 205874"/>
                    <a:gd name="connsiteY2" fmla="*/ 182583 h 420489"/>
                    <a:gd name="connsiteX3" fmla="*/ 132056 w 205874"/>
                    <a:gd name="connsiteY3" fmla="*/ 311169 h 420489"/>
                    <a:gd name="connsiteX4" fmla="*/ 39186 w 205874"/>
                    <a:gd name="connsiteY4" fmla="*/ 411183 h 420489"/>
                    <a:gd name="connsiteX5" fmla="*/ 1087 w 205874"/>
                    <a:gd name="connsiteY5" fmla="*/ 68283 h 420489"/>
                    <a:gd name="connsiteX0" fmla="*/ 1087 w 165393"/>
                    <a:gd name="connsiteY0" fmla="*/ 68110 h 420342"/>
                    <a:gd name="connsiteX1" fmla="*/ 132056 w 165393"/>
                    <a:gd name="connsiteY1" fmla="*/ 8578 h 420342"/>
                    <a:gd name="connsiteX2" fmla="*/ 165393 w 165393"/>
                    <a:gd name="connsiteY2" fmla="*/ 180029 h 420342"/>
                    <a:gd name="connsiteX3" fmla="*/ 132056 w 165393"/>
                    <a:gd name="connsiteY3" fmla="*/ 310996 h 420342"/>
                    <a:gd name="connsiteX4" fmla="*/ 39186 w 165393"/>
                    <a:gd name="connsiteY4" fmla="*/ 411010 h 420342"/>
                    <a:gd name="connsiteX5" fmla="*/ 1087 w 165393"/>
                    <a:gd name="connsiteY5" fmla="*/ 68110 h 420342"/>
                    <a:gd name="connsiteX0" fmla="*/ 1087 w 166418"/>
                    <a:gd name="connsiteY0" fmla="*/ 47515 h 399747"/>
                    <a:gd name="connsiteX1" fmla="*/ 98719 w 166418"/>
                    <a:gd name="connsiteY1" fmla="*/ 18939 h 399747"/>
                    <a:gd name="connsiteX2" fmla="*/ 165393 w 166418"/>
                    <a:gd name="connsiteY2" fmla="*/ 159434 h 399747"/>
                    <a:gd name="connsiteX3" fmla="*/ 132056 w 166418"/>
                    <a:gd name="connsiteY3" fmla="*/ 290401 h 399747"/>
                    <a:gd name="connsiteX4" fmla="*/ 39186 w 166418"/>
                    <a:gd name="connsiteY4" fmla="*/ 390415 h 399747"/>
                    <a:gd name="connsiteX5" fmla="*/ 1087 w 166418"/>
                    <a:gd name="connsiteY5" fmla="*/ 47515 h 399747"/>
                    <a:gd name="connsiteX0" fmla="*/ 1087 w 165645"/>
                    <a:gd name="connsiteY0" fmla="*/ 64404 h 416636"/>
                    <a:gd name="connsiteX1" fmla="*/ 117769 w 165645"/>
                    <a:gd name="connsiteY1" fmla="*/ 9635 h 416636"/>
                    <a:gd name="connsiteX2" fmla="*/ 165393 w 165645"/>
                    <a:gd name="connsiteY2" fmla="*/ 176323 h 416636"/>
                    <a:gd name="connsiteX3" fmla="*/ 132056 w 165645"/>
                    <a:gd name="connsiteY3" fmla="*/ 307290 h 416636"/>
                    <a:gd name="connsiteX4" fmla="*/ 39186 w 165645"/>
                    <a:gd name="connsiteY4" fmla="*/ 407304 h 416636"/>
                    <a:gd name="connsiteX5" fmla="*/ 1087 w 165645"/>
                    <a:gd name="connsiteY5" fmla="*/ 64404 h 416636"/>
                    <a:gd name="connsiteX0" fmla="*/ 1087 w 156326"/>
                    <a:gd name="connsiteY0" fmla="*/ 64404 h 416636"/>
                    <a:gd name="connsiteX1" fmla="*/ 117769 w 156326"/>
                    <a:gd name="connsiteY1" fmla="*/ 9635 h 416636"/>
                    <a:gd name="connsiteX2" fmla="*/ 155868 w 156326"/>
                    <a:gd name="connsiteY2" fmla="*/ 176323 h 416636"/>
                    <a:gd name="connsiteX3" fmla="*/ 132056 w 156326"/>
                    <a:gd name="connsiteY3" fmla="*/ 307290 h 416636"/>
                    <a:gd name="connsiteX4" fmla="*/ 39186 w 156326"/>
                    <a:gd name="connsiteY4" fmla="*/ 407304 h 416636"/>
                    <a:gd name="connsiteX5" fmla="*/ 1087 w 156326"/>
                    <a:gd name="connsiteY5" fmla="*/ 64404 h 416636"/>
                    <a:gd name="connsiteX0" fmla="*/ 1087 w 155890"/>
                    <a:gd name="connsiteY0" fmla="*/ 64404 h 416636"/>
                    <a:gd name="connsiteX1" fmla="*/ 129676 w 155890"/>
                    <a:gd name="connsiteY1" fmla="*/ 9635 h 416636"/>
                    <a:gd name="connsiteX2" fmla="*/ 155868 w 155890"/>
                    <a:gd name="connsiteY2" fmla="*/ 176323 h 416636"/>
                    <a:gd name="connsiteX3" fmla="*/ 132056 w 155890"/>
                    <a:gd name="connsiteY3" fmla="*/ 307290 h 416636"/>
                    <a:gd name="connsiteX4" fmla="*/ 39186 w 155890"/>
                    <a:gd name="connsiteY4" fmla="*/ 407304 h 416636"/>
                    <a:gd name="connsiteX5" fmla="*/ 1087 w 155890"/>
                    <a:gd name="connsiteY5" fmla="*/ 64404 h 416636"/>
                    <a:gd name="connsiteX0" fmla="*/ 1087 w 163022"/>
                    <a:gd name="connsiteY0" fmla="*/ 64229 h 416487"/>
                    <a:gd name="connsiteX1" fmla="*/ 129676 w 163022"/>
                    <a:gd name="connsiteY1" fmla="*/ 9460 h 416487"/>
                    <a:gd name="connsiteX2" fmla="*/ 163012 w 163022"/>
                    <a:gd name="connsiteY2" fmla="*/ 173767 h 416487"/>
                    <a:gd name="connsiteX3" fmla="*/ 132056 w 163022"/>
                    <a:gd name="connsiteY3" fmla="*/ 307115 h 416487"/>
                    <a:gd name="connsiteX4" fmla="*/ 39186 w 163022"/>
                    <a:gd name="connsiteY4" fmla="*/ 407129 h 416487"/>
                    <a:gd name="connsiteX5" fmla="*/ 1087 w 163022"/>
                    <a:gd name="connsiteY5" fmla="*/ 64229 h 416487"/>
                    <a:gd name="connsiteX0" fmla="*/ 4025 w 165966"/>
                    <a:gd name="connsiteY0" fmla="*/ 64229 h 416487"/>
                    <a:gd name="connsiteX1" fmla="*/ 132614 w 165966"/>
                    <a:gd name="connsiteY1" fmla="*/ 9460 h 416487"/>
                    <a:gd name="connsiteX2" fmla="*/ 165950 w 165966"/>
                    <a:gd name="connsiteY2" fmla="*/ 173767 h 416487"/>
                    <a:gd name="connsiteX3" fmla="*/ 134994 w 165966"/>
                    <a:gd name="connsiteY3" fmla="*/ 307115 h 416487"/>
                    <a:gd name="connsiteX4" fmla="*/ 18311 w 165966"/>
                    <a:gd name="connsiteY4" fmla="*/ 407129 h 416487"/>
                    <a:gd name="connsiteX5" fmla="*/ 4025 w 165966"/>
                    <a:gd name="connsiteY5" fmla="*/ 64229 h 416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5966" h="416487">
                      <a:moveTo>
                        <a:pt x="4025" y="64229"/>
                      </a:moveTo>
                      <a:cubicBezTo>
                        <a:pt x="10375" y="-5621"/>
                        <a:pt x="105627" y="-8796"/>
                        <a:pt x="132614" y="9460"/>
                      </a:cubicBezTo>
                      <a:cubicBezTo>
                        <a:pt x="159602" y="27716"/>
                        <a:pt x="165553" y="124158"/>
                        <a:pt x="165950" y="173767"/>
                      </a:cubicBezTo>
                      <a:cubicBezTo>
                        <a:pt x="166347" y="223376"/>
                        <a:pt x="159601" y="268221"/>
                        <a:pt x="134994" y="307115"/>
                      </a:cubicBezTo>
                      <a:cubicBezTo>
                        <a:pt x="110387" y="346009"/>
                        <a:pt x="40139" y="447610"/>
                        <a:pt x="18311" y="407129"/>
                      </a:cubicBezTo>
                      <a:cubicBezTo>
                        <a:pt x="-3517" y="366648"/>
                        <a:pt x="-2325" y="134079"/>
                        <a:pt x="4025" y="642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" name="任意多边形 8"/>
              <p:cNvSpPr/>
              <p:nvPr/>
            </p:nvSpPr>
            <p:spPr>
              <a:xfrm flipH="1">
                <a:off x="1154966" y="4889902"/>
                <a:ext cx="1264112" cy="777004"/>
              </a:xfrm>
              <a:custGeom>
                <a:avLst/>
                <a:gdLst>
                  <a:gd name="connsiteX0" fmla="*/ 1124244 w 1845921"/>
                  <a:gd name="connsiteY0" fmla="*/ 0 h 1134621"/>
                  <a:gd name="connsiteX1" fmla="*/ 922334 w 1845921"/>
                  <a:gd name="connsiteY1" fmla="*/ 57512 h 1134621"/>
                  <a:gd name="connsiteX2" fmla="*/ 720423 w 1845921"/>
                  <a:gd name="connsiteY2" fmla="*/ 0 h 1134621"/>
                  <a:gd name="connsiteX3" fmla="*/ 675181 w 1845921"/>
                  <a:gd name="connsiteY3" fmla="*/ 268174 h 1134621"/>
                  <a:gd name="connsiteX4" fmla="*/ 179087 w 1845921"/>
                  <a:gd name="connsiteY4" fmla="*/ 430299 h 1134621"/>
                  <a:gd name="connsiteX5" fmla="*/ 10855 w 1845921"/>
                  <a:gd name="connsiteY5" fmla="*/ 717289 h 1134621"/>
                  <a:gd name="connsiteX6" fmla="*/ 0 w 1845921"/>
                  <a:gd name="connsiteY6" fmla="*/ 794583 h 1134621"/>
                  <a:gd name="connsiteX7" fmla="*/ 12624 w 1845921"/>
                  <a:gd name="connsiteY7" fmla="*/ 806056 h 1134621"/>
                  <a:gd name="connsiteX8" fmla="*/ 927871 w 1845921"/>
                  <a:gd name="connsiteY8" fmla="*/ 1134621 h 1134621"/>
                  <a:gd name="connsiteX9" fmla="*/ 1843118 w 1845921"/>
                  <a:gd name="connsiteY9" fmla="*/ 806056 h 1134621"/>
                  <a:gd name="connsiteX10" fmla="*/ 1845921 w 1845921"/>
                  <a:gd name="connsiteY10" fmla="*/ 803509 h 1134621"/>
                  <a:gd name="connsiteX11" fmla="*/ 1833812 w 1845921"/>
                  <a:gd name="connsiteY11" fmla="*/ 717289 h 1134621"/>
                  <a:gd name="connsiteX12" fmla="*/ 1665580 w 1845921"/>
                  <a:gd name="connsiteY12" fmla="*/ 430299 h 1134621"/>
                  <a:gd name="connsiteX13" fmla="*/ 1169486 w 1845921"/>
                  <a:gd name="connsiteY13" fmla="*/ 268174 h 1134621"/>
                  <a:gd name="connsiteX14" fmla="*/ 1124244 w 1845921"/>
                  <a:gd name="connsiteY14" fmla="*/ 0 h 113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45921" h="1134621">
                    <a:moveTo>
                      <a:pt x="1124244" y="0"/>
                    </a:moveTo>
                    <a:cubicBezTo>
                      <a:pt x="1026861" y="38619"/>
                      <a:pt x="987520" y="48403"/>
                      <a:pt x="922334" y="57512"/>
                    </a:cubicBezTo>
                    <a:cubicBezTo>
                      <a:pt x="857147" y="48403"/>
                      <a:pt x="817806" y="38619"/>
                      <a:pt x="720423" y="0"/>
                    </a:cubicBezTo>
                    <a:cubicBezTo>
                      <a:pt x="698199" y="53224"/>
                      <a:pt x="765404" y="196458"/>
                      <a:pt x="675181" y="268174"/>
                    </a:cubicBezTo>
                    <a:cubicBezTo>
                      <a:pt x="584958" y="339891"/>
                      <a:pt x="292726" y="334672"/>
                      <a:pt x="179087" y="430299"/>
                    </a:cubicBezTo>
                    <a:cubicBezTo>
                      <a:pt x="93858" y="502020"/>
                      <a:pt x="37948" y="599334"/>
                      <a:pt x="10855" y="717289"/>
                    </a:cubicBezTo>
                    <a:lnTo>
                      <a:pt x="0" y="794583"/>
                    </a:lnTo>
                    <a:lnTo>
                      <a:pt x="12624" y="806056"/>
                    </a:lnTo>
                    <a:cubicBezTo>
                      <a:pt x="261343" y="1011318"/>
                      <a:pt x="580208" y="1134621"/>
                      <a:pt x="927871" y="1134621"/>
                    </a:cubicBezTo>
                    <a:cubicBezTo>
                      <a:pt x="1275534" y="1134621"/>
                      <a:pt x="1594398" y="1011318"/>
                      <a:pt x="1843118" y="806056"/>
                    </a:cubicBezTo>
                    <a:lnTo>
                      <a:pt x="1845921" y="803509"/>
                    </a:lnTo>
                    <a:lnTo>
                      <a:pt x="1833812" y="717289"/>
                    </a:lnTo>
                    <a:cubicBezTo>
                      <a:pt x="1806719" y="599334"/>
                      <a:pt x="1750809" y="502020"/>
                      <a:pt x="1665580" y="430299"/>
                    </a:cubicBezTo>
                    <a:cubicBezTo>
                      <a:pt x="1551941" y="334672"/>
                      <a:pt x="1259709" y="339891"/>
                      <a:pt x="1169486" y="268174"/>
                    </a:cubicBezTo>
                    <a:cubicBezTo>
                      <a:pt x="1079263" y="196458"/>
                      <a:pt x="1146468" y="53224"/>
                      <a:pt x="1124244" y="0"/>
                    </a:cubicBezTo>
                    <a:close/>
                  </a:path>
                </a:pathLst>
              </a:custGeom>
              <a:solidFill>
                <a:srgbClr val="F3D4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flipH="1">
                <a:off x="1155911" y="5076919"/>
                <a:ext cx="1263249" cy="589985"/>
              </a:xfrm>
              <a:custGeom>
                <a:avLst/>
                <a:gdLst>
                  <a:gd name="connsiteX0" fmla="*/ 1173544 w 1844662"/>
                  <a:gd name="connsiteY0" fmla="*/ 0 h 861527"/>
                  <a:gd name="connsiteX1" fmla="*/ 919245 w 1844662"/>
                  <a:gd name="connsiteY1" fmla="*/ 62370 h 861527"/>
                  <a:gd name="connsiteX2" fmla="*/ 674475 w 1844662"/>
                  <a:gd name="connsiteY2" fmla="*/ 0 h 861527"/>
                  <a:gd name="connsiteX3" fmla="*/ 178381 w 1844662"/>
                  <a:gd name="connsiteY3" fmla="*/ 162125 h 861527"/>
                  <a:gd name="connsiteX4" fmla="*/ 10149 w 1844662"/>
                  <a:gd name="connsiteY4" fmla="*/ 449115 h 861527"/>
                  <a:gd name="connsiteX5" fmla="*/ 0 w 1844662"/>
                  <a:gd name="connsiteY5" fmla="*/ 521378 h 861527"/>
                  <a:gd name="connsiteX6" fmla="*/ 12746 w 1844662"/>
                  <a:gd name="connsiteY6" fmla="*/ 532962 h 861527"/>
                  <a:gd name="connsiteX7" fmla="*/ 927993 w 1844662"/>
                  <a:gd name="connsiteY7" fmla="*/ 861527 h 861527"/>
                  <a:gd name="connsiteX8" fmla="*/ 1843240 w 1844662"/>
                  <a:gd name="connsiteY8" fmla="*/ 532962 h 861527"/>
                  <a:gd name="connsiteX9" fmla="*/ 1844662 w 1844662"/>
                  <a:gd name="connsiteY9" fmla="*/ 531670 h 861527"/>
                  <a:gd name="connsiteX10" fmla="*/ 1832995 w 1844662"/>
                  <a:gd name="connsiteY10" fmla="*/ 449115 h 861527"/>
                  <a:gd name="connsiteX11" fmla="*/ 1664874 w 1844662"/>
                  <a:gd name="connsiteY11" fmla="*/ 162125 h 861527"/>
                  <a:gd name="connsiteX12" fmla="*/ 1173544 w 1844662"/>
                  <a:gd name="connsiteY12" fmla="*/ 0 h 86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44662" h="861527">
                    <a:moveTo>
                      <a:pt x="1173544" y="0"/>
                    </a:moveTo>
                    <a:cubicBezTo>
                      <a:pt x="1085603" y="19996"/>
                      <a:pt x="1002423" y="62370"/>
                      <a:pt x="919245" y="62370"/>
                    </a:cubicBezTo>
                    <a:cubicBezTo>
                      <a:pt x="836067" y="62370"/>
                      <a:pt x="795571" y="47667"/>
                      <a:pt x="674475" y="0"/>
                    </a:cubicBezTo>
                    <a:cubicBezTo>
                      <a:pt x="550998" y="16626"/>
                      <a:pt x="292020" y="66498"/>
                      <a:pt x="178381" y="162125"/>
                    </a:cubicBezTo>
                    <a:cubicBezTo>
                      <a:pt x="93152" y="233846"/>
                      <a:pt x="37242" y="331160"/>
                      <a:pt x="10149" y="449115"/>
                    </a:cubicBezTo>
                    <a:lnTo>
                      <a:pt x="0" y="521378"/>
                    </a:lnTo>
                    <a:lnTo>
                      <a:pt x="12746" y="532962"/>
                    </a:lnTo>
                    <a:cubicBezTo>
                      <a:pt x="261465" y="738224"/>
                      <a:pt x="580330" y="861527"/>
                      <a:pt x="927993" y="861527"/>
                    </a:cubicBezTo>
                    <a:cubicBezTo>
                      <a:pt x="1275656" y="861527"/>
                      <a:pt x="1594520" y="738224"/>
                      <a:pt x="1843240" y="532962"/>
                    </a:cubicBezTo>
                    <a:lnTo>
                      <a:pt x="1844662" y="531670"/>
                    </a:lnTo>
                    <a:lnTo>
                      <a:pt x="1832995" y="449115"/>
                    </a:lnTo>
                    <a:cubicBezTo>
                      <a:pt x="1805716" y="331160"/>
                      <a:pt x="1749508" y="233846"/>
                      <a:pt x="1664874" y="162125"/>
                    </a:cubicBezTo>
                    <a:cubicBezTo>
                      <a:pt x="1552029" y="66497"/>
                      <a:pt x="1296360" y="12389"/>
                      <a:pt x="1173544" y="0"/>
                    </a:cubicBezTo>
                    <a:close/>
                  </a:path>
                </a:pathLst>
              </a:custGeom>
              <a:solidFill>
                <a:srgbClr val="5A68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菱形 10"/>
              <p:cNvSpPr/>
              <p:nvPr/>
            </p:nvSpPr>
            <p:spPr>
              <a:xfrm>
                <a:off x="2079557" y="5125917"/>
                <a:ext cx="197248" cy="320493"/>
              </a:xfrm>
              <a:prstGeom prst="diamond">
                <a:avLst/>
              </a:pr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2079557" y="5447519"/>
                <a:ext cx="163301" cy="171103"/>
              </a:xfrm>
              <a:custGeom>
                <a:avLst/>
                <a:gdLst>
                  <a:gd name="connsiteX0" fmla="*/ 144016 w 238462"/>
                  <a:gd name="connsiteY0" fmla="*/ 0 h 249852"/>
                  <a:gd name="connsiteX1" fmla="*/ 238462 w 238462"/>
                  <a:gd name="connsiteY1" fmla="*/ 153457 h 249852"/>
                  <a:gd name="connsiteX2" fmla="*/ 175938 w 238462"/>
                  <a:gd name="connsiteY2" fmla="*/ 185957 h 249852"/>
                  <a:gd name="connsiteX3" fmla="*/ 62640 w 238462"/>
                  <a:gd name="connsiteY3" fmla="*/ 233050 h 249852"/>
                  <a:gd name="connsiteX4" fmla="*/ 9756 w 238462"/>
                  <a:gd name="connsiteY4" fmla="*/ 249852 h 249852"/>
                  <a:gd name="connsiteX5" fmla="*/ 0 w 238462"/>
                  <a:gd name="connsiteY5" fmla="*/ 234000 h 24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8462" h="249852">
                    <a:moveTo>
                      <a:pt x="144016" y="0"/>
                    </a:moveTo>
                    <a:lnTo>
                      <a:pt x="238462" y="153457"/>
                    </a:lnTo>
                    <a:lnTo>
                      <a:pt x="175938" y="185957"/>
                    </a:lnTo>
                    <a:cubicBezTo>
                      <a:pt x="138999" y="203205"/>
                      <a:pt x="101206" y="218929"/>
                      <a:pt x="62640" y="233050"/>
                    </a:cubicBezTo>
                    <a:lnTo>
                      <a:pt x="9756" y="249852"/>
                    </a:lnTo>
                    <a:lnTo>
                      <a:pt x="0" y="234000"/>
                    </a:lnTo>
                    <a:close/>
                  </a:path>
                </a:pathLst>
              </a:cu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/>
            </p:nvSpPr>
            <p:spPr>
              <a:xfrm>
                <a:off x="1689394" y="5125917"/>
                <a:ext cx="197248" cy="320493"/>
              </a:xfrm>
              <a:prstGeom prst="diamond">
                <a:avLst/>
              </a:pr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1689394" y="5447519"/>
                <a:ext cx="197248" cy="219387"/>
              </a:xfrm>
              <a:custGeom>
                <a:avLst/>
                <a:gdLst>
                  <a:gd name="connsiteX0" fmla="*/ 144016 w 288032"/>
                  <a:gd name="connsiteY0" fmla="*/ 0 h 320359"/>
                  <a:gd name="connsiteX1" fmla="*/ 288032 w 288032"/>
                  <a:gd name="connsiteY1" fmla="*/ 234000 h 320359"/>
                  <a:gd name="connsiteX2" fmla="*/ 237601 w 288032"/>
                  <a:gd name="connsiteY2" fmla="*/ 315941 h 320359"/>
                  <a:gd name="connsiteX3" fmla="*/ 137650 w 288032"/>
                  <a:gd name="connsiteY3" fmla="*/ 320359 h 320359"/>
                  <a:gd name="connsiteX4" fmla="*/ 50787 w 288032"/>
                  <a:gd name="connsiteY4" fmla="*/ 316520 h 320359"/>
                  <a:gd name="connsiteX5" fmla="*/ 0 w 288032"/>
                  <a:gd name="connsiteY5" fmla="*/ 234000 h 32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8032" h="320359">
                    <a:moveTo>
                      <a:pt x="144016" y="0"/>
                    </a:moveTo>
                    <a:lnTo>
                      <a:pt x="288032" y="234000"/>
                    </a:lnTo>
                    <a:lnTo>
                      <a:pt x="237601" y="315941"/>
                    </a:lnTo>
                    <a:lnTo>
                      <a:pt x="137650" y="320359"/>
                    </a:lnTo>
                    <a:lnTo>
                      <a:pt x="50787" y="316520"/>
                    </a:lnTo>
                    <a:lnTo>
                      <a:pt x="0" y="234000"/>
                    </a:lnTo>
                    <a:close/>
                  </a:path>
                </a:pathLst>
              </a:cu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菱形 14"/>
              <p:cNvSpPr/>
              <p:nvPr/>
            </p:nvSpPr>
            <p:spPr>
              <a:xfrm>
                <a:off x="1299229" y="5125917"/>
                <a:ext cx="197248" cy="320493"/>
              </a:xfrm>
              <a:prstGeom prst="diamond">
                <a:avLst/>
              </a:pr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1331063" y="5447519"/>
                <a:ext cx="165415" cy="173419"/>
              </a:xfrm>
              <a:custGeom>
                <a:avLst/>
                <a:gdLst>
                  <a:gd name="connsiteX0" fmla="*/ 97531 w 241547"/>
                  <a:gd name="connsiteY0" fmla="*/ 0 h 253236"/>
                  <a:gd name="connsiteX1" fmla="*/ 241547 w 241547"/>
                  <a:gd name="connsiteY1" fmla="*/ 234000 h 253236"/>
                  <a:gd name="connsiteX2" fmla="*/ 229709 w 241547"/>
                  <a:gd name="connsiteY2" fmla="*/ 253236 h 253236"/>
                  <a:gd name="connsiteX3" fmla="*/ 166176 w 241547"/>
                  <a:gd name="connsiteY3" fmla="*/ 233050 h 253236"/>
                  <a:gd name="connsiteX4" fmla="*/ 52878 w 241547"/>
                  <a:gd name="connsiteY4" fmla="*/ 185957 h 253236"/>
                  <a:gd name="connsiteX5" fmla="*/ 0 w 241547"/>
                  <a:gd name="connsiteY5" fmla="*/ 158471 h 253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1547" h="253236">
                    <a:moveTo>
                      <a:pt x="97531" y="0"/>
                    </a:moveTo>
                    <a:lnTo>
                      <a:pt x="241547" y="234000"/>
                    </a:lnTo>
                    <a:lnTo>
                      <a:pt x="229709" y="253236"/>
                    </a:lnTo>
                    <a:lnTo>
                      <a:pt x="166176" y="233050"/>
                    </a:lnTo>
                    <a:cubicBezTo>
                      <a:pt x="127610" y="218929"/>
                      <a:pt x="89817" y="203205"/>
                      <a:pt x="52878" y="185957"/>
                    </a:cubicBezTo>
                    <a:lnTo>
                      <a:pt x="0" y="158471"/>
                    </a:lnTo>
                    <a:close/>
                  </a:path>
                </a:pathLst>
              </a:custGeom>
              <a:solidFill>
                <a:srgbClr val="FFE0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614125" y="4686351"/>
                <a:ext cx="346649" cy="197248"/>
              </a:xfrm>
              <a:prstGeom prst="ellipse">
                <a:avLst/>
              </a:prstGeom>
              <a:solidFill>
                <a:srgbClr val="9E6F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46"/>
              <p:cNvSpPr/>
              <p:nvPr/>
            </p:nvSpPr>
            <p:spPr>
              <a:xfrm flipV="1">
                <a:off x="1675095" y="4730588"/>
                <a:ext cx="224711" cy="108774"/>
              </a:xfrm>
              <a:custGeom>
                <a:avLst/>
                <a:gdLst/>
                <a:ahLst/>
                <a:cxnLst/>
                <a:rect l="l" t="t" r="r" b="b"/>
                <a:pathLst>
                  <a:path w="506196" h="245032">
                    <a:moveTo>
                      <a:pt x="253098" y="0"/>
                    </a:moveTo>
                    <a:cubicBezTo>
                      <a:pt x="392880" y="0"/>
                      <a:pt x="506196" y="64478"/>
                      <a:pt x="506196" y="144016"/>
                    </a:cubicBezTo>
                    <a:cubicBezTo>
                      <a:pt x="506196" y="183423"/>
                      <a:pt x="478381" y="219132"/>
                      <a:pt x="433253" y="245032"/>
                    </a:cubicBezTo>
                    <a:cubicBezTo>
                      <a:pt x="387417" y="218446"/>
                      <a:pt x="323626" y="202031"/>
                      <a:pt x="253098" y="202031"/>
                    </a:cubicBezTo>
                    <a:cubicBezTo>
                      <a:pt x="182570" y="202031"/>
                      <a:pt x="118780" y="218446"/>
                      <a:pt x="72943" y="245032"/>
                    </a:cubicBezTo>
                    <a:cubicBezTo>
                      <a:pt x="27815" y="219132"/>
                      <a:pt x="0" y="183423"/>
                      <a:pt x="0" y="144016"/>
                    </a:cubicBezTo>
                    <a:cubicBezTo>
                      <a:pt x="0" y="64478"/>
                      <a:pt x="113316" y="0"/>
                      <a:pt x="253098" y="0"/>
                    </a:cubicBezTo>
                    <a:close/>
                  </a:path>
                </a:pathLst>
              </a:custGeom>
              <a:solidFill>
                <a:srgbClr val="F3D4B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350478" y="3927096"/>
                <a:ext cx="864371" cy="557540"/>
              </a:xfrm>
              <a:custGeom>
                <a:avLst/>
                <a:gdLst>
                  <a:gd name="connsiteX0" fmla="*/ 161925 w 1262063"/>
                  <a:gd name="connsiteY0" fmla="*/ 828675 h 847725"/>
                  <a:gd name="connsiteX1" fmla="*/ 114300 w 1262063"/>
                  <a:gd name="connsiteY1" fmla="*/ 709613 h 847725"/>
                  <a:gd name="connsiteX2" fmla="*/ 28575 w 1262063"/>
                  <a:gd name="connsiteY2" fmla="*/ 709613 h 847725"/>
                  <a:gd name="connsiteX3" fmla="*/ 0 w 1262063"/>
                  <a:gd name="connsiteY3" fmla="*/ 371475 h 847725"/>
                  <a:gd name="connsiteX4" fmla="*/ 209550 w 1262063"/>
                  <a:gd name="connsiteY4" fmla="*/ 66675 h 847725"/>
                  <a:gd name="connsiteX5" fmla="*/ 623888 w 1262063"/>
                  <a:gd name="connsiteY5" fmla="*/ 0 h 847725"/>
                  <a:gd name="connsiteX6" fmla="*/ 1133475 w 1262063"/>
                  <a:gd name="connsiteY6" fmla="*/ 114300 h 847725"/>
                  <a:gd name="connsiteX7" fmla="*/ 1262063 w 1262063"/>
                  <a:gd name="connsiteY7" fmla="*/ 466725 h 847725"/>
                  <a:gd name="connsiteX8" fmla="*/ 1176338 w 1262063"/>
                  <a:gd name="connsiteY8" fmla="*/ 723900 h 847725"/>
                  <a:gd name="connsiteX9" fmla="*/ 1076325 w 1262063"/>
                  <a:gd name="connsiteY9" fmla="*/ 781050 h 847725"/>
                  <a:gd name="connsiteX10" fmla="*/ 1076325 w 1262063"/>
                  <a:gd name="connsiteY10" fmla="*/ 847725 h 847725"/>
                  <a:gd name="connsiteX11" fmla="*/ 919163 w 1262063"/>
                  <a:gd name="connsiteY11" fmla="*/ 423863 h 847725"/>
                  <a:gd name="connsiteX12" fmla="*/ 885825 w 1262063"/>
                  <a:gd name="connsiteY12" fmla="*/ 509588 h 847725"/>
                  <a:gd name="connsiteX13" fmla="*/ 985838 w 1262063"/>
                  <a:gd name="connsiteY13" fmla="*/ 742950 h 847725"/>
                  <a:gd name="connsiteX14" fmla="*/ 795338 w 1262063"/>
                  <a:gd name="connsiteY14" fmla="*/ 633413 h 847725"/>
                  <a:gd name="connsiteX15" fmla="*/ 752475 w 1262063"/>
                  <a:gd name="connsiteY15" fmla="*/ 471488 h 847725"/>
                  <a:gd name="connsiteX16" fmla="*/ 690563 w 1262063"/>
                  <a:gd name="connsiteY16" fmla="*/ 585788 h 847725"/>
                  <a:gd name="connsiteX17" fmla="*/ 781050 w 1262063"/>
                  <a:gd name="connsiteY17" fmla="*/ 719138 h 847725"/>
                  <a:gd name="connsiteX18" fmla="*/ 547688 w 1262063"/>
                  <a:gd name="connsiteY18" fmla="*/ 600075 h 847725"/>
                  <a:gd name="connsiteX19" fmla="*/ 547688 w 1262063"/>
                  <a:gd name="connsiteY19" fmla="*/ 452438 h 847725"/>
                  <a:gd name="connsiteX20" fmla="*/ 485775 w 1262063"/>
                  <a:gd name="connsiteY20" fmla="*/ 495300 h 847725"/>
                  <a:gd name="connsiteX21" fmla="*/ 523875 w 1262063"/>
                  <a:gd name="connsiteY21" fmla="*/ 638175 h 847725"/>
                  <a:gd name="connsiteX22" fmla="*/ 319088 w 1262063"/>
                  <a:gd name="connsiteY22" fmla="*/ 519113 h 847725"/>
                  <a:gd name="connsiteX23" fmla="*/ 285750 w 1262063"/>
                  <a:gd name="connsiteY23" fmla="*/ 366713 h 847725"/>
                  <a:gd name="connsiteX24" fmla="*/ 209550 w 1262063"/>
                  <a:gd name="connsiteY24" fmla="*/ 376238 h 847725"/>
                  <a:gd name="connsiteX25" fmla="*/ 161925 w 1262063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47725"/>
                  <a:gd name="connsiteX1" fmla="*/ 125251 w 1273014"/>
                  <a:gd name="connsiteY1" fmla="*/ 709613 h 847725"/>
                  <a:gd name="connsiteX2" fmla="*/ 39526 w 1273014"/>
                  <a:gd name="connsiteY2" fmla="*/ 709613 h 847725"/>
                  <a:gd name="connsiteX3" fmla="*/ 10951 w 1273014"/>
                  <a:gd name="connsiteY3" fmla="*/ 371475 h 847725"/>
                  <a:gd name="connsiteX4" fmla="*/ 220501 w 1273014"/>
                  <a:gd name="connsiteY4" fmla="*/ 66675 h 847725"/>
                  <a:gd name="connsiteX5" fmla="*/ 634839 w 1273014"/>
                  <a:gd name="connsiteY5" fmla="*/ 0 h 847725"/>
                  <a:gd name="connsiteX6" fmla="*/ 1144426 w 1273014"/>
                  <a:gd name="connsiteY6" fmla="*/ 114300 h 847725"/>
                  <a:gd name="connsiteX7" fmla="*/ 1273014 w 1273014"/>
                  <a:gd name="connsiteY7" fmla="*/ 466725 h 847725"/>
                  <a:gd name="connsiteX8" fmla="*/ 1187289 w 1273014"/>
                  <a:gd name="connsiteY8" fmla="*/ 723900 h 847725"/>
                  <a:gd name="connsiteX9" fmla="*/ 1087276 w 1273014"/>
                  <a:gd name="connsiteY9" fmla="*/ 781050 h 847725"/>
                  <a:gd name="connsiteX10" fmla="*/ 1087276 w 1273014"/>
                  <a:gd name="connsiteY10" fmla="*/ 847725 h 847725"/>
                  <a:gd name="connsiteX11" fmla="*/ 930114 w 1273014"/>
                  <a:gd name="connsiteY11" fmla="*/ 423863 h 847725"/>
                  <a:gd name="connsiteX12" fmla="*/ 896776 w 1273014"/>
                  <a:gd name="connsiteY12" fmla="*/ 509588 h 847725"/>
                  <a:gd name="connsiteX13" fmla="*/ 996789 w 1273014"/>
                  <a:gd name="connsiteY13" fmla="*/ 742950 h 847725"/>
                  <a:gd name="connsiteX14" fmla="*/ 806289 w 1273014"/>
                  <a:gd name="connsiteY14" fmla="*/ 633413 h 847725"/>
                  <a:gd name="connsiteX15" fmla="*/ 763426 w 1273014"/>
                  <a:gd name="connsiteY15" fmla="*/ 471488 h 847725"/>
                  <a:gd name="connsiteX16" fmla="*/ 701514 w 1273014"/>
                  <a:gd name="connsiteY16" fmla="*/ 585788 h 847725"/>
                  <a:gd name="connsiteX17" fmla="*/ 792001 w 1273014"/>
                  <a:gd name="connsiteY17" fmla="*/ 719138 h 847725"/>
                  <a:gd name="connsiteX18" fmla="*/ 558639 w 1273014"/>
                  <a:gd name="connsiteY18" fmla="*/ 600075 h 847725"/>
                  <a:gd name="connsiteX19" fmla="*/ 558639 w 1273014"/>
                  <a:gd name="connsiteY19" fmla="*/ 452438 h 847725"/>
                  <a:gd name="connsiteX20" fmla="*/ 496726 w 1273014"/>
                  <a:gd name="connsiteY20" fmla="*/ 495300 h 847725"/>
                  <a:gd name="connsiteX21" fmla="*/ 534826 w 1273014"/>
                  <a:gd name="connsiteY21" fmla="*/ 638175 h 847725"/>
                  <a:gd name="connsiteX22" fmla="*/ 330039 w 1273014"/>
                  <a:gd name="connsiteY22" fmla="*/ 519113 h 847725"/>
                  <a:gd name="connsiteX23" fmla="*/ 296701 w 1273014"/>
                  <a:gd name="connsiteY23" fmla="*/ 366713 h 847725"/>
                  <a:gd name="connsiteX24" fmla="*/ 220501 w 1273014"/>
                  <a:gd name="connsiteY24" fmla="*/ 376238 h 847725"/>
                  <a:gd name="connsiteX25" fmla="*/ 172876 w 1273014"/>
                  <a:gd name="connsiteY25" fmla="*/ 828675 h 847725"/>
                  <a:gd name="connsiteX0" fmla="*/ 172876 w 1273014"/>
                  <a:gd name="connsiteY0" fmla="*/ 828675 h 865712"/>
                  <a:gd name="connsiteX1" fmla="*/ 125251 w 1273014"/>
                  <a:gd name="connsiteY1" fmla="*/ 709613 h 865712"/>
                  <a:gd name="connsiteX2" fmla="*/ 39526 w 1273014"/>
                  <a:gd name="connsiteY2" fmla="*/ 709613 h 865712"/>
                  <a:gd name="connsiteX3" fmla="*/ 10951 w 1273014"/>
                  <a:gd name="connsiteY3" fmla="*/ 371475 h 865712"/>
                  <a:gd name="connsiteX4" fmla="*/ 220501 w 1273014"/>
                  <a:gd name="connsiteY4" fmla="*/ 66675 h 865712"/>
                  <a:gd name="connsiteX5" fmla="*/ 634839 w 1273014"/>
                  <a:gd name="connsiteY5" fmla="*/ 0 h 865712"/>
                  <a:gd name="connsiteX6" fmla="*/ 1144426 w 1273014"/>
                  <a:gd name="connsiteY6" fmla="*/ 114300 h 865712"/>
                  <a:gd name="connsiteX7" fmla="*/ 1273014 w 1273014"/>
                  <a:gd name="connsiteY7" fmla="*/ 466725 h 865712"/>
                  <a:gd name="connsiteX8" fmla="*/ 1187289 w 1273014"/>
                  <a:gd name="connsiteY8" fmla="*/ 723900 h 865712"/>
                  <a:gd name="connsiteX9" fmla="*/ 1087276 w 1273014"/>
                  <a:gd name="connsiteY9" fmla="*/ 781050 h 865712"/>
                  <a:gd name="connsiteX10" fmla="*/ 1087276 w 1273014"/>
                  <a:gd name="connsiteY10" fmla="*/ 847725 h 865712"/>
                  <a:gd name="connsiteX11" fmla="*/ 930114 w 1273014"/>
                  <a:gd name="connsiteY11" fmla="*/ 423863 h 865712"/>
                  <a:gd name="connsiteX12" fmla="*/ 896776 w 1273014"/>
                  <a:gd name="connsiteY12" fmla="*/ 509588 h 865712"/>
                  <a:gd name="connsiteX13" fmla="*/ 996789 w 1273014"/>
                  <a:gd name="connsiteY13" fmla="*/ 742950 h 865712"/>
                  <a:gd name="connsiteX14" fmla="*/ 806289 w 1273014"/>
                  <a:gd name="connsiteY14" fmla="*/ 633413 h 865712"/>
                  <a:gd name="connsiteX15" fmla="*/ 763426 w 1273014"/>
                  <a:gd name="connsiteY15" fmla="*/ 471488 h 865712"/>
                  <a:gd name="connsiteX16" fmla="*/ 701514 w 1273014"/>
                  <a:gd name="connsiteY16" fmla="*/ 585788 h 865712"/>
                  <a:gd name="connsiteX17" fmla="*/ 792001 w 1273014"/>
                  <a:gd name="connsiteY17" fmla="*/ 719138 h 865712"/>
                  <a:gd name="connsiteX18" fmla="*/ 558639 w 1273014"/>
                  <a:gd name="connsiteY18" fmla="*/ 600075 h 865712"/>
                  <a:gd name="connsiteX19" fmla="*/ 558639 w 1273014"/>
                  <a:gd name="connsiteY19" fmla="*/ 452438 h 865712"/>
                  <a:gd name="connsiteX20" fmla="*/ 496726 w 1273014"/>
                  <a:gd name="connsiteY20" fmla="*/ 495300 h 865712"/>
                  <a:gd name="connsiteX21" fmla="*/ 534826 w 1273014"/>
                  <a:gd name="connsiteY21" fmla="*/ 638175 h 865712"/>
                  <a:gd name="connsiteX22" fmla="*/ 330039 w 1273014"/>
                  <a:gd name="connsiteY22" fmla="*/ 519113 h 865712"/>
                  <a:gd name="connsiteX23" fmla="*/ 296701 w 1273014"/>
                  <a:gd name="connsiteY23" fmla="*/ 366713 h 865712"/>
                  <a:gd name="connsiteX24" fmla="*/ 220501 w 1273014"/>
                  <a:gd name="connsiteY24" fmla="*/ 376238 h 865712"/>
                  <a:gd name="connsiteX25" fmla="*/ 172876 w 1273014"/>
                  <a:gd name="connsiteY25" fmla="*/ 828675 h 865712"/>
                  <a:gd name="connsiteX0" fmla="*/ 172876 w 1273582"/>
                  <a:gd name="connsiteY0" fmla="*/ 828675 h 865712"/>
                  <a:gd name="connsiteX1" fmla="*/ 125251 w 1273582"/>
                  <a:gd name="connsiteY1" fmla="*/ 709613 h 865712"/>
                  <a:gd name="connsiteX2" fmla="*/ 39526 w 1273582"/>
                  <a:gd name="connsiteY2" fmla="*/ 709613 h 865712"/>
                  <a:gd name="connsiteX3" fmla="*/ 10951 w 1273582"/>
                  <a:gd name="connsiteY3" fmla="*/ 371475 h 865712"/>
                  <a:gd name="connsiteX4" fmla="*/ 220501 w 1273582"/>
                  <a:gd name="connsiteY4" fmla="*/ 66675 h 865712"/>
                  <a:gd name="connsiteX5" fmla="*/ 634839 w 1273582"/>
                  <a:gd name="connsiteY5" fmla="*/ 0 h 865712"/>
                  <a:gd name="connsiteX6" fmla="*/ 1144426 w 1273582"/>
                  <a:gd name="connsiteY6" fmla="*/ 114300 h 865712"/>
                  <a:gd name="connsiteX7" fmla="*/ 1273014 w 1273582"/>
                  <a:gd name="connsiteY7" fmla="*/ 466725 h 865712"/>
                  <a:gd name="connsiteX8" fmla="*/ 1187289 w 1273582"/>
                  <a:gd name="connsiteY8" fmla="*/ 723900 h 865712"/>
                  <a:gd name="connsiteX9" fmla="*/ 1087276 w 1273582"/>
                  <a:gd name="connsiteY9" fmla="*/ 781050 h 865712"/>
                  <a:gd name="connsiteX10" fmla="*/ 1087276 w 1273582"/>
                  <a:gd name="connsiteY10" fmla="*/ 847725 h 865712"/>
                  <a:gd name="connsiteX11" fmla="*/ 930114 w 1273582"/>
                  <a:gd name="connsiteY11" fmla="*/ 423863 h 865712"/>
                  <a:gd name="connsiteX12" fmla="*/ 896776 w 1273582"/>
                  <a:gd name="connsiteY12" fmla="*/ 509588 h 865712"/>
                  <a:gd name="connsiteX13" fmla="*/ 996789 w 1273582"/>
                  <a:gd name="connsiteY13" fmla="*/ 742950 h 865712"/>
                  <a:gd name="connsiteX14" fmla="*/ 806289 w 1273582"/>
                  <a:gd name="connsiteY14" fmla="*/ 633413 h 865712"/>
                  <a:gd name="connsiteX15" fmla="*/ 763426 w 1273582"/>
                  <a:gd name="connsiteY15" fmla="*/ 471488 h 865712"/>
                  <a:gd name="connsiteX16" fmla="*/ 701514 w 1273582"/>
                  <a:gd name="connsiteY16" fmla="*/ 585788 h 865712"/>
                  <a:gd name="connsiteX17" fmla="*/ 792001 w 1273582"/>
                  <a:gd name="connsiteY17" fmla="*/ 719138 h 865712"/>
                  <a:gd name="connsiteX18" fmla="*/ 558639 w 1273582"/>
                  <a:gd name="connsiteY18" fmla="*/ 600075 h 865712"/>
                  <a:gd name="connsiteX19" fmla="*/ 558639 w 1273582"/>
                  <a:gd name="connsiteY19" fmla="*/ 452438 h 865712"/>
                  <a:gd name="connsiteX20" fmla="*/ 496726 w 1273582"/>
                  <a:gd name="connsiteY20" fmla="*/ 495300 h 865712"/>
                  <a:gd name="connsiteX21" fmla="*/ 534826 w 1273582"/>
                  <a:gd name="connsiteY21" fmla="*/ 638175 h 865712"/>
                  <a:gd name="connsiteX22" fmla="*/ 330039 w 1273582"/>
                  <a:gd name="connsiteY22" fmla="*/ 519113 h 865712"/>
                  <a:gd name="connsiteX23" fmla="*/ 296701 w 1273582"/>
                  <a:gd name="connsiteY23" fmla="*/ 366713 h 865712"/>
                  <a:gd name="connsiteX24" fmla="*/ 220501 w 1273582"/>
                  <a:gd name="connsiteY24" fmla="*/ 376238 h 865712"/>
                  <a:gd name="connsiteX25" fmla="*/ 172876 w 1273582"/>
                  <a:gd name="connsiteY25" fmla="*/ 828675 h 865712"/>
                  <a:gd name="connsiteX0" fmla="*/ 172876 w 1273582"/>
                  <a:gd name="connsiteY0" fmla="*/ 828675 h 865712"/>
                  <a:gd name="connsiteX1" fmla="*/ 125251 w 1273582"/>
                  <a:gd name="connsiteY1" fmla="*/ 709613 h 865712"/>
                  <a:gd name="connsiteX2" fmla="*/ 39526 w 1273582"/>
                  <a:gd name="connsiteY2" fmla="*/ 709613 h 865712"/>
                  <a:gd name="connsiteX3" fmla="*/ 10951 w 1273582"/>
                  <a:gd name="connsiteY3" fmla="*/ 371475 h 865712"/>
                  <a:gd name="connsiteX4" fmla="*/ 220501 w 1273582"/>
                  <a:gd name="connsiteY4" fmla="*/ 66675 h 865712"/>
                  <a:gd name="connsiteX5" fmla="*/ 634839 w 1273582"/>
                  <a:gd name="connsiteY5" fmla="*/ 0 h 865712"/>
                  <a:gd name="connsiteX6" fmla="*/ 1144426 w 1273582"/>
                  <a:gd name="connsiteY6" fmla="*/ 114300 h 865712"/>
                  <a:gd name="connsiteX7" fmla="*/ 1273014 w 1273582"/>
                  <a:gd name="connsiteY7" fmla="*/ 466725 h 865712"/>
                  <a:gd name="connsiteX8" fmla="*/ 1187289 w 1273582"/>
                  <a:gd name="connsiteY8" fmla="*/ 723900 h 865712"/>
                  <a:gd name="connsiteX9" fmla="*/ 1087276 w 1273582"/>
                  <a:gd name="connsiteY9" fmla="*/ 781050 h 865712"/>
                  <a:gd name="connsiteX10" fmla="*/ 1087276 w 1273582"/>
                  <a:gd name="connsiteY10" fmla="*/ 847725 h 865712"/>
                  <a:gd name="connsiteX11" fmla="*/ 930114 w 1273582"/>
                  <a:gd name="connsiteY11" fmla="*/ 423863 h 865712"/>
                  <a:gd name="connsiteX12" fmla="*/ 896776 w 1273582"/>
                  <a:gd name="connsiteY12" fmla="*/ 509588 h 865712"/>
                  <a:gd name="connsiteX13" fmla="*/ 996789 w 1273582"/>
                  <a:gd name="connsiteY13" fmla="*/ 742950 h 865712"/>
                  <a:gd name="connsiteX14" fmla="*/ 806289 w 1273582"/>
                  <a:gd name="connsiteY14" fmla="*/ 633413 h 865712"/>
                  <a:gd name="connsiteX15" fmla="*/ 763426 w 1273582"/>
                  <a:gd name="connsiteY15" fmla="*/ 471488 h 865712"/>
                  <a:gd name="connsiteX16" fmla="*/ 701514 w 1273582"/>
                  <a:gd name="connsiteY16" fmla="*/ 585788 h 865712"/>
                  <a:gd name="connsiteX17" fmla="*/ 792001 w 1273582"/>
                  <a:gd name="connsiteY17" fmla="*/ 719138 h 865712"/>
                  <a:gd name="connsiteX18" fmla="*/ 558639 w 1273582"/>
                  <a:gd name="connsiteY18" fmla="*/ 600075 h 865712"/>
                  <a:gd name="connsiteX19" fmla="*/ 558639 w 1273582"/>
                  <a:gd name="connsiteY19" fmla="*/ 452438 h 865712"/>
                  <a:gd name="connsiteX20" fmla="*/ 496726 w 1273582"/>
                  <a:gd name="connsiteY20" fmla="*/ 495300 h 865712"/>
                  <a:gd name="connsiteX21" fmla="*/ 534826 w 1273582"/>
                  <a:gd name="connsiteY21" fmla="*/ 638175 h 865712"/>
                  <a:gd name="connsiteX22" fmla="*/ 330039 w 1273582"/>
                  <a:gd name="connsiteY22" fmla="*/ 519113 h 865712"/>
                  <a:gd name="connsiteX23" fmla="*/ 296701 w 1273582"/>
                  <a:gd name="connsiteY23" fmla="*/ 366713 h 865712"/>
                  <a:gd name="connsiteX24" fmla="*/ 220501 w 1273582"/>
                  <a:gd name="connsiteY24" fmla="*/ 376238 h 865712"/>
                  <a:gd name="connsiteX25" fmla="*/ 172876 w 1273582"/>
                  <a:gd name="connsiteY25" fmla="*/ 828675 h 865712"/>
                  <a:gd name="connsiteX0" fmla="*/ 172876 w 1273582"/>
                  <a:gd name="connsiteY0" fmla="*/ 828675 h 865712"/>
                  <a:gd name="connsiteX1" fmla="*/ 125251 w 1273582"/>
                  <a:gd name="connsiteY1" fmla="*/ 709613 h 865712"/>
                  <a:gd name="connsiteX2" fmla="*/ 39526 w 1273582"/>
                  <a:gd name="connsiteY2" fmla="*/ 709613 h 865712"/>
                  <a:gd name="connsiteX3" fmla="*/ 10951 w 1273582"/>
                  <a:gd name="connsiteY3" fmla="*/ 371475 h 865712"/>
                  <a:gd name="connsiteX4" fmla="*/ 220501 w 1273582"/>
                  <a:gd name="connsiteY4" fmla="*/ 66675 h 865712"/>
                  <a:gd name="connsiteX5" fmla="*/ 634839 w 1273582"/>
                  <a:gd name="connsiteY5" fmla="*/ 0 h 865712"/>
                  <a:gd name="connsiteX6" fmla="*/ 1144426 w 1273582"/>
                  <a:gd name="connsiteY6" fmla="*/ 114300 h 865712"/>
                  <a:gd name="connsiteX7" fmla="*/ 1273014 w 1273582"/>
                  <a:gd name="connsiteY7" fmla="*/ 466725 h 865712"/>
                  <a:gd name="connsiteX8" fmla="*/ 1187289 w 1273582"/>
                  <a:gd name="connsiteY8" fmla="*/ 723900 h 865712"/>
                  <a:gd name="connsiteX9" fmla="*/ 1087276 w 1273582"/>
                  <a:gd name="connsiteY9" fmla="*/ 781050 h 865712"/>
                  <a:gd name="connsiteX10" fmla="*/ 1087276 w 1273582"/>
                  <a:gd name="connsiteY10" fmla="*/ 847725 h 865712"/>
                  <a:gd name="connsiteX11" fmla="*/ 930114 w 1273582"/>
                  <a:gd name="connsiteY11" fmla="*/ 423863 h 865712"/>
                  <a:gd name="connsiteX12" fmla="*/ 896776 w 1273582"/>
                  <a:gd name="connsiteY12" fmla="*/ 509588 h 865712"/>
                  <a:gd name="connsiteX13" fmla="*/ 996789 w 1273582"/>
                  <a:gd name="connsiteY13" fmla="*/ 742950 h 865712"/>
                  <a:gd name="connsiteX14" fmla="*/ 806289 w 1273582"/>
                  <a:gd name="connsiteY14" fmla="*/ 633413 h 865712"/>
                  <a:gd name="connsiteX15" fmla="*/ 763426 w 1273582"/>
                  <a:gd name="connsiteY15" fmla="*/ 471488 h 865712"/>
                  <a:gd name="connsiteX16" fmla="*/ 701514 w 1273582"/>
                  <a:gd name="connsiteY16" fmla="*/ 585788 h 865712"/>
                  <a:gd name="connsiteX17" fmla="*/ 792001 w 1273582"/>
                  <a:gd name="connsiteY17" fmla="*/ 719138 h 865712"/>
                  <a:gd name="connsiteX18" fmla="*/ 558639 w 1273582"/>
                  <a:gd name="connsiteY18" fmla="*/ 600075 h 865712"/>
                  <a:gd name="connsiteX19" fmla="*/ 558639 w 1273582"/>
                  <a:gd name="connsiteY19" fmla="*/ 452438 h 865712"/>
                  <a:gd name="connsiteX20" fmla="*/ 496726 w 1273582"/>
                  <a:gd name="connsiteY20" fmla="*/ 495300 h 865712"/>
                  <a:gd name="connsiteX21" fmla="*/ 534826 w 1273582"/>
                  <a:gd name="connsiteY21" fmla="*/ 638175 h 865712"/>
                  <a:gd name="connsiteX22" fmla="*/ 330039 w 1273582"/>
                  <a:gd name="connsiteY22" fmla="*/ 519113 h 865712"/>
                  <a:gd name="connsiteX23" fmla="*/ 296701 w 1273582"/>
                  <a:gd name="connsiteY23" fmla="*/ 366713 h 865712"/>
                  <a:gd name="connsiteX24" fmla="*/ 220501 w 1273582"/>
                  <a:gd name="connsiteY24" fmla="*/ 376238 h 865712"/>
                  <a:gd name="connsiteX25" fmla="*/ 172876 w 1273582"/>
                  <a:gd name="connsiteY25" fmla="*/ 828675 h 865712"/>
                  <a:gd name="connsiteX0" fmla="*/ 172876 w 1273582"/>
                  <a:gd name="connsiteY0" fmla="*/ 830793 h 867830"/>
                  <a:gd name="connsiteX1" fmla="*/ 125251 w 1273582"/>
                  <a:gd name="connsiteY1" fmla="*/ 711731 h 867830"/>
                  <a:gd name="connsiteX2" fmla="*/ 39526 w 1273582"/>
                  <a:gd name="connsiteY2" fmla="*/ 711731 h 867830"/>
                  <a:gd name="connsiteX3" fmla="*/ 10951 w 1273582"/>
                  <a:gd name="connsiteY3" fmla="*/ 373593 h 867830"/>
                  <a:gd name="connsiteX4" fmla="*/ 220501 w 1273582"/>
                  <a:gd name="connsiteY4" fmla="*/ 68793 h 867830"/>
                  <a:gd name="connsiteX5" fmla="*/ 634839 w 1273582"/>
                  <a:gd name="connsiteY5" fmla="*/ 2118 h 867830"/>
                  <a:gd name="connsiteX6" fmla="*/ 1144426 w 1273582"/>
                  <a:gd name="connsiteY6" fmla="*/ 116418 h 867830"/>
                  <a:gd name="connsiteX7" fmla="*/ 1273014 w 1273582"/>
                  <a:gd name="connsiteY7" fmla="*/ 468843 h 867830"/>
                  <a:gd name="connsiteX8" fmla="*/ 1187289 w 1273582"/>
                  <a:gd name="connsiteY8" fmla="*/ 726018 h 867830"/>
                  <a:gd name="connsiteX9" fmla="*/ 1087276 w 1273582"/>
                  <a:gd name="connsiteY9" fmla="*/ 783168 h 867830"/>
                  <a:gd name="connsiteX10" fmla="*/ 1087276 w 1273582"/>
                  <a:gd name="connsiteY10" fmla="*/ 849843 h 867830"/>
                  <a:gd name="connsiteX11" fmla="*/ 930114 w 1273582"/>
                  <a:gd name="connsiteY11" fmla="*/ 425981 h 867830"/>
                  <a:gd name="connsiteX12" fmla="*/ 896776 w 1273582"/>
                  <a:gd name="connsiteY12" fmla="*/ 511706 h 867830"/>
                  <a:gd name="connsiteX13" fmla="*/ 996789 w 1273582"/>
                  <a:gd name="connsiteY13" fmla="*/ 745068 h 867830"/>
                  <a:gd name="connsiteX14" fmla="*/ 806289 w 1273582"/>
                  <a:gd name="connsiteY14" fmla="*/ 635531 h 867830"/>
                  <a:gd name="connsiteX15" fmla="*/ 763426 w 1273582"/>
                  <a:gd name="connsiteY15" fmla="*/ 473606 h 867830"/>
                  <a:gd name="connsiteX16" fmla="*/ 701514 w 1273582"/>
                  <a:gd name="connsiteY16" fmla="*/ 587906 h 867830"/>
                  <a:gd name="connsiteX17" fmla="*/ 792001 w 1273582"/>
                  <a:gd name="connsiteY17" fmla="*/ 721256 h 867830"/>
                  <a:gd name="connsiteX18" fmla="*/ 558639 w 1273582"/>
                  <a:gd name="connsiteY18" fmla="*/ 602193 h 867830"/>
                  <a:gd name="connsiteX19" fmla="*/ 558639 w 1273582"/>
                  <a:gd name="connsiteY19" fmla="*/ 454556 h 867830"/>
                  <a:gd name="connsiteX20" fmla="*/ 496726 w 1273582"/>
                  <a:gd name="connsiteY20" fmla="*/ 497418 h 867830"/>
                  <a:gd name="connsiteX21" fmla="*/ 534826 w 1273582"/>
                  <a:gd name="connsiteY21" fmla="*/ 640293 h 867830"/>
                  <a:gd name="connsiteX22" fmla="*/ 330039 w 1273582"/>
                  <a:gd name="connsiteY22" fmla="*/ 521231 h 867830"/>
                  <a:gd name="connsiteX23" fmla="*/ 296701 w 1273582"/>
                  <a:gd name="connsiteY23" fmla="*/ 368831 h 867830"/>
                  <a:gd name="connsiteX24" fmla="*/ 220501 w 1273582"/>
                  <a:gd name="connsiteY24" fmla="*/ 378356 h 867830"/>
                  <a:gd name="connsiteX25" fmla="*/ 172876 w 1273582"/>
                  <a:gd name="connsiteY25" fmla="*/ 830793 h 867830"/>
                  <a:gd name="connsiteX0" fmla="*/ 172876 w 1273582"/>
                  <a:gd name="connsiteY0" fmla="*/ 837899 h 874936"/>
                  <a:gd name="connsiteX1" fmla="*/ 125251 w 1273582"/>
                  <a:gd name="connsiteY1" fmla="*/ 718837 h 874936"/>
                  <a:gd name="connsiteX2" fmla="*/ 39526 w 1273582"/>
                  <a:gd name="connsiteY2" fmla="*/ 718837 h 874936"/>
                  <a:gd name="connsiteX3" fmla="*/ 10951 w 1273582"/>
                  <a:gd name="connsiteY3" fmla="*/ 380699 h 874936"/>
                  <a:gd name="connsiteX4" fmla="*/ 220501 w 1273582"/>
                  <a:gd name="connsiteY4" fmla="*/ 75899 h 874936"/>
                  <a:gd name="connsiteX5" fmla="*/ 634839 w 1273582"/>
                  <a:gd name="connsiteY5" fmla="*/ 9224 h 874936"/>
                  <a:gd name="connsiteX6" fmla="*/ 1144426 w 1273582"/>
                  <a:gd name="connsiteY6" fmla="*/ 123524 h 874936"/>
                  <a:gd name="connsiteX7" fmla="*/ 1273014 w 1273582"/>
                  <a:gd name="connsiteY7" fmla="*/ 475949 h 874936"/>
                  <a:gd name="connsiteX8" fmla="*/ 1187289 w 1273582"/>
                  <a:gd name="connsiteY8" fmla="*/ 733124 h 874936"/>
                  <a:gd name="connsiteX9" fmla="*/ 1087276 w 1273582"/>
                  <a:gd name="connsiteY9" fmla="*/ 790274 h 874936"/>
                  <a:gd name="connsiteX10" fmla="*/ 1087276 w 1273582"/>
                  <a:gd name="connsiteY10" fmla="*/ 856949 h 874936"/>
                  <a:gd name="connsiteX11" fmla="*/ 930114 w 1273582"/>
                  <a:gd name="connsiteY11" fmla="*/ 433087 h 874936"/>
                  <a:gd name="connsiteX12" fmla="*/ 896776 w 1273582"/>
                  <a:gd name="connsiteY12" fmla="*/ 518812 h 874936"/>
                  <a:gd name="connsiteX13" fmla="*/ 996789 w 1273582"/>
                  <a:gd name="connsiteY13" fmla="*/ 752174 h 874936"/>
                  <a:gd name="connsiteX14" fmla="*/ 806289 w 1273582"/>
                  <a:gd name="connsiteY14" fmla="*/ 642637 h 874936"/>
                  <a:gd name="connsiteX15" fmla="*/ 763426 w 1273582"/>
                  <a:gd name="connsiteY15" fmla="*/ 480712 h 874936"/>
                  <a:gd name="connsiteX16" fmla="*/ 701514 w 1273582"/>
                  <a:gd name="connsiteY16" fmla="*/ 595012 h 874936"/>
                  <a:gd name="connsiteX17" fmla="*/ 792001 w 1273582"/>
                  <a:gd name="connsiteY17" fmla="*/ 728362 h 874936"/>
                  <a:gd name="connsiteX18" fmla="*/ 558639 w 1273582"/>
                  <a:gd name="connsiteY18" fmla="*/ 609299 h 874936"/>
                  <a:gd name="connsiteX19" fmla="*/ 558639 w 1273582"/>
                  <a:gd name="connsiteY19" fmla="*/ 461662 h 874936"/>
                  <a:gd name="connsiteX20" fmla="*/ 496726 w 1273582"/>
                  <a:gd name="connsiteY20" fmla="*/ 504524 h 874936"/>
                  <a:gd name="connsiteX21" fmla="*/ 534826 w 1273582"/>
                  <a:gd name="connsiteY21" fmla="*/ 647399 h 874936"/>
                  <a:gd name="connsiteX22" fmla="*/ 330039 w 1273582"/>
                  <a:gd name="connsiteY22" fmla="*/ 528337 h 874936"/>
                  <a:gd name="connsiteX23" fmla="*/ 296701 w 1273582"/>
                  <a:gd name="connsiteY23" fmla="*/ 375937 h 874936"/>
                  <a:gd name="connsiteX24" fmla="*/ 220501 w 1273582"/>
                  <a:gd name="connsiteY24" fmla="*/ 385462 h 874936"/>
                  <a:gd name="connsiteX25" fmla="*/ 172876 w 1273582"/>
                  <a:gd name="connsiteY25" fmla="*/ 837899 h 874936"/>
                  <a:gd name="connsiteX0" fmla="*/ 190162 w 1290868"/>
                  <a:gd name="connsiteY0" fmla="*/ 837899 h 874936"/>
                  <a:gd name="connsiteX1" fmla="*/ 142537 w 1290868"/>
                  <a:gd name="connsiteY1" fmla="*/ 718837 h 874936"/>
                  <a:gd name="connsiteX2" fmla="*/ 56812 w 1290868"/>
                  <a:gd name="connsiteY2" fmla="*/ 718837 h 874936"/>
                  <a:gd name="connsiteX3" fmla="*/ 28237 w 1290868"/>
                  <a:gd name="connsiteY3" fmla="*/ 380699 h 874936"/>
                  <a:gd name="connsiteX4" fmla="*/ 237787 w 1290868"/>
                  <a:gd name="connsiteY4" fmla="*/ 75899 h 874936"/>
                  <a:gd name="connsiteX5" fmla="*/ 652125 w 1290868"/>
                  <a:gd name="connsiteY5" fmla="*/ 9224 h 874936"/>
                  <a:gd name="connsiteX6" fmla="*/ 1161712 w 1290868"/>
                  <a:gd name="connsiteY6" fmla="*/ 123524 h 874936"/>
                  <a:gd name="connsiteX7" fmla="*/ 1290300 w 1290868"/>
                  <a:gd name="connsiteY7" fmla="*/ 475949 h 874936"/>
                  <a:gd name="connsiteX8" fmla="*/ 1204575 w 1290868"/>
                  <a:gd name="connsiteY8" fmla="*/ 733124 h 874936"/>
                  <a:gd name="connsiteX9" fmla="*/ 1104562 w 1290868"/>
                  <a:gd name="connsiteY9" fmla="*/ 790274 h 874936"/>
                  <a:gd name="connsiteX10" fmla="*/ 1104562 w 1290868"/>
                  <a:gd name="connsiteY10" fmla="*/ 856949 h 874936"/>
                  <a:gd name="connsiteX11" fmla="*/ 947400 w 1290868"/>
                  <a:gd name="connsiteY11" fmla="*/ 433087 h 874936"/>
                  <a:gd name="connsiteX12" fmla="*/ 914062 w 1290868"/>
                  <a:gd name="connsiteY12" fmla="*/ 518812 h 874936"/>
                  <a:gd name="connsiteX13" fmla="*/ 1014075 w 1290868"/>
                  <a:gd name="connsiteY13" fmla="*/ 752174 h 874936"/>
                  <a:gd name="connsiteX14" fmla="*/ 823575 w 1290868"/>
                  <a:gd name="connsiteY14" fmla="*/ 642637 h 874936"/>
                  <a:gd name="connsiteX15" fmla="*/ 780712 w 1290868"/>
                  <a:gd name="connsiteY15" fmla="*/ 480712 h 874936"/>
                  <a:gd name="connsiteX16" fmla="*/ 718800 w 1290868"/>
                  <a:gd name="connsiteY16" fmla="*/ 595012 h 874936"/>
                  <a:gd name="connsiteX17" fmla="*/ 809287 w 1290868"/>
                  <a:gd name="connsiteY17" fmla="*/ 728362 h 874936"/>
                  <a:gd name="connsiteX18" fmla="*/ 575925 w 1290868"/>
                  <a:gd name="connsiteY18" fmla="*/ 609299 h 874936"/>
                  <a:gd name="connsiteX19" fmla="*/ 575925 w 1290868"/>
                  <a:gd name="connsiteY19" fmla="*/ 461662 h 874936"/>
                  <a:gd name="connsiteX20" fmla="*/ 514012 w 1290868"/>
                  <a:gd name="connsiteY20" fmla="*/ 504524 h 874936"/>
                  <a:gd name="connsiteX21" fmla="*/ 552112 w 1290868"/>
                  <a:gd name="connsiteY21" fmla="*/ 647399 h 874936"/>
                  <a:gd name="connsiteX22" fmla="*/ 347325 w 1290868"/>
                  <a:gd name="connsiteY22" fmla="*/ 528337 h 874936"/>
                  <a:gd name="connsiteX23" fmla="*/ 313987 w 1290868"/>
                  <a:gd name="connsiteY23" fmla="*/ 375937 h 874936"/>
                  <a:gd name="connsiteX24" fmla="*/ 237787 w 1290868"/>
                  <a:gd name="connsiteY24" fmla="*/ 385462 h 874936"/>
                  <a:gd name="connsiteX25" fmla="*/ 190162 w 1290868"/>
                  <a:gd name="connsiteY25" fmla="*/ 837899 h 874936"/>
                  <a:gd name="connsiteX0" fmla="*/ 163092 w 1263798"/>
                  <a:gd name="connsiteY0" fmla="*/ 837899 h 874936"/>
                  <a:gd name="connsiteX1" fmla="*/ 115467 w 1263798"/>
                  <a:gd name="connsiteY1" fmla="*/ 718837 h 874936"/>
                  <a:gd name="connsiteX2" fmla="*/ 29742 w 1263798"/>
                  <a:gd name="connsiteY2" fmla="*/ 718837 h 874936"/>
                  <a:gd name="connsiteX3" fmla="*/ 1167 w 1263798"/>
                  <a:gd name="connsiteY3" fmla="*/ 380699 h 874936"/>
                  <a:gd name="connsiteX4" fmla="*/ 210717 w 1263798"/>
                  <a:gd name="connsiteY4" fmla="*/ 75899 h 874936"/>
                  <a:gd name="connsiteX5" fmla="*/ 625055 w 1263798"/>
                  <a:gd name="connsiteY5" fmla="*/ 9224 h 874936"/>
                  <a:gd name="connsiteX6" fmla="*/ 1134642 w 1263798"/>
                  <a:gd name="connsiteY6" fmla="*/ 123524 h 874936"/>
                  <a:gd name="connsiteX7" fmla="*/ 1263230 w 1263798"/>
                  <a:gd name="connsiteY7" fmla="*/ 475949 h 874936"/>
                  <a:gd name="connsiteX8" fmla="*/ 1177505 w 1263798"/>
                  <a:gd name="connsiteY8" fmla="*/ 733124 h 874936"/>
                  <a:gd name="connsiteX9" fmla="*/ 1077492 w 1263798"/>
                  <a:gd name="connsiteY9" fmla="*/ 790274 h 874936"/>
                  <a:gd name="connsiteX10" fmla="*/ 1077492 w 1263798"/>
                  <a:gd name="connsiteY10" fmla="*/ 856949 h 874936"/>
                  <a:gd name="connsiteX11" fmla="*/ 920330 w 1263798"/>
                  <a:gd name="connsiteY11" fmla="*/ 433087 h 874936"/>
                  <a:gd name="connsiteX12" fmla="*/ 886992 w 1263798"/>
                  <a:gd name="connsiteY12" fmla="*/ 518812 h 874936"/>
                  <a:gd name="connsiteX13" fmla="*/ 987005 w 1263798"/>
                  <a:gd name="connsiteY13" fmla="*/ 752174 h 874936"/>
                  <a:gd name="connsiteX14" fmla="*/ 796505 w 1263798"/>
                  <a:gd name="connsiteY14" fmla="*/ 642637 h 874936"/>
                  <a:gd name="connsiteX15" fmla="*/ 753642 w 1263798"/>
                  <a:gd name="connsiteY15" fmla="*/ 480712 h 874936"/>
                  <a:gd name="connsiteX16" fmla="*/ 691730 w 1263798"/>
                  <a:gd name="connsiteY16" fmla="*/ 595012 h 874936"/>
                  <a:gd name="connsiteX17" fmla="*/ 782217 w 1263798"/>
                  <a:gd name="connsiteY17" fmla="*/ 728362 h 874936"/>
                  <a:gd name="connsiteX18" fmla="*/ 548855 w 1263798"/>
                  <a:gd name="connsiteY18" fmla="*/ 609299 h 874936"/>
                  <a:gd name="connsiteX19" fmla="*/ 548855 w 1263798"/>
                  <a:gd name="connsiteY19" fmla="*/ 461662 h 874936"/>
                  <a:gd name="connsiteX20" fmla="*/ 486942 w 1263798"/>
                  <a:gd name="connsiteY20" fmla="*/ 504524 h 874936"/>
                  <a:gd name="connsiteX21" fmla="*/ 525042 w 1263798"/>
                  <a:gd name="connsiteY21" fmla="*/ 647399 h 874936"/>
                  <a:gd name="connsiteX22" fmla="*/ 320255 w 1263798"/>
                  <a:gd name="connsiteY22" fmla="*/ 528337 h 874936"/>
                  <a:gd name="connsiteX23" fmla="*/ 286917 w 1263798"/>
                  <a:gd name="connsiteY23" fmla="*/ 375937 h 874936"/>
                  <a:gd name="connsiteX24" fmla="*/ 210717 w 1263798"/>
                  <a:gd name="connsiteY24" fmla="*/ 385462 h 874936"/>
                  <a:gd name="connsiteX25" fmla="*/ 163092 w 1263798"/>
                  <a:gd name="connsiteY25" fmla="*/ 837899 h 874936"/>
                  <a:gd name="connsiteX0" fmla="*/ 163092 w 1263798"/>
                  <a:gd name="connsiteY0" fmla="*/ 831118 h 868155"/>
                  <a:gd name="connsiteX1" fmla="*/ 115467 w 1263798"/>
                  <a:gd name="connsiteY1" fmla="*/ 712056 h 868155"/>
                  <a:gd name="connsiteX2" fmla="*/ 29742 w 1263798"/>
                  <a:gd name="connsiteY2" fmla="*/ 712056 h 868155"/>
                  <a:gd name="connsiteX3" fmla="*/ 1167 w 1263798"/>
                  <a:gd name="connsiteY3" fmla="*/ 373918 h 868155"/>
                  <a:gd name="connsiteX4" fmla="*/ 210717 w 1263798"/>
                  <a:gd name="connsiteY4" fmla="*/ 69118 h 868155"/>
                  <a:gd name="connsiteX5" fmla="*/ 625055 w 1263798"/>
                  <a:gd name="connsiteY5" fmla="*/ 2443 h 868155"/>
                  <a:gd name="connsiteX6" fmla="*/ 1134642 w 1263798"/>
                  <a:gd name="connsiteY6" fmla="*/ 116743 h 868155"/>
                  <a:gd name="connsiteX7" fmla="*/ 1263230 w 1263798"/>
                  <a:gd name="connsiteY7" fmla="*/ 469168 h 868155"/>
                  <a:gd name="connsiteX8" fmla="*/ 1177505 w 1263798"/>
                  <a:gd name="connsiteY8" fmla="*/ 726343 h 868155"/>
                  <a:gd name="connsiteX9" fmla="*/ 1077492 w 1263798"/>
                  <a:gd name="connsiteY9" fmla="*/ 783493 h 868155"/>
                  <a:gd name="connsiteX10" fmla="*/ 1077492 w 1263798"/>
                  <a:gd name="connsiteY10" fmla="*/ 850168 h 868155"/>
                  <a:gd name="connsiteX11" fmla="*/ 920330 w 1263798"/>
                  <a:gd name="connsiteY11" fmla="*/ 426306 h 868155"/>
                  <a:gd name="connsiteX12" fmla="*/ 886992 w 1263798"/>
                  <a:gd name="connsiteY12" fmla="*/ 512031 h 868155"/>
                  <a:gd name="connsiteX13" fmla="*/ 987005 w 1263798"/>
                  <a:gd name="connsiteY13" fmla="*/ 745393 h 868155"/>
                  <a:gd name="connsiteX14" fmla="*/ 796505 w 1263798"/>
                  <a:gd name="connsiteY14" fmla="*/ 635856 h 868155"/>
                  <a:gd name="connsiteX15" fmla="*/ 753642 w 1263798"/>
                  <a:gd name="connsiteY15" fmla="*/ 473931 h 868155"/>
                  <a:gd name="connsiteX16" fmla="*/ 691730 w 1263798"/>
                  <a:gd name="connsiteY16" fmla="*/ 588231 h 868155"/>
                  <a:gd name="connsiteX17" fmla="*/ 782217 w 1263798"/>
                  <a:gd name="connsiteY17" fmla="*/ 721581 h 868155"/>
                  <a:gd name="connsiteX18" fmla="*/ 548855 w 1263798"/>
                  <a:gd name="connsiteY18" fmla="*/ 602518 h 868155"/>
                  <a:gd name="connsiteX19" fmla="*/ 548855 w 1263798"/>
                  <a:gd name="connsiteY19" fmla="*/ 454881 h 868155"/>
                  <a:gd name="connsiteX20" fmla="*/ 486942 w 1263798"/>
                  <a:gd name="connsiteY20" fmla="*/ 497743 h 868155"/>
                  <a:gd name="connsiteX21" fmla="*/ 525042 w 1263798"/>
                  <a:gd name="connsiteY21" fmla="*/ 640618 h 868155"/>
                  <a:gd name="connsiteX22" fmla="*/ 320255 w 1263798"/>
                  <a:gd name="connsiteY22" fmla="*/ 521556 h 868155"/>
                  <a:gd name="connsiteX23" fmla="*/ 286917 w 1263798"/>
                  <a:gd name="connsiteY23" fmla="*/ 369156 h 868155"/>
                  <a:gd name="connsiteX24" fmla="*/ 210717 w 1263798"/>
                  <a:gd name="connsiteY24" fmla="*/ 378681 h 868155"/>
                  <a:gd name="connsiteX25" fmla="*/ 163092 w 1263798"/>
                  <a:gd name="connsiteY25" fmla="*/ 831118 h 868155"/>
                  <a:gd name="connsiteX0" fmla="*/ 163092 w 1263798"/>
                  <a:gd name="connsiteY0" fmla="*/ 817930 h 854967"/>
                  <a:gd name="connsiteX1" fmla="*/ 115467 w 1263798"/>
                  <a:gd name="connsiteY1" fmla="*/ 698868 h 854967"/>
                  <a:gd name="connsiteX2" fmla="*/ 29742 w 1263798"/>
                  <a:gd name="connsiteY2" fmla="*/ 698868 h 854967"/>
                  <a:gd name="connsiteX3" fmla="*/ 1167 w 1263798"/>
                  <a:gd name="connsiteY3" fmla="*/ 360730 h 854967"/>
                  <a:gd name="connsiteX4" fmla="*/ 210717 w 1263798"/>
                  <a:gd name="connsiteY4" fmla="*/ 55930 h 854967"/>
                  <a:gd name="connsiteX5" fmla="*/ 646486 w 1263798"/>
                  <a:gd name="connsiteY5" fmla="*/ 3542 h 854967"/>
                  <a:gd name="connsiteX6" fmla="*/ 1134642 w 1263798"/>
                  <a:gd name="connsiteY6" fmla="*/ 103555 h 854967"/>
                  <a:gd name="connsiteX7" fmla="*/ 1263230 w 1263798"/>
                  <a:gd name="connsiteY7" fmla="*/ 455980 h 854967"/>
                  <a:gd name="connsiteX8" fmla="*/ 1177505 w 1263798"/>
                  <a:gd name="connsiteY8" fmla="*/ 713155 h 854967"/>
                  <a:gd name="connsiteX9" fmla="*/ 1077492 w 1263798"/>
                  <a:gd name="connsiteY9" fmla="*/ 770305 h 854967"/>
                  <a:gd name="connsiteX10" fmla="*/ 1077492 w 1263798"/>
                  <a:gd name="connsiteY10" fmla="*/ 836980 h 854967"/>
                  <a:gd name="connsiteX11" fmla="*/ 920330 w 1263798"/>
                  <a:gd name="connsiteY11" fmla="*/ 413118 h 854967"/>
                  <a:gd name="connsiteX12" fmla="*/ 886992 w 1263798"/>
                  <a:gd name="connsiteY12" fmla="*/ 498843 h 854967"/>
                  <a:gd name="connsiteX13" fmla="*/ 987005 w 1263798"/>
                  <a:gd name="connsiteY13" fmla="*/ 732205 h 854967"/>
                  <a:gd name="connsiteX14" fmla="*/ 796505 w 1263798"/>
                  <a:gd name="connsiteY14" fmla="*/ 622668 h 854967"/>
                  <a:gd name="connsiteX15" fmla="*/ 753642 w 1263798"/>
                  <a:gd name="connsiteY15" fmla="*/ 460743 h 854967"/>
                  <a:gd name="connsiteX16" fmla="*/ 691730 w 1263798"/>
                  <a:gd name="connsiteY16" fmla="*/ 575043 h 854967"/>
                  <a:gd name="connsiteX17" fmla="*/ 782217 w 1263798"/>
                  <a:gd name="connsiteY17" fmla="*/ 708393 h 854967"/>
                  <a:gd name="connsiteX18" fmla="*/ 548855 w 1263798"/>
                  <a:gd name="connsiteY18" fmla="*/ 589330 h 854967"/>
                  <a:gd name="connsiteX19" fmla="*/ 548855 w 1263798"/>
                  <a:gd name="connsiteY19" fmla="*/ 441693 h 854967"/>
                  <a:gd name="connsiteX20" fmla="*/ 486942 w 1263798"/>
                  <a:gd name="connsiteY20" fmla="*/ 484555 h 854967"/>
                  <a:gd name="connsiteX21" fmla="*/ 525042 w 1263798"/>
                  <a:gd name="connsiteY21" fmla="*/ 627430 h 854967"/>
                  <a:gd name="connsiteX22" fmla="*/ 320255 w 1263798"/>
                  <a:gd name="connsiteY22" fmla="*/ 508368 h 854967"/>
                  <a:gd name="connsiteX23" fmla="*/ 286917 w 1263798"/>
                  <a:gd name="connsiteY23" fmla="*/ 355968 h 854967"/>
                  <a:gd name="connsiteX24" fmla="*/ 210717 w 1263798"/>
                  <a:gd name="connsiteY24" fmla="*/ 365493 h 854967"/>
                  <a:gd name="connsiteX25" fmla="*/ 163092 w 1263798"/>
                  <a:gd name="connsiteY25" fmla="*/ 817930 h 854967"/>
                  <a:gd name="connsiteX0" fmla="*/ 173725 w 1274431"/>
                  <a:gd name="connsiteY0" fmla="*/ 816145 h 853182"/>
                  <a:gd name="connsiteX1" fmla="*/ 126100 w 1274431"/>
                  <a:gd name="connsiteY1" fmla="*/ 697083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297550 w 1274431"/>
                  <a:gd name="connsiteY23" fmla="*/ 354183 h 853182"/>
                  <a:gd name="connsiteX24" fmla="*/ 221350 w 1274431"/>
                  <a:gd name="connsiteY24" fmla="*/ 363708 h 853182"/>
                  <a:gd name="connsiteX25" fmla="*/ 173725 w 1274431"/>
                  <a:gd name="connsiteY25" fmla="*/ 816145 h 853182"/>
                  <a:gd name="connsiteX0" fmla="*/ 173725 w 1274431"/>
                  <a:gd name="connsiteY0" fmla="*/ 816145 h 853182"/>
                  <a:gd name="connsiteX1" fmla="*/ 126100 w 1274431"/>
                  <a:gd name="connsiteY1" fmla="*/ 730421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297550 w 1274431"/>
                  <a:gd name="connsiteY23" fmla="*/ 354183 h 853182"/>
                  <a:gd name="connsiteX24" fmla="*/ 221350 w 1274431"/>
                  <a:gd name="connsiteY24" fmla="*/ 363708 h 853182"/>
                  <a:gd name="connsiteX25" fmla="*/ 173725 w 1274431"/>
                  <a:gd name="connsiteY25" fmla="*/ 816145 h 853182"/>
                  <a:gd name="connsiteX0" fmla="*/ 180869 w 1274431"/>
                  <a:gd name="connsiteY0" fmla="*/ 797095 h 853182"/>
                  <a:gd name="connsiteX1" fmla="*/ 126100 w 1274431"/>
                  <a:gd name="connsiteY1" fmla="*/ 730421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297550 w 1274431"/>
                  <a:gd name="connsiteY23" fmla="*/ 354183 h 853182"/>
                  <a:gd name="connsiteX24" fmla="*/ 221350 w 1274431"/>
                  <a:gd name="connsiteY24" fmla="*/ 363708 h 853182"/>
                  <a:gd name="connsiteX25" fmla="*/ 180869 w 1274431"/>
                  <a:gd name="connsiteY25" fmla="*/ 797095 h 853182"/>
                  <a:gd name="connsiteX0" fmla="*/ 180869 w 1274431"/>
                  <a:gd name="connsiteY0" fmla="*/ 797095 h 853182"/>
                  <a:gd name="connsiteX1" fmla="*/ 126100 w 1274431"/>
                  <a:gd name="connsiteY1" fmla="*/ 730421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297550 w 1274431"/>
                  <a:gd name="connsiteY23" fmla="*/ 354183 h 853182"/>
                  <a:gd name="connsiteX24" fmla="*/ 221350 w 1274431"/>
                  <a:gd name="connsiteY24" fmla="*/ 363708 h 853182"/>
                  <a:gd name="connsiteX25" fmla="*/ 180869 w 1274431"/>
                  <a:gd name="connsiteY25" fmla="*/ 797095 h 853182"/>
                  <a:gd name="connsiteX0" fmla="*/ 180869 w 1274431"/>
                  <a:gd name="connsiteY0" fmla="*/ 797095 h 853182"/>
                  <a:gd name="connsiteX1" fmla="*/ 126100 w 1274431"/>
                  <a:gd name="connsiteY1" fmla="*/ 730421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297550 w 1274431"/>
                  <a:gd name="connsiteY23" fmla="*/ 354183 h 853182"/>
                  <a:gd name="connsiteX24" fmla="*/ 252307 w 1274431"/>
                  <a:gd name="connsiteY24" fmla="*/ 399427 h 853182"/>
                  <a:gd name="connsiteX25" fmla="*/ 180869 w 1274431"/>
                  <a:gd name="connsiteY25" fmla="*/ 797095 h 853182"/>
                  <a:gd name="connsiteX0" fmla="*/ 180869 w 1274431"/>
                  <a:gd name="connsiteY0" fmla="*/ 797095 h 853182"/>
                  <a:gd name="connsiteX1" fmla="*/ 126100 w 1274431"/>
                  <a:gd name="connsiteY1" fmla="*/ 730421 h 853182"/>
                  <a:gd name="connsiteX2" fmla="*/ 40375 w 1274431"/>
                  <a:gd name="connsiteY2" fmla="*/ 697083 h 853182"/>
                  <a:gd name="connsiteX3" fmla="*/ 11800 w 1274431"/>
                  <a:gd name="connsiteY3" fmla="*/ 358945 h 853182"/>
                  <a:gd name="connsiteX4" fmla="*/ 233256 w 1274431"/>
                  <a:gd name="connsiteY4" fmla="*/ 63670 h 853182"/>
                  <a:gd name="connsiteX5" fmla="*/ 657119 w 1274431"/>
                  <a:gd name="connsiteY5" fmla="*/ 1757 h 853182"/>
                  <a:gd name="connsiteX6" fmla="*/ 1145275 w 1274431"/>
                  <a:gd name="connsiteY6" fmla="*/ 101770 h 853182"/>
                  <a:gd name="connsiteX7" fmla="*/ 1273863 w 1274431"/>
                  <a:gd name="connsiteY7" fmla="*/ 454195 h 853182"/>
                  <a:gd name="connsiteX8" fmla="*/ 1188138 w 1274431"/>
                  <a:gd name="connsiteY8" fmla="*/ 711370 h 853182"/>
                  <a:gd name="connsiteX9" fmla="*/ 1088125 w 1274431"/>
                  <a:gd name="connsiteY9" fmla="*/ 768520 h 853182"/>
                  <a:gd name="connsiteX10" fmla="*/ 1088125 w 1274431"/>
                  <a:gd name="connsiteY10" fmla="*/ 835195 h 853182"/>
                  <a:gd name="connsiteX11" fmla="*/ 930963 w 1274431"/>
                  <a:gd name="connsiteY11" fmla="*/ 411333 h 853182"/>
                  <a:gd name="connsiteX12" fmla="*/ 897625 w 1274431"/>
                  <a:gd name="connsiteY12" fmla="*/ 497058 h 853182"/>
                  <a:gd name="connsiteX13" fmla="*/ 997638 w 1274431"/>
                  <a:gd name="connsiteY13" fmla="*/ 730420 h 853182"/>
                  <a:gd name="connsiteX14" fmla="*/ 807138 w 1274431"/>
                  <a:gd name="connsiteY14" fmla="*/ 620883 h 853182"/>
                  <a:gd name="connsiteX15" fmla="*/ 764275 w 1274431"/>
                  <a:gd name="connsiteY15" fmla="*/ 458958 h 853182"/>
                  <a:gd name="connsiteX16" fmla="*/ 702363 w 1274431"/>
                  <a:gd name="connsiteY16" fmla="*/ 573258 h 853182"/>
                  <a:gd name="connsiteX17" fmla="*/ 792850 w 1274431"/>
                  <a:gd name="connsiteY17" fmla="*/ 706608 h 853182"/>
                  <a:gd name="connsiteX18" fmla="*/ 559488 w 1274431"/>
                  <a:gd name="connsiteY18" fmla="*/ 587545 h 853182"/>
                  <a:gd name="connsiteX19" fmla="*/ 559488 w 1274431"/>
                  <a:gd name="connsiteY19" fmla="*/ 439908 h 853182"/>
                  <a:gd name="connsiteX20" fmla="*/ 497575 w 1274431"/>
                  <a:gd name="connsiteY20" fmla="*/ 482770 h 853182"/>
                  <a:gd name="connsiteX21" fmla="*/ 535675 w 1274431"/>
                  <a:gd name="connsiteY21" fmla="*/ 625645 h 853182"/>
                  <a:gd name="connsiteX22" fmla="*/ 330888 w 1274431"/>
                  <a:gd name="connsiteY22" fmla="*/ 506583 h 853182"/>
                  <a:gd name="connsiteX23" fmla="*/ 316600 w 1274431"/>
                  <a:gd name="connsiteY23" fmla="*/ 394664 h 853182"/>
                  <a:gd name="connsiteX24" fmla="*/ 252307 w 1274431"/>
                  <a:gd name="connsiteY24" fmla="*/ 399427 h 853182"/>
                  <a:gd name="connsiteX25" fmla="*/ 180869 w 1274431"/>
                  <a:gd name="connsiteY25" fmla="*/ 797095 h 853182"/>
                  <a:gd name="connsiteX0" fmla="*/ 180869 w 1275111"/>
                  <a:gd name="connsiteY0" fmla="*/ 798120 h 854207"/>
                  <a:gd name="connsiteX1" fmla="*/ 126100 w 1275111"/>
                  <a:gd name="connsiteY1" fmla="*/ 731446 h 854207"/>
                  <a:gd name="connsiteX2" fmla="*/ 40375 w 1275111"/>
                  <a:gd name="connsiteY2" fmla="*/ 698108 h 854207"/>
                  <a:gd name="connsiteX3" fmla="*/ 11800 w 1275111"/>
                  <a:gd name="connsiteY3" fmla="*/ 359970 h 854207"/>
                  <a:gd name="connsiteX4" fmla="*/ 233256 w 1275111"/>
                  <a:gd name="connsiteY4" fmla="*/ 64695 h 854207"/>
                  <a:gd name="connsiteX5" fmla="*/ 657119 w 1275111"/>
                  <a:gd name="connsiteY5" fmla="*/ 2782 h 854207"/>
                  <a:gd name="connsiteX6" fmla="*/ 1121462 w 1275111"/>
                  <a:gd name="connsiteY6" fmla="*/ 119464 h 854207"/>
                  <a:gd name="connsiteX7" fmla="*/ 1273863 w 1275111"/>
                  <a:gd name="connsiteY7" fmla="*/ 455220 h 854207"/>
                  <a:gd name="connsiteX8" fmla="*/ 1188138 w 1275111"/>
                  <a:gd name="connsiteY8" fmla="*/ 712395 h 854207"/>
                  <a:gd name="connsiteX9" fmla="*/ 1088125 w 1275111"/>
                  <a:gd name="connsiteY9" fmla="*/ 769545 h 854207"/>
                  <a:gd name="connsiteX10" fmla="*/ 1088125 w 1275111"/>
                  <a:gd name="connsiteY10" fmla="*/ 836220 h 854207"/>
                  <a:gd name="connsiteX11" fmla="*/ 930963 w 1275111"/>
                  <a:gd name="connsiteY11" fmla="*/ 412358 h 854207"/>
                  <a:gd name="connsiteX12" fmla="*/ 897625 w 1275111"/>
                  <a:gd name="connsiteY12" fmla="*/ 498083 h 854207"/>
                  <a:gd name="connsiteX13" fmla="*/ 997638 w 1275111"/>
                  <a:gd name="connsiteY13" fmla="*/ 731445 h 854207"/>
                  <a:gd name="connsiteX14" fmla="*/ 807138 w 1275111"/>
                  <a:gd name="connsiteY14" fmla="*/ 621908 h 854207"/>
                  <a:gd name="connsiteX15" fmla="*/ 764275 w 1275111"/>
                  <a:gd name="connsiteY15" fmla="*/ 459983 h 854207"/>
                  <a:gd name="connsiteX16" fmla="*/ 702363 w 1275111"/>
                  <a:gd name="connsiteY16" fmla="*/ 574283 h 854207"/>
                  <a:gd name="connsiteX17" fmla="*/ 792850 w 1275111"/>
                  <a:gd name="connsiteY17" fmla="*/ 707633 h 854207"/>
                  <a:gd name="connsiteX18" fmla="*/ 559488 w 1275111"/>
                  <a:gd name="connsiteY18" fmla="*/ 588570 h 854207"/>
                  <a:gd name="connsiteX19" fmla="*/ 559488 w 1275111"/>
                  <a:gd name="connsiteY19" fmla="*/ 440933 h 854207"/>
                  <a:gd name="connsiteX20" fmla="*/ 497575 w 1275111"/>
                  <a:gd name="connsiteY20" fmla="*/ 483795 h 854207"/>
                  <a:gd name="connsiteX21" fmla="*/ 535675 w 1275111"/>
                  <a:gd name="connsiteY21" fmla="*/ 626670 h 854207"/>
                  <a:gd name="connsiteX22" fmla="*/ 330888 w 1275111"/>
                  <a:gd name="connsiteY22" fmla="*/ 507608 h 854207"/>
                  <a:gd name="connsiteX23" fmla="*/ 316600 w 1275111"/>
                  <a:gd name="connsiteY23" fmla="*/ 395689 h 854207"/>
                  <a:gd name="connsiteX24" fmla="*/ 252307 w 1275111"/>
                  <a:gd name="connsiteY24" fmla="*/ 400452 h 854207"/>
                  <a:gd name="connsiteX25" fmla="*/ 180869 w 1275111"/>
                  <a:gd name="connsiteY25" fmla="*/ 798120 h 854207"/>
                  <a:gd name="connsiteX0" fmla="*/ 180869 w 1275111"/>
                  <a:gd name="connsiteY0" fmla="*/ 797238 h 853325"/>
                  <a:gd name="connsiteX1" fmla="*/ 126100 w 1275111"/>
                  <a:gd name="connsiteY1" fmla="*/ 730564 h 853325"/>
                  <a:gd name="connsiteX2" fmla="*/ 40375 w 1275111"/>
                  <a:gd name="connsiteY2" fmla="*/ 697226 h 853325"/>
                  <a:gd name="connsiteX3" fmla="*/ 11800 w 1275111"/>
                  <a:gd name="connsiteY3" fmla="*/ 359088 h 853325"/>
                  <a:gd name="connsiteX4" fmla="*/ 233256 w 1275111"/>
                  <a:gd name="connsiteY4" fmla="*/ 63813 h 853325"/>
                  <a:gd name="connsiteX5" fmla="*/ 657119 w 1275111"/>
                  <a:gd name="connsiteY5" fmla="*/ 1900 h 853325"/>
                  <a:gd name="connsiteX6" fmla="*/ 1121462 w 1275111"/>
                  <a:gd name="connsiteY6" fmla="*/ 104294 h 853325"/>
                  <a:gd name="connsiteX7" fmla="*/ 1273863 w 1275111"/>
                  <a:gd name="connsiteY7" fmla="*/ 454338 h 853325"/>
                  <a:gd name="connsiteX8" fmla="*/ 1188138 w 1275111"/>
                  <a:gd name="connsiteY8" fmla="*/ 711513 h 853325"/>
                  <a:gd name="connsiteX9" fmla="*/ 1088125 w 1275111"/>
                  <a:gd name="connsiteY9" fmla="*/ 768663 h 853325"/>
                  <a:gd name="connsiteX10" fmla="*/ 1088125 w 1275111"/>
                  <a:gd name="connsiteY10" fmla="*/ 835338 h 853325"/>
                  <a:gd name="connsiteX11" fmla="*/ 930963 w 1275111"/>
                  <a:gd name="connsiteY11" fmla="*/ 411476 h 853325"/>
                  <a:gd name="connsiteX12" fmla="*/ 897625 w 1275111"/>
                  <a:gd name="connsiteY12" fmla="*/ 497201 h 853325"/>
                  <a:gd name="connsiteX13" fmla="*/ 997638 w 1275111"/>
                  <a:gd name="connsiteY13" fmla="*/ 730563 h 853325"/>
                  <a:gd name="connsiteX14" fmla="*/ 807138 w 1275111"/>
                  <a:gd name="connsiteY14" fmla="*/ 621026 h 853325"/>
                  <a:gd name="connsiteX15" fmla="*/ 764275 w 1275111"/>
                  <a:gd name="connsiteY15" fmla="*/ 459101 h 853325"/>
                  <a:gd name="connsiteX16" fmla="*/ 702363 w 1275111"/>
                  <a:gd name="connsiteY16" fmla="*/ 573401 h 853325"/>
                  <a:gd name="connsiteX17" fmla="*/ 792850 w 1275111"/>
                  <a:gd name="connsiteY17" fmla="*/ 706751 h 853325"/>
                  <a:gd name="connsiteX18" fmla="*/ 559488 w 1275111"/>
                  <a:gd name="connsiteY18" fmla="*/ 587688 h 853325"/>
                  <a:gd name="connsiteX19" fmla="*/ 559488 w 1275111"/>
                  <a:gd name="connsiteY19" fmla="*/ 440051 h 853325"/>
                  <a:gd name="connsiteX20" fmla="*/ 497575 w 1275111"/>
                  <a:gd name="connsiteY20" fmla="*/ 482913 h 853325"/>
                  <a:gd name="connsiteX21" fmla="*/ 535675 w 1275111"/>
                  <a:gd name="connsiteY21" fmla="*/ 625788 h 853325"/>
                  <a:gd name="connsiteX22" fmla="*/ 330888 w 1275111"/>
                  <a:gd name="connsiteY22" fmla="*/ 506726 h 853325"/>
                  <a:gd name="connsiteX23" fmla="*/ 316600 w 1275111"/>
                  <a:gd name="connsiteY23" fmla="*/ 394807 h 853325"/>
                  <a:gd name="connsiteX24" fmla="*/ 252307 w 1275111"/>
                  <a:gd name="connsiteY24" fmla="*/ 399570 h 853325"/>
                  <a:gd name="connsiteX25" fmla="*/ 180869 w 1275111"/>
                  <a:gd name="connsiteY25" fmla="*/ 797238 h 853325"/>
                  <a:gd name="connsiteX0" fmla="*/ 180869 w 1275111"/>
                  <a:gd name="connsiteY0" fmla="*/ 795698 h 851785"/>
                  <a:gd name="connsiteX1" fmla="*/ 126100 w 1275111"/>
                  <a:gd name="connsiteY1" fmla="*/ 729024 h 851785"/>
                  <a:gd name="connsiteX2" fmla="*/ 40375 w 1275111"/>
                  <a:gd name="connsiteY2" fmla="*/ 695686 h 851785"/>
                  <a:gd name="connsiteX3" fmla="*/ 11800 w 1275111"/>
                  <a:gd name="connsiteY3" fmla="*/ 357548 h 851785"/>
                  <a:gd name="connsiteX4" fmla="*/ 233256 w 1275111"/>
                  <a:gd name="connsiteY4" fmla="*/ 62273 h 851785"/>
                  <a:gd name="connsiteX5" fmla="*/ 657119 w 1275111"/>
                  <a:gd name="connsiteY5" fmla="*/ 360 h 851785"/>
                  <a:gd name="connsiteX6" fmla="*/ 1121462 w 1275111"/>
                  <a:gd name="connsiteY6" fmla="*/ 102754 h 851785"/>
                  <a:gd name="connsiteX7" fmla="*/ 1273863 w 1275111"/>
                  <a:gd name="connsiteY7" fmla="*/ 452798 h 851785"/>
                  <a:gd name="connsiteX8" fmla="*/ 1188138 w 1275111"/>
                  <a:gd name="connsiteY8" fmla="*/ 709973 h 851785"/>
                  <a:gd name="connsiteX9" fmla="*/ 1088125 w 1275111"/>
                  <a:gd name="connsiteY9" fmla="*/ 767123 h 851785"/>
                  <a:gd name="connsiteX10" fmla="*/ 1088125 w 1275111"/>
                  <a:gd name="connsiteY10" fmla="*/ 833798 h 851785"/>
                  <a:gd name="connsiteX11" fmla="*/ 930963 w 1275111"/>
                  <a:gd name="connsiteY11" fmla="*/ 409936 h 851785"/>
                  <a:gd name="connsiteX12" fmla="*/ 897625 w 1275111"/>
                  <a:gd name="connsiteY12" fmla="*/ 495661 h 851785"/>
                  <a:gd name="connsiteX13" fmla="*/ 997638 w 1275111"/>
                  <a:gd name="connsiteY13" fmla="*/ 729023 h 851785"/>
                  <a:gd name="connsiteX14" fmla="*/ 807138 w 1275111"/>
                  <a:gd name="connsiteY14" fmla="*/ 619486 h 851785"/>
                  <a:gd name="connsiteX15" fmla="*/ 764275 w 1275111"/>
                  <a:gd name="connsiteY15" fmla="*/ 457561 h 851785"/>
                  <a:gd name="connsiteX16" fmla="*/ 702363 w 1275111"/>
                  <a:gd name="connsiteY16" fmla="*/ 571861 h 851785"/>
                  <a:gd name="connsiteX17" fmla="*/ 792850 w 1275111"/>
                  <a:gd name="connsiteY17" fmla="*/ 705211 h 851785"/>
                  <a:gd name="connsiteX18" fmla="*/ 559488 w 1275111"/>
                  <a:gd name="connsiteY18" fmla="*/ 586148 h 851785"/>
                  <a:gd name="connsiteX19" fmla="*/ 559488 w 1275111"/>
                  <a:gd name="connsiteY19" fmla="*/ 438511 h 851785"/>
                  <a:gd name="connsiteX20" fmla="*/ 497575 w 1275111"/>
                  <a:gd name="connsiteY20" fmla="*/ 481373 h 851785"/>
                  <a:gd name="connsiteX21" fmla="*/ 535675 w 1275111"/>
                  <a:gd name="connsiteY21" fmla="*/ 624248 h 851785"/>
                  <a:gd name="connsiteX22" fmla="*/ 330888 w 1275111"/>
                  <a:gd name="connsiteY22" fmla="*/ 505186 h 851785"/>
                  <a:gd name="connsiteX23" fmla="*/ 316600 w 1275111"/>
                  <a:gd name="connsiteY23" fmla="*/ 393267 h 851785"/>
                  <a:gd name="connsiteX24" fmla="*/ 252307 w 1275111"/>
                  <a:gd name="connsiteY24" fmla="*/ 398030 h 851785"/>
                  <a:gd name="connsiteX25" fmla="*/ 180869 w 1275111"/>
                  <a:gd name="connsiteY25" fmla="*/ 795698 h 851785"/>
                  <a:gd name="connsiteX0" fmla="*/ 180869 w 1275435"/>
                  <a:gd name="connsiteY0" fmla="*/ 797526 h 853613"/>
                  <a:gd name="connsiteX1" fmla="*/ 126100 w 1275435"/>
                  <a:gd name="connsiteY1" fmla="*/ 730852 h 853613"/>
                  <a:gd name="connsiteX2" fmla="*/ 40375 w 1275435"/>
                  <a:gd name="connsiteY2" fmla="*/ 697514 h 853613"/>
                  <a:gd name="connsiteX3" fmla="*/ 11800 w 1275435"/>
                  <a:gd name="connsiteY3" fmla="*/ 359376 h 853613"/>
                  <a:gd name="connsiteX4" fmla="*/ 233256 w 1275435"/>
                  <a:gd name="connsiteY4" fmla="*/ 64101 h 853613"/>
                  <a:gd name="connsiteX5" fmla="*/ 657119 w 1275435"/>
                  <a:gd name="connsiteY5" fmla="*/ 2188 h 853613"/>
                  <a:gd name="connsiteX6" fmla="*/ 1111937 w 1275435"/>
                  <a:gd name="connsiteY6" fmla="*/ 109344 h 853613"/>
                  <a:gd name="connsiteX7" fmla="*/ 1273863 w 1275435"/>
                  <a:gd name="connsiteY7" fmla="*/ 454626 h 853613"/>
                  <a:gd name="connsiteX8" fmla="*/ 1188138 w 1275435"/>
                  <a:gd name="connsiteY8" fmla="*/ 711801 h 853613"/>
                  <a:gd name="connsiteX9" fmla="*/ 1088125 w 1275435"/>
                  <a:gd name="connsiteY9" fmla="*/ 768951 h 853613"/>
                  <a:gd name="connsiteX10" fmla="*/ 1088125 w 1275435"/>
                  <a:gd name="connsiteY10" fmla="*/ 835626 h 853613"/>
                  <a:gd name="connsiteX11" fmla="*/ 930963 w 1275435"/>
                  <a:gd name="connsiteY11" fmla="*/ 411764 h 853613"/>
                  <a:gd name="connsiteX12" fmla="*/ 897625 w 1275435"/>
                  <a:gd name="connsiteY12" fmla="*/ 497489 h 853613"/>
                  <a:gd name="connsiteX13" fmla="*/ 997638 w 1275435"/>
                  <a:gd name="connsiteY13" fmla="*/ 730851 h 853613"/>
                  <a:gd name="connsiteX14" fmla="*/ 807138 w 1275435"/>
                  <a:gd name="connsiteY14" fmla="*/ 621314 h 853613"/>
                  <a:gd name="connsiteX15" fmla="*/ 764275 w 1275435"/>
                  <a:gd name="connsiteY15" fmla="*/ 459389 h 853613"/>
                  <a:gd name="connsiteX16" fmla="*/ 702363 w 1275435"/>
                  <a:gd name="connsiteY16" fmla="*/ 573689 h 853613"/>
                  <a:gd name="connsiteX17" fmla="*/ 792850 w 1275435"/>
                  <a:gd name="connsiteY17" fmla="*/ 707039 h 853613"/>
                  <a:gd name="connsiteX18" fmla="*/ 559488 w 1275435"/>
                  <a:gd name="connsiteY18" fmla="*/ 587976 h 853613"/>
                  <a:gd name="connsiteX19" fmla="*/ 559488 w 1275435"/>
                  <a:gd name="connsiteY19" fmla="*/ 440339 h 853613"/>
                  <a:gd name="connsiteX20" fmla="*/ 497575 w 1275435"/>
                  <a:gd name="connsiteY20" fmla="*/ 483201 h 853613"/>
                  <a:gd name="connsiteX21" fmla="*/ 535675 w 1275435"/>
                  <a:gd name="connsiteY21" fmla="*/ 626076 h 853613"/>
                  <a:gd name="connsiteX22" fmla="*/ 330888 w 1275435"/>
                  <a:gd name="connsiteY22" fmla="*/ 507014 h 853613"/>
                  <a:gd name="connsiteX23" fmla="*/ 316600 w 1275435"/>
                  <a:gd name="connsiteY23" fmla="*/ 395095 h 853613"/>
                  <a:gd name="connsiteX24" fmla="*/ 252307 w 1275435"/>
                  <a:gd name="connsiteY24" fmla="*/ 399858 h 853613"/>
                  <a:gd name="connsiteX25" fmla="*/ 180869 w 1275435"/>
                  <a:gd name="connsiteY25" fmla="*/ 797526 h 853613"/>
                  <a:gd name="connsiteX0" fmla="*/ 180869 w 1263759"/>
                  <a:gd name="connsiteY0" fmla="*/ 797526 h 853613"/>
                  <a:gd name="connsiteX1" fmla="*/ 126100 w 1263759"/>
                  <a:gd name="connsiteY1" fmla="*/ 730852 h 853613"/>
                  <a:gd name="connsiteX2" fmla="*/ 40375 w 1263759"/>
                  <a:gd name="connsiteY2" fmla="*/ 697514 h 853613"/>
                  <a:gd name="connsiteX3" fmla="*/ 11800 w 1263759"/>
                  <a:gd name="connsiteY3" fmla="*/ 359376 h 853613"/>
                  <a:gd name="connsiteX4" fmla="*/ 233256 w 1263759"/>
                  <a:gd name="connsiteY4" fmla="*/ 64101 h 853613"/>
                  <a:gd name="connsiteX5" fmla="*/ 657119 w 1263759"/>
                  <a:gd name="connsiteY5" fmla="*/ 2188 h 853613"/>
                  <a:gd name="connsiteX6" fmla="*/ 1111937 w 1263759"/>
                  <a:gd name="connsiteY6" fmla="*/ 109344 h 853613"/>
                  <a:gd name="connsiteX7" fmla="*/ 1261956 w 1263759"/>
                  <a:gd name="connsiteY7" fmla="*/ 445101 h 853613"/>
                  <a:gd name="connsiteX8" fmla="*/ 1188138 w 1263759"/>
                  <a:gd name="connsiteY8" fmla="*/ 711801 h 853613"/>
                  <a:gd name="connsiteX9" fmla="*/ 1088125 w 1263759"/>
                  <a:gd name="connsiteY9" fmla="*/ 768951 h 853613"/>
                  <a:gd name="connsiteX10" fmla="*/ 1088125 w 1263759"/>
                  <a:gd name="connsiteY10" fmla="*/ 835626 h 853613"/>
                  <a:gd name="connsiteX11" fmla="*/ 930963 w 1263759"/>
                  <a:gd name="connsiteY11" fmla="*/ 411764 h 853613"/>
                  <a:gd name="connsiteX12" fmla="*/ 897625 w 1263759"/>
                  <a:gd name="connsiteY12" fmla="*/ 497489 h 853613"/>
                  <a:gd name="connsiteX13" fmla="*/ 997638 w 1263759"/>
                  <a:gd name="connsiteY13" fmla="*/ 730851 h 853613"/>
                  <a:gd name="connsiteX14" fmla="*/ 807138 w 1263759"/>
                  <a:gd name="connsiteY14" fmla="*/ 621314 h 853613"/>
                  <a:gd name="connsiteX15" fmla="*/ 764275 w 1263759"/>
                  <a:gd name="connsiteY15" fmla="*/ 459389 h 853613"/>
                  <a:gd name="connsiteX16" fmla="*/ 702363 w 1263759"/>
                  <a:gd name="connsiteY16" fmla="*/ 573689 h 853613"/>
                  <a:gd name="connsiteX17" fmla="*/ 792850 w 1263759"/>
                  <a:gd name="connsiteY17" fmla="*/ 707039 h 853613"/>
                  <a:gd name="connsiteX18" fmla="*/ 559488 w 1263759"/>
                  <a:gd name="connsiteY18" fmla="*/ 587976 h 853613"/>
                  <a:gd name="connsiteX19" fmla="*/ 559488 w 1263759"/>
                  <a:gd name="connsiteY19" fmla="*/ 440339 h 853613"/>
                  <a:gd name="connsiteX20" fmla="*/ 497575 w 1263759"/>
                  <a:gd name="connsiteY20" fmla="*/ 483201 h 853613"/>
                  <a:gd name="connsiteX21" fmla="*/ 535675 w 1263759"/>
                  <a:gd name="connsiteY21" fmla="*/ 626076 h 853613"/>
                  <a:gd name="connsiteX22" fmla="*/ 330888 w 1263759"/>
                  <a:gd name="connsiteY22" fmla="*/ 507014 h 853613"/>
                  <a:gd name="connsiteX23" fmla="*/ 316600 w 1263759"/>
                  <a:gd name="connsiteY23" fmla="*/ 395095 h 853613"/>
                  <a:gd name="connsiteX24" fmla="*/ 252307 w 1263759"/>
                  <a:gd name="connsiteY24" fmla="*/ 399858 h 853613"/>
                  <a:gd name="connsiteX25" fmla="*/ 180869 w 1263759"/>
                  <a:gd name="connsiteY25" fmla="*/ 797526 h 853613"/>
                  <a:gd name="connsiteX0" fmla="*/ 180869 w 1262163"/>
                  <a:gd name="connsiteY0" fmla="*/ 797526 h 853613"/>
                  <a:gd name="connsiteX1" fmla="*/ 126100 w 1262163"/>
                  <a:gd name="connsiteY1" fmla="*/ 730852 h 853613"/>
                  <a:gd name="connsiteX2" fmla="*/ 40375 w 1262163"/>
                  <a:gd name="connsiteY2" fmla="*/ 697514 h 853613"/>
                  <a:gd name="connsiteX3" fmla="*/ 11800 w 1262163"/>
                  <a:gd name="connsiteY3" fmla="*/ 359376 h 853613"/>
                  <a:gd name="connsiteX4" fmla="*/ 233256 w 1262163"/>
                  <a:gd name="connsiteY4" fmla="*/ 64101 h 853613"/>
                  <a:gd name="connsiteX5" fmla="*/ 657119 w 1262163"/>
                  <a:gd name="connsiteY5" fmla="*/ 2188 h 853613"/>
                  <a:gd name="connsiteX6" fmla="*/ 1111937 w 1262163"/>
                  <a:gd name="connsiteY6" fmla="*/ 109344 h 853613"/>
                  <a:gd name="connsiteX7" fmla="*/ 1261956 w 1262163"/>
                  <a:gd name="connsiteY7" fmla="*/ 445101 h 853613"/>
                  <a:gd name="connsiteX8" fmla="*/ 1188138 w 1262163"/>
                  <a:gd name="connsiteY8" fmla="*/ 711801 h 853613"/>
                  <a:gd name="connsiteX9" fmla="*/ 1088125 w 1262163"/>
                  <a:gd name="connsiteY9" fmla="*/ 768951 h 853613"/>
                  <a:gd name="connsiteX10" fmla="*/ 1088125 w 1262163"/>
                  <a:gd name="connsiteY10" fmla="*/ 835626 h 853613"/>
                  <a:gd name="connsiteX11" fmla="*/ 930963 w 1262163"/>
                  <a:gd name="connsiteY11" fmla="*/ 411764 h 853613"/>
                  <a:gd name="connsiteX12" fmla="*/ 897625 w 1262163"/>
                  <a:gd name="connsiteY12" fmla="*/ 497489 h 853613"/>
                  <a:gd name="connsiteX13" fmla="*/ 997638 w 1262163"/>
                  <a:gd name="connsiteY13" fmla="*/ 730851 h 853613"/>
                  <a:gd name="connsiteX14" fmla="*/ 807138 w 1262163"/>
                  <a:gd name="connsiteY14" fmla="*/ 621314 h 853613"/>
                  <a:gd name="connsiteX15" fmla="*/ 764275 w 1262163"/>
                  <a:gd name="connsiteY15" fmla="*/ 459389 h 853613"/>
                  <a:gd name="connsiteX16" fmla="*/ 702363 w 1262163"/>
                  <a:gd name="connsiteY16" fmla="*/ 573689 h 853613"/>
                  <a:gd name="connsiteX17" fmla="*/ 792850 w 1262163"/>
                  <a:gd name="connsiteY17" fmla="*/ 707039 h 853613"/>
                  <a:gd name="connsiteX18" fmla="*/ 559488 w 1262163"/>
                  <a:gd name="connsiteY18" fmla="*/ 587976 h 853613"/>
                  <a:gd name="connsiteX19" fmla="*/ 559488 w 1262163"/>
                  <a:gd name="connsiteY19" fmla="*/ 440339 h 853613"/>
                  <a:gd name="connsiteX20" fmla="*/ 497575 w 1262163"/>
                  <a:gd name="connsiteY20" fmla="*/ 483201 h 853613"/>
                  <a:gd name="connsiteX21" fmla="*/ 535675 w 1262163"/>
                  <a:gd name="connsiteY21" fmla="*/ 626076 h 853613"/>
                  <a:gd name="connsiteX22" fmla="*/ 330888 w 1262163"/>
                  <a:gd name="connsiteY22" fmla="*/ 507014 h 853613"/>
                  <a:gd name="connsiteX23" fmla="*/ 316600 w 1262163"/>
                  <a:gd name="connsiteY23" fmla="*/ 395095 h 853613"/>
                  <a:gd name="connsiteX24" fmla="*/ 252307 w 1262163"/>
                  <a:gd name="connsiteY24" fmla="*/ 399858 h 853613"/>
                  <a:gd name="connsiteX25" fmla="*/ 180869 w 1262163"/>
                  <a:gd name="connsiteY25" fmla="*/ 797526 h 853613"/>
                  <a:gd name="connsiteX0" fmla="*/ 180869 w 1263141"/>
                  <a:gd name="connsiteY0" fmla="*/ 797970 h 854057"/>
                  <a:gd name="connsiteX1" fmla="*/ 126100 w 1263141"/>
                  <a:gd name="connsiteY1" fmla="*/ 731296 h 854057"/>
                  <a:gd name="connsiteX2" fmla="*/ 40375 w 1263141"/>
                  <a:gd name="connsiteY2" fmla="*/ 697958 h 854057"/>
                  <a:gd name="connsiteX3" fmla="*/ 11800 w 1263141"/>
                  <a:gd name="connsiteY3" fmla="*/ 359820 h 854057"/>
                  <a:gd name="connsiteX4" fmla="*/ 233256 w 1263141"/>
                  <a:gd name="connsiteY4" fmla="*/ 64545 h 854057"/>
                  <a:gd name="connsiteX5" fmla="*/ 657119 w 1263141"/>
                  <a:gd name="connsiteY5" fmla="*/ 2632 h 854057"/>
                  <a:gd name="connsiteX6" fmla="*/ 1128605 w 1263141"/>
                  <a:gd name="connsiteY6" fmla="*/ 116931 h 854057"/>
                  <a:gd name="connsiteX7" fmla="*/ 1261956 w 1263141"/>
                  <a:gd name="connsiteY7" fmla="*/ 445545 h 854057"/>
                  <a:gd name="connsiteX8" fmla="*/ 1188138 w 1263141"/>
                  <a:gd name="connsiteY8" fmla="*/ 712245 h 854057"/>
                  <a:gd name="connsiteX9" fmla="*/ 1088125 w 1263141"/>
                  <a:gd name="connsiteY9" fmla="*/ 769395 h 854057"/>
                  <a:gd name="connsiteX10" fmla="*/ 1088125 w 1263141"/>
                  <a:gd name="connsiteY10" fmla="*/ 836070 h 854057"/>
                  <a:gd name="connsiteX11" fmla="*/ 930963 w 1263141"/>
                  <a:gd name="connsiteY11" fmla="*/ 412208 h 854057"/>
                  <a:gd name="connsiteX12" fmla="*/ 897625 w 1263141"/>
                  <a:gd name="connsiteY12" fmla="*/ 497933 h 854057"/>
                  <a:gd name="connsiteX13" fmla="*/ 997638 w 1263141"/>
                  <a:gd name="connsiteY13" fmla="*/ 731295 h 854057"/>
                  <a:gd name="connsiteX14" fmla="*/ 807138 w 1263141"/>
                  <a:gd name="connsiteY14" fmla="*/ 621758 h 854057"/>
                  <a:gd name="connsiteX15" fmla="*/ 764275 w 1263141"/>
                  <a:gd name="connsiteY15" fmla="*/ 459833 h 854057"/>
                  <a:gd name="connsiteX16" fmla="*/ 702363 w 1263141"/>
                  <a:gd name="connsiteY16" fmla="*/ 574133 h 854057"/>
                  <a:gd name="connsiteX17" fmla="*/ 792850 w 1263141"/>
                  <a:gd name="connsiteY17" fmla="*/ 707483 h 854057"/>
                  <a:gd name="connsiteX18" fmla="*/ 559488 w 1263141"/>
                  <a:gd name="connsiteY18" fmla="*/ 588420 h 854057"/>
                  <a:gd name="connsiteX19" fmla="*/ 559488 w 1263141"/>
                  <a:gd name="connsiteY19" fmla="*/ 440783 h 854057"/>
                  <a:gd name="connsiteX20" fmla="*/ 497575 w 1263141"/>
                  <a:gd name="connsiteY20" fmla="*/ 483645 h 854057"/>
                  <a:gd name="connsiteX21" fmla="*/ 535675 w 1263141"/>
                  <a:gd name="connsiteY21" fmla="*/ 626520 h 854057"/>
                  <a:gd name="connsiteX22" fmla="*/ 330888 w 1263141"/>
                  <a:gd name="connsiteY22" fmla="*/ 507458 h 854057"/>
                  <a:gd name="connsiteX23" fmla="*/ 316600 w 1263141"/>
                  <a:gd name="connsiteY23" fmla="*/ 395539 h 854057"/>
                  <a:gd name="connsiteX24" fmla="*/ 252307 w 1263141"/>
                  <a:gd name="connsiteY24" fmla="*/ 400302 h 854057"/>
                  <a:gd name="connsiteX25" fmla="*/ 180869 w 1263141"/>
                  <a:gd name="connsiteY25" fmla="*/ 797970 h 854057"/>
                  <a:gd name="connsiteX0" fmla="*/ 180869 w 1264978"/>
                  <a:gd name="connsiteY0" fmla="*/ 797970 h 854057"/>
                  <a:gd name="connsiteX1" fmla="*/ 126100 w 1264978"/>
                  <a:gd name="connsiteY1" fmla="*/ 731296 h 854057"/>
                  <a:gd name="connsiteX2" fmla="*/ 40375 w 1264978"/>
                  <a:gd name="connsiteY2" fmla="*/ 697958 h 854057"/>
                  <a:gd name="connsiteX3" fmla="*/ 11800 w 1264978"/>
                  <a:gd name="connsiteY3" fmla="*/ 359820 h 854057"/>
                  <a:gd name="connsiteX4" fmla="*/ 233256 w 1264978"/>
                  <a:gd name="connsiteY4" fmla="*/ 64545 h 854057"/>
                  <a:gd name="connsiteX5" fmla="*/ 657119 w 1264978"/>
                  <a:gd name="connsiteY5" fmla="*/ 2632 h 854057"/>
                  <a:gd name="connsiteX6" fmla="*/ 1128605 w 1264978"/>
                  <a:gd name="connsiteY6" fmla="*/ 116931 h 854057"/>
                  <a:gd name="connsiteX7" fmla="*/ 1261956 w 1264978"/>
                  <a:gd name="connsiteY7" fmla="*/ 445545 h 854057"/>
                  <a:gd name="connsiteX8" fmla="*/ 1219095 w 1264978"/>
                  <a:gd name="connsiteY8" fmla="*/ 686051 h 854057"/>
                  <a:gd name="connsiteX9" fmla="*/ 1188138 w 1264978"/>
                  <a:gd name="connsiteY9" fmla="*/ 712245 h 854057"/>
                  <a:gd name="connsiteX10" fmla="*/ 1088125 w 1264978"/>
                  <a:gd name="connsiteY10" fmla="*/ 769395 h 854057"/>
                  <a:gd name="connsiteX11" fmla="*/ 1088125 w 1264978"/>
                  <a:gd name="connsiteY11" fmla="*/ 836070 h 854057"/>
                  <a:gd name="connsiteX12" fmla="*/ 930963 w 1264978"/>
                  <a:gd name="connsiteY12" fmla="*/ 412208 h 854057"/>
                  <a:gd name="connsiteX13" fmla="*/ 897625 w 1264978"/>
                  <a:gd name="connsiteY13" fmla="*/ 497933 h 854057"/>
                  <a:gd name="connsiteX14" fmla="*/ 997638 w 1264978"/>
                  <a:gd name="connsiteY14" fmla="*/ 731295 h 854057"/>
                  <a:gd name="connsiteX15" fmla="*/ 807138 w 1264978"/>
                  <a:gd name="connsiteY15" fmla="*/ 621758 h 854057"/>
                  <a:gd name="connsiteX16" fmla="*/ 764275 w 1264978"/>
                  <a:gd name="connsiteY16" fmla="*/ 459833 h 854057"/>
                  <a:gd name="connsiteX17" fmla="*/ 702363 w 1264978"/>
                  <a:gd name="connsiteY17" fmla="*/ 574133 h 854057"/>
                  <a:gd name="connsiteX18" fmla="*/ 792850 w 1264978"/>
                  <a:gd name="connsiteY18" fmla="*/ 707483 h 854057"/>
                  <a:gd name="connsiteX19" fmla="*/ 559488 w 1264978"/>
                  <a:gd name="connsiteY19" fmla="*/ 588420 h 854057"/>
                  <a:gd name="connsiteX20" fmla="*/ 559488 w 1264978"/>
                  <a:gd name="connsiteY20" fmla="*/ 440783 h 854057"/>
                  <a:gd name="connsiteX21" fmla="*/ 497575 w 1264978"/>
                  <a:gd name="connsiteY21" fmla="*/ 483645 h 854057"/>
                  <a:gd name="connsiteX22" fmla="*/ 535675 w 1264978"/>
                  <a:gd name="connsiteY22" fmla="*/ 626520 h 854057"/>
                  <a:gd name="connsiteX23" fmla="*/ 330888 w 1264978"/>
                  <a:gd name="connsiteY23" fmla="*/ 507458 h 854057"/>
                  <a:gd name="connsiteX24" fmla="*/ 316600 w 1264978"/>
                  <a:gd name="connsiteY24" fmla="*/ 395539 h 854057"/>
                  <a:gd name="connsiteX25" fmla="*/ 252307 w 1264978"/>
                  <a:gd name="connsiteY25" fmla="*/ 400302 h 854057"/>
                  <a:gd name="connsiteX26" fmla="*/ 180869 w 1264978"/>
                  <a:gd name="connsiteY26" fmla="*/ 797970 h 854057"/>
                  <a:gd name="connsiteX0" fmla="*/ 180869 w 1264978"/>
                  <a:gd name="connsiteY0" fmla="*/ 797970 h 854057"/>
                  <a:gd name="connsiteX1" fmla="*/ 126100 w 1264978"/>
                  <a:gd name="connsiteY1" fmla="*/ 731296 h 854057"/>
                  <a:gd name="connsiteX2" fmla="*/ 40375 w 1264978"/>
                  <a:gd name="connsiteY2" fmla="*/ 697958 h 854057"/>
                  <a:gd name="connsiteX3" fmla="*/ 11800 w 1264978"/>
                  <a:gd name="connsiteY3" fmla="*/ 359820 h 854057"/>
                  <a:gd name="connsiteX4" fmla="*/ 233256 w 1264978"/>
                  <a:gd name="connsiteY4" fmla="*/ 64545 h 854057"/>
                  <a:gd name="connsiteX5" fmla="*/ 657119 w 1264978"/>
                  <a:gd name="connsiteY5" fmla="*/ 2632 h 854057"/>
                  <a:gd name="connsiteX6" fmla="*/ 1128605 w 1264978"/>
                  <a:gd name="connsiteY6" fmla="*/ 116931 h 854057"/>
                  <a:gd name="connsiteX7" fmla="*/ 1261956 w 1264978"/>
                  <a:gd name="connsiteY7" fmla="*/ 445545 h 854057"/>
                  <a:gd name="connsiteX8" fmla="*/ 1219095 w 1264978"/>
                  <a:gd name="connsiteY8" fmla="*/ 686051 h 854057"/>
                  <a:gd name="connsiteX9" fmla="*/ 1188138 w 1264978"/>
                  <a:gd name="connsiteY9" fmla="*/ 712245 h 854057"/>
                  <a:gd name="connsiteX10" fmla="*/ 1114319 w 1264978"/>
                  <a:gd name="connsiteY10" fmla="*/ 769395 h 854057"/>
                  <a:gd name="connsiteX11" fmla="*/ 1088125 w 1264978"/>
                  <a:gd name="connsiteY11" fmla="*/ 836070 h 854057"/>
                  <a:gd name="connsiteX12" fmla="*/ 930963 w 1264978"/>
                  <a:gd name="connsiteY12" fmla="*/ 412208 h 854057"/>
                  <a:gd name="connsiteX13" fmla="*/ 897625 w 1264978"/>
                  <a:gd name="connsiteY13" fmla="*/ 497933 h 854057"/>
                  <a:gd name="connsiteX14" fmla="*/ 997638 w 1264978"/>
                  <a:gd name="connsiteY14" fmla="*/ 731295 h 854057"/>
                  <a:gd name="connsiteX15" fmla="*/ 807138 w 1264978"/>
                  <a:gd name="connsiteY15" fmla="*/ 621758 h 854057"/>
                  <a:gd name="connsiteX16" fmla="*/ 764275 w 1264978"/>
                  <a:gd name="connsiteY16" fmla="*/ 459833 h 854057"/>
                  <a:gd name="connsiteX17" fmla="*/ 702363 w 1264978"/>
                  <a:gd name="connsiteY17" fmla="*/ 574133 h 854057"/>
                  <a:gd name="connsiteX18" fmla="*/ 792850 w 1264978"/>
                  <a:gd name="connsiteY18" fmla="*/ 707483 h 854057"/>
                  <a:gd name="connsiteX19" fmla="*/ 559488 w 1264978"/>
                  <a:gd name="connsiteY19" fmla="*/ 588420 h 854057"/>
                  <a:gd name="connsiteX20" fmla="*/ 559488 w 1264978"/>
                  <a:gd name="connsiteY20" fmla="*/ 440783 h 854057"/>
                  <a:gd name="connsiteX21" fmla="*/ 497575 w 1264978"/>
                  <a:gd name="connsiteY21" fmla="*/ 483645 h 854057"/>
                  <a:gd name="connsiteX22" fmla="*/ 535675 w 1264978"/>
                  <a:gd name="connsiteY22" fmla="*/ 626520 h 854057"/>
                  <a:gd name="connsiteX23" fmla="*/ 330888 w 1264978"/>
                  <a:gd name="connsiteY23" fmla="*/ 507458 h 854057"/>
                  <a:gd name="connsiteX24" fmla="*/ 316600 w 1264978"/>
                  <a:gd name="connsiteY24" fmla="*/ 395539 h 854057"/>
                  <a:gd name="connsiteX25" fmla="*/ 252307 w 1264978"/>
                  <a:gd name="connsiteY25" fmla="*/ 400302 h 854057"/>
                  <a:gd name="connsiteX26" fmla="*/ 180869 w 1264978"/>
                  <a:gd name="connsiteY26" fmla="*/ 797970 h 854057"/>
                  <a:gd name="connsiteX0" fmla="*/ 180869 w 1264978"/>
                  <a:gd name="connsiteY0" fmla="*/ 797970 h 814148"/>
                  <a:gd name="connsiteX1" fmla="*/ 126100 w 1264978"/>
                  <a:gd name="connsiteY1" fmla="*/ 731296 h 814148"/>
                  <a:gd name="connsiteX2" fmla="*/ 40375 w 1264978"/>
                  <a:gd name="connsiteY2" fmla="*/ 697958 h 814148"/>
                  <a:gd name="connsiteX3" fmla="*/ 11800 w 1264978"/>
                  <a:gd name="connsiteY3" fmla="*/ 359820 h 814148"/>
                  <a:gd name="connsiteX4" fmla="*/ 233256 w 1264978"/>
                  <a:gd name="connsiteY4" fmla="*/ 64545 h 814148"/>
                  <a:gd name="connsiteX5" fmla="*/ 657119 w 1264978"/>
                  <a:gd name="connsiteY5" fmla="*/ 2632 h 814148"/>
                  <a:gd name="connsiteX6" fmla="*/ 1128605 w 1264978"/>
                  <a:gd name="connsiteY6" fmla="*/ 116931 h 814148"/>
                  <a:gd name="connsiteX7" fmla="*/ 1261956 w 1264978"/>
                  <a:gd name="connsiteY7" fmla="*/ 445545 h 814148"/>
                  <a:gd name="connsiteX8" fmla="*/ 1219095 w 1264978"/>
                  <a:gd name="connsiteY8" fmla="*/ 686051 h 814148"/>
                  <a:gd name="connsiteX9" fmla="*/ 1188138 w 1264978"/>
                  <a:gd name="connsiteY9" fmla="*/ 712245 h 814148"/>
                  <a:gd name="connsiteX10" fmla="*/ 1114319 w 1264978"/>
                  <a:gd name="connsiteY10" fmla="*/ 769395 h 814148"/>
                  <a:gd name="connsiteX11" fmla="*/ 1057168 w 1264978"/>
                  <a:gd name="connsiteY11" fmla="*/ 752727 h 814148"/>
                  <a:gd name="connsiteX12" fmla="*/ 930963 w 1264978"/>
                  <a:gd name="connsiteY12" fmla="*/ 412208 h 814148"/>
                  <a:gd name="connsiteX13" fmla="*/ 897625 w 1264978"/>
                  <a:gd name="connsiteY13" fmla="*/ 497933 h 814148"/>
                  <a:gd name="connsiteX14" fmla="*/ 997638 w 1264978"/>
                  <a:gd name="connsiteY14" fmla="*/ 731295 h 814148"/>
                  <a:gd name="connsiteX15" fmla="*/ 807138 w 1264978"/>
                  <a:gd name="connsiteY15" fmla="*/ 621758 h 814148"/>
                  <a:gd name="connsiteX16" fmla="*/ 764275 w 1264978"/>
                  <a:gd name="connsiteY16" fmla="*/ 459833 h 814148"/>
                  <a:gd name="connsiteX17" fmla="*/ 702363 w 1264978"/>
                  <a:gd name="connsiteY17" fmla="*/ 574133 h 814148"/>
                  <a:gd name="connsiteX18" fmla="*/ 792850 w 1264978"/>
                  <a:gd name="connsiteY18" fmla="*/ 707483 h 814148"/>
                  <a:gd name="connsiteX19" fmla="*/ 559488 w 1264978"/>
                  <a:gd name="connsiteY19" fmla="*/ 588420 h 814148"/>
                  <a:gd name="connsiteX20" fmla="*/ 559488 w 1264978"/>
                  <a:gd name="connsiteY20" fmla="*/ 440783 h 814148"/>
                  <a:gd name="connsiteX21" fmla="*/ 497575 w 1264978"/>
                  <a:gd name="connsiteY21" fmla="*/ 483645 h 814148"/>
                  <a:gd name="connsiteX22" fmla="*/ 535675 w 1264978"/>
                  <a:gd name="connsiteY22" fmla="*/ 626520 h 814148"/>
                  <a:gd name="connsiteX23" fmla="*/ 330888 w 1264978"/>
                  <a:gd name="connsiteY23" fmla="*/ 507458 h 814148"/>
                  <a:gd name="connsiteX24" fmla="*/ 316600 w 1264978"/>
                  <a:gd name="connsiteY24" fmla="*/ 395539 h 814148"/>
                  <a:gd name="connsiteX25" fmla="*/ 252307 w 1264978"/>
                  <a:gd name="connsiteY25" fmla="*/ 400302 h 814148"/>
                  <a:gd name="connsiteX26" fmla="*/ 180869 w 1264978"/>
                  <a:gd name="connsiteY26" fmla="*/ 797970 h 814148"/>
                  <a:gd name="connsiteX0" fmla="*/ 180869 w 1264978"/>
                  <a:gd name="connsiteY0" fmla="*/ 797970 h 814148"/>
                  <a:gd name="connsiteX1" fmla="*/ 126100 w 1264978"/>
                  <a:gd name="connsiteY1" fmla="*/ 731296 h 814148"/>
                  <a:gd name="connsiteX2" fmla="*/ 40375 w 1264978"/>
                  <a:gd name="connsiteY2" fmla="*/ 697958 h 814148"/>
                  <a:gd name="connsiteX3" fmla="*/ 11800 w 1264978"/>
                  <a:gd name="connsiteY3" fmla="*/ 359820 h 814148"/>
                  <a:gd name="connsiteX4" fmla="*/ 233256 w 1264978"/>
                  <a:gd name="connsiteY4" fmla="*/ 64545 h 814148"/>
                  <a:gd name="connsiteX5" fmla="*/ 657119 w 1264978"/>
                  <a:gd name="connsiteY5" fmla="*/ 2632 h 814148"/>
                  <a:gd name="connsiteX6" fmla="*/ 1128605 w 1264978"/>
                  <a:gd name="connsiteY6" fmla="*/ 116931 h 814148"/>
                  <a:gd name="connsiteX7" fmla="*/ 1261956 w 1264978"/>
                  <a:gd name="connsiteY7" fmla="*/ 445545 h 814148"/>
                  <a:gd name="connsiteX8" fmla="*/ 1219095 w 1264978"/>
                  <a:gd name="connsiteY8" fmla="*/ 686051 h 814148"/>
                  <a:gd name="connsiteX9" fmla="*/ 1166707 w 1264978"/>
                  <a:gd name="connsiteY9" fmla="*/ 712245 h 814148"/>
                  <a:gd name="connsiteX10" fmla="*/ 1114319 w 1264978"/>
                  <a:gd name="connsiteY10" fmla="*/ 769395 h 814148"/>
                  <a:gd name="connsiteX11" fmla="*/ 1057168 w 1264978"/>
                  <a:gd name="connsiteY11" fmla="*/ 752727 h 814148"/>
                  <a:gd name="connsiteX12" fmla="*/ 930963 w 1264978"/>
                  <a:gd name="connsiteY12" fmla="*/ 412208 h 814148"/>
                  <a:gd name="connsiteX13" fmla="*/ 897625 w 1264978"/>
                  <a:gd name="connsiteY13" fmla="*/ 497933 h 814148"/>
                  <a:gd name="connsiteX14" fmla="*/ 997638 w 1264978"/>
                  <a:gd name="connsiteY14" fmla="*/ 731295 h 814148"/>
                  <a:gd name="connsiteX15" fmla="*/ 807138 w 1264978"/>
                  <a:gd name="connsiteY15" fmla="*/ 621758 h 814148"/>
                  <a:gd name="connsiteX16" fmla="*/ 764275 w 1264978"/>
                  <a:gd name="connsiteY16" fmla="*/ 459833 h 814148"/>
                  <a:gd name="connsiteX17" fmla="*/ 702363 w 1264978"/>
                  <a:gd name="connsiteY17" fmla="*/ 574133 h 814148"/>
                  <a:gd name="connsiteX18" fmla="*/ 792850 w 1264978"/>
                  <a:gd name="connsiteY18" fmla="*/ 707483 h 814148"/>
                  <a:gd name="connsiteX19" fmla="*/ 559488 w 1264978"/>
                  <a:gd name="connsiteY19" fmla="*/ 588420 h 814148"/>
                  <a:gd name="connsiteX20" fmla="*/ 559488 w 1264978"/>
                  <a:gd name="connsiteY20" fmla="*/ 440783 h 814148"/>
                  <a:gd name="connsiteX21" fmla="*/ 497575 w 1264978"/>
                  <a:gd name="connsiteY21" fmla="*/ 483645 h 814148"/>
                  <a:gd name="connsiteX22" fmla="*/ 535675 w 1264978"/>
                  <a:gd name="connsiteY22" fmla="*/ 626520 h 814148"/>
                  <a:gd name="connsiteX23" fmla="*/ 330888 w 1264978"/>
                  <a:gd name="connsiteY23" fmla="*/ 507458 h 814148"/>
                  <a:gd name="connsiteX24" fmla="*/ 316600 w 1264978"/>
                  <a:gd name="connsiteY24" fmla="*/ 395539 h 814148"/>
                  <a:gd name="connsiteX25" fmla="*/ 252307 w 1264978"/>
                  <a:gd name="connsiteY25" fmla="*/ 400302 h 814148"/>
                  <a:gd name="connsiteX26" fmla="*/ 180869 w 1264978"/>
                  <a:gd name="connsiteY26" fmla="*/ 797970 h 814148"/>
                  <a:gd name="connsiteX0" fmla="*/ 180869 w 1266490"/>
                  <a:gd name="connsiteY0" fmla="*/ 797970 h 814148"/>
                  <a:gd name="connsiteX1" fmla="*/ 126100 w 1266490"/>
                  <a:gd name="connsiteY1" fmla="*/ 731296 h 814148"/>
                  <a:gd name="connsiteX2" fmla="*/ 40375 w 1266490"/>
                  <a:gd name="connsiteY2" fmla="*/ 697958 h 814148"/>
                  <a:gd name="connsiteX3" fmla="*/ 11800 w 1266490"/>
                  <a:gd name="connsiteY3" fmla="*/ 359820 h 814148"/>
                  <a:gd name="connsiteX4" fmla="*/ 233256 w 1266490"/>
                  <a:gd name="connsiteY4" fmla="*/ 64545 h 814148"/>
                  <a:gd name="connsiteX5" fmla="*/ 657119 w 1266490"/>
                  <a:gd name="connsiteY5" fmla="*/ 2632 h 814148"/>
                  <a:gd name="connsiteX6" fmla="*/ 1128605 w 1266490"/>
                  <a:gd name="connsiteY6" fmla="*/ 116931 h 814148"/>
                  <a:gd name="connsiteX7" fmla="*/ 1261956 w 1266490"/>
                  <a:gd name="connsiteY7" fmla="*/ 445545 h 814148"/>
                  <a:gd name="connsiteX8" fmla="*/ 1231001 w 1266490"/>
                  <a:gd name="connsiteY8" fmla="*/ 686051 h 814148"/>
                  <a:gd name="connsiteX9" fmla="*/ 1166707 w 1266490"/>
                  <a:gd name="connsiteY9" fmla="*/ 712245 h 814148"/>
                  <a:gd name="connsiteX10" fmla="*/ 1114319 w 1266490"/>
                  <a:gd name="connsiteY10" fmla="*/ 769395 h 814148"/>
                  <a:gd name="connsiteX11" fmla="*/ 1057168 w 1266490"/>
                  <a:gd name="connsiteY11" fmla="*/ 752727 h 814148"/>
                  <a:gd name="connsiteX12" fmla="*/ 930963 w 1266490"/>
                  <a:gd name="connsiteY12" fmla="*/ 412208 h 814148"/>
                  <a:gd name="connsiteX13" fmla="*/ 897625 w 1266490"/>
                  <a:gd name="connsiteY13" fmla="*/ 497933 h 814148"/>
                  <a:gd name="connsiteX14" fmla="*/ 997638 w 1266490"/>
                  <a:gd name="connsiteY14" fmla="*/ 731295 h 814148"/>
                  <a:gd name="connsiteX15" fmla="*/ 807138 w 1266490"/>
                  <a:gd name="connsiteY15" fmla="*/ 621758 h 814148"/>
                  <a:gd name="connsiteX16" fmla="*/ 764275 w 1266490"/>
                  <a:gd name="connsiteY16" fmla="*/ 459833 h 814148"/>
                  <a:gd name="connsiteX17" fmla="*/ 702363 w 1266490"/>
                  <a:gd name="connsiteY17" fmla="*/ 574133 h 814148"/>
                  <a:gd name="connsiteX18" fmla="*/ 792850 w 1266490"/>
                  <a:gd name="connsiteY18" fmla="*/ 707483 h 814148"/>
                  <a:gd name="connsiteX19" fmla="*/ 559488 w 1266490"/>
                  <a:gd name="connsiteY19" fmla="*/ 588420 h 814148"/>
                  <a:gd name="connsiteX20" fmla="*/ 559488 w 1266490"/>
                  <a:gd name="connsiteY20" fmla="*/ 440783 h 814148"/>
                  <a:gd name="connsiteX21" fmla="*/ 497575 w 1266490"/>
                  <a:gd name="connsiteY21" fmla="*/ 483645 h 814148"/>
                  <a:gd name="connsiteX22" fmla="*/ 535675 w 1266490"/>
                  <a:gd name="connsiteY22" fmla="*/ 626520 h 814148"/>
                  <a:gd name="connsiteX23" fmla="*/ 330888 w 1266490"/>
                  <a:gd name="connsiteY23" fmla="*/ 507458 h 814148"/>
                  <a:gd name="connsiteX24" fmla="*/ 316600 w 1266490"/>
                  <a:gd name="connsiteY24" fmla="*/ 395539 h 814148"/>
                  <a:gd name="connsiteX25" fmla="*/ 252307 w 1266490"/>
                  <a:gd name="connsiteY25" fmla="*/ 400302 h 814148"/>
                  <a:gd name="connsiteX26" fmla="*/ 180869 w 1266490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7168 w 1262201"/>
                  <a:gd name="connsiteY11" fmla="*/ 752727 h 814148"/>
                  <a:gd name="connsiteX12" fmla="*/ 930963 w 1262201"/>
                  <a:gd name="connsiteY12" fmla="*/ 412208 h 814148"/>
                  <a:gd name="connsiteX13" fmla="*/ 897625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78599 w 1262201"/>
                  <a:gd name="connsiteY11" fmla="*/ 700339 h 814148"/>
                  <a:gd name="connsiteX12" fmla="*/ 930963 w 1262201"/>
                  <a:gd name="connsiteY12" fmla="*/ 412208 h 814148"/>
                  <a:gd name="connsiteX13" fmla="*/ 897625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30963 w 1262201"/>
                  <a:gd name="connsiteY12" fmla="*/ 412208 h 814148"/>
                  <a:gd name="connsiteX13" fmla="*/ 897625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30963 w 1262201"/>
                  <a:gd name="connsiteY12" fmla="*/ 412208 h 814148"/>
                  <a:gd name="connsiteX13" fmla="*/ 897625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897625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97638 w 1262201"/>
                  <a:gd name="connsiteY14" fmla="*/ 731295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07138 w 1262201"/>
                  <a:gd name="connsiteY15" fmla="*/ 621758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64275 w 1262201"/>
                  <a:gd name="connsiteY16" fmla="*/ 459833 h 814148"/>
                  <a:gd name="connsiteX17" fmla="*/ 702363 w 1262201"/>
                  <a:gd name="connsiteY17" fmla="*/ 574133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64275 w 1262201"/>
                  <a:gd name="connsiteY16" fmla="*/ 459833 h 814148"/>
                  <a:gd name="connsiteX17" fmla="*/ 714269 w 1262201"/>
                  <a:gd name="connsiteY17" fmla="*/ 576514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92850 w 1262201"/>
                  <a:gd name="connsiteY18" fmla="*/ 70748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59512 w 1262201"/>
                  <a:gd name="connsiteY18" fmla="*/ 709865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59488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59488 w 1262201"/>
                  <a:gd name="connsiteY20" fmla="*/ 440783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76157 w 1262201"/>
                  <a:gd name="connsiteY20" fmla="*/ 407445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97575 w 1262201"/>
                  <a:gd name="connsiteY21" fmla="*/ 483645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35675 w 1262201"/>
                  <a:gd name="connsiteY22" fmla="*/ 626520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30888 w 1262201"/>
                  <a:gd name="connsiteY23" fmla="*/ 507458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4269 w 1262201"/>
                  <a:gd name="connsiteY17" fmla="*/ 576514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649975 w 1262201"/>
                  <a:gd name="connsiteY17" fmla="*/ 555083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09506 w 1262201"/>
                  <a:gd name="connsiteY17" fmla="*/ 555083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49964 w 1262201"/>
                  <a:gd name="connsiteY20" fmla="*/ 488408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09506 w 1262201"/>
                  <a:gd name="connsiteY17" fmla="*/ 555083 h 814148"/>
                  <a:gd name="connsiteX18" fmla="*/ 776181 w 1262201"/>
                  <a:gd name="connsiteY18" fmla="*/ 705103 h 814148"/>
                  <a:gd name="connsiteX19" fmla="*/ 588063 w 1262201"/>
                  <a:gd name="connsiteY19" fmla="*/ 588420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09506 w 1262201"/>
                  <a:gd name="connsiteY17" fmla="*/ 555083 h 814148"/>
                  <a:gd name="connsiteX18" fmla="*/ 776181 w 1262201"/>
                  <a:gd name="connsiteY18" fmla="*/ 705103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09506 w 1262201"/>
                  <a:gd name="connsiteY17" fmla="*/ 555083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811900 w 1262201"/>
                  <a:gd name="connsiteY15" fmla="*/ 609852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59538 w 1262201"/>
                  <a:gd name="connsiteY14" fmla="*/ 705101 h 814148"/>
                  <a:gd name="connsiteX15" fmla="*/ 790469 w 1262201"/>
                  <a:gd name="connsiteY15" fmla="*/ 569371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69 w 1262201"/>
                  <a:gd name="connsiteY13" fmla="*/ 497933 h 814148"/>
                  <a:gd name="connsiteX14" fmla="*/ 947631 w 1262201"/>
                  <a:gd name="connsiteY14" fmla="*/ 609851 h 814148"/>
                  <a:gd name="connsiteX15" fmla="*/ 790469 w 1262201"/>
                  <a:gd name="connsiteY15" fmla="*/ 569371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883338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790469 w 1262201"/>
                  <a:gd name="connsiteY15" fmla="*/ 569371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883338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70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47557 w 1262201"/>
                  <a:gd name="connsiteY23" fmla="*/ 490789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70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483288 w 1262201"/>
                  <a:gd name="connsiteY21" fmla="*/ 512220 h 814148"/>
                  <a:gd name="connsiteX22" fmla="*/ 507100 w 1262201"/>
                  <a:gd name="connsiteY22" fmla="*/ 614614 h 814148"/>
                  <a:gd name="connsiteX23" fmla="*/ 361845 w 1262201"/>
                  <a:gd name="connsiteY23" fmla="*/ 488407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70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509481 w 1262201"/>
                  <a:gd name="connsiteY21" fmla="*/ 514601 h 814148"/>
                  <a:gd name="connsiteX22" fmla="*/ 507100 w 1262201"/>
                  <a:gd name="connsiteY22" fmla="*/ 614614 h 814148"/>
                  <a:gd name="connsiteX23" fmla="*/ 361845 w 1262201"/>
                  <a:gd name="connsiteY23" fmla="*/ 488407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70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509481 w 1262201"/>
                  <a:gd name="connsiteY21" fmla="*/ 514601 h 814148"/>
                  <a:gd name="connsiteX22" fmla="*/ 507100 w 1262201"/>
                  <a:gd name="connsiteY22" fmla="*/ 614614 h 814148"/>
                  <a:gd name="connsiteX23" fmla="*/ 361845 w 1262201"/>
                  <a:gd name="connsiteY23" fmla="*/ 488407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  <a:gd name="connsiteX0" fmla="*/ 180869 w 1262201"/>
                  <a:gd name="connsiteY0" fmla="*/ 797970 h 814148"/>
                  <a:gd name="connsiteX1" fmla="*/ 126100 w 1262201"/>
                  <a:gd name="connsiteY1" fmla="*/ 731296 h 814148"/>
                  <a:gd name="connsiteX2" fmla="*/ 40375 w 1262201"/>
                  <a:gd name="connsiteY2" fmla="*/ 697958 h 814148"/>
                  <a:gd name="connsiteX3" fmla="*/ 11800 w 1262201"/>
                  <a:gd name="connsiteY3" fmla="*/ 359820 h 814148"/>
                  <a:gd name="connsiteX4" fmla="*/ 233256 w 1262201"/>
                  <a:gd name="connsiteY4" fmla="*/ 64545 h 814148"/>
                  <a:gd name="connsiteX5" fmla="*/ 657119 w 1262201"/>
                  <a:gd name="connsiteY5" fmla="*/ 2632 h 814148"/>
                  <a:gd name="connsiteX6" fmla="*/ 1128605 w 1262201"/>
                  <a:gd name="connsiteY6" fmla="*/ 116931 h 814148"/>
                  <a:gd name="connsiteX7" fmla="*/ 1261956 w 1262201"/>
                  <a:gd name="connsiteY7" fmla="*/ 445545 h 814148"/>
                  <a:gd name="connsiteX8" fmla="*/ 1231001 w 1262201"/>
                  <a:gd name="connsiteY8" fmla="*/ 686051 h 814148"/>
                  <a:gd name="connsiteX9" fmla="*/ 1166707 w 1262201"/>
                  <a:gd name="connsiteY9" fmla="*/ 712245 h 814148"/>
                  <a:gd name="connsiteX10" fmla="*/ 1114319 w 1262201"/>
                  <a:gd name="connsiteY10" fmla="*/ 769395 h 814148"/>
                  <a:gd name="connsiteX11" fmla="*/ 1059549 w 1262201"/>
                  <a:gd name="connsiteY11" fmla="*/ 712246 h 814148"/>
                  <a:gd name="connsiteX12" fmla="*/ 940488 w 1262201"/>
                  <a:gd name="connsiteY12" fmla="*/ 424114 h 814148"/>
                  <a:gd name="connsiteX13" fmla="*/ 904770 w 1262201"/>
                  <a:gd name="connsiteY13" fmla="*/ 505077 h 814148"/>
                  <a:gd name="connsiteX14" fmla="*/ 947631 w 1262201"/>
                  <a:gd name="connsiteY14" fmla="*/ 609851 h 814148"/>
                  <a:gd name="connsiteX15" fmla="*/ 826188 w 1262201"/>
                  <a:gd name="connsiteY15" fmla="*/ 566990 h 814148"/>
                  <a:gd name="connsiteX16" fmla="*/ 754750 w 1262201"/>
                  <a:gd name="connsiteY16" fmla="*/ 474120 h 814148"/>
                  <a:gd name="connsiteX17" fmla="*/ 711887 w 1262201"/>
                  <a:gd name="connsiteY17" fmla="*/ 545558 h 814148"/>
                  <a:gd name="connsiteX18" fmla="*/ 740462 w 1262201"/>
                  <a:gd name="connsiteY18" fmla="*/ 657478 h 814148"/>
                  <a:gd name="connsiteX19" fmla="*/ 607113 w 1262201"/>
                  <a:gd name="connsiteY19" fmla="*/ 574132 h 814148"/>
                  <a:gd name="connsiteX20" fmla="*/ 535676 w 1262201"/>
                  <a:gd name="connsiteY20" fmla="*/ 471740 h 814148"/>
                  <a:gd name="connsiteX21" fmla="*/ 509481 w 1262201"/>
                  <a:gd name="connsiteY21" fmla="*/ 514601 h 814148"/>
                  <a:gd name="connsiteX22" fmla="*/ 507100 w 1262201"/>
                  <a:gd name="connsiteY22" fmla="*/ 614614 h 814148"/>
                  <a:gd name="connsiteX23" fmla="*/ 361845 w 1262201"/>
                  <a:gd name="connsiteY23" fmla="*/ 488407 h 814148"/>
                  <a:gd name="connsiteX24" fmla="*/ 316600 w 1262201"/>
                  <a:gd name="connsiteY24" fmla="*/ 395539 h 814148"/>
                  <a:gd name="connsiteX25" fmla="*/ 252307 w 1262201"/>
                  <a:gd name="connsiteY25" fmla="*/ 400302 h 814148"/>
                  <a:gd name="connsiteX26" fmla="*/ 180869 w 1262201"/>
                  <a:gd name="connsiteY26" fmla="*/ 797970 h 81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62201" h="814148">
                    <a:moveTo>
                      <a:pt x="180869" y="797970"/>
                    </a:moveTo>
                    <a:cubicBezTo>
                      <a:pt x="159835" y="853136"/>
                      <a:pt x="148325" y="751140"/>
                      <a:pt x="126100" y="731296"/>
                    </a:cubicBezTo>
                    <a:cubicBezTo>
                      <a:pt x="103875" y="711452"/>
                      <a:pt x="59425" y="759871"/>
                      <a:pt x="40375" y="697958"/>
                    </a:cubicBezTo>
                    <a:cubicBezTo>
                      <a:pt x="21325" y="636045"/>
                      <a:pt x="-20347" y="465389"/>
                      <a:pt x="11800" y="359820"/>
                    </a:cubicBezTo>
                    <a:cubicBezTo>
                      <a:pt x="43947" y="254251"/>
                      <a:pt x="125703" y="124076"/>
                      <a:pt x="233256" y="64545"/>
                    </a:cubicBezTo>
                    <a:cubicBezTo>
                      <a:pt x="340809" y="5014"/>
                      <a:pt x="507894" y="-6099"/>
                      <a:pt x="657119" y="2632"/>
                    </a:cubicBezTo>
                    <a:cubicBezTo>
                      <a:pt x="806344" y="11363"/>
                      <a:pt x="1027799" y="43112"/>
                      <a:pt x="1128605" y="116931"/>
                    </a:cubicBezTo>
                    <a:cubicBezTo>
                      <a:pt x="1229411" y="190750"/>
                      <a:pt x="1259178" y="343548"/>
                      <a:pt x="1261956" y="445545"/>
                    </a:cubicBezTo>
                    <a:cubicBezTo>
                      <a:pt x="1264734" y="547542"/>
                      <a:pt x="1243304" y="641601"/>
                      <a:pt x="1231001" y="686051"/>
                    </a:cubicBezTo>
                    <a:cubicBezTo>
                      <a:pt x="1218698" y="730501"/>
                      <a:pt x="1186154" y="698354"/>
                      <a:pt x="1166707" y="712245"/>
                    </a:cubicBezTo>
                    <a:cubicBezTo>
                      <a:pt x="1147260" y="726136"/>
                      <a:pt x="1132179" y="769395"/>
                      <a:pt x="1114319" y="769395"/>
                    </a:cubicBezTo>
                    <a:cubicBezTo>
                      <a:pt x="1096459" y="769395"/>
                      <a:pt x="1085743" y="771777"/>
                      <a:pt x="1059549" y="712246"/>
                    </a:cubicBezTo>
                    <a:cubicBezTo>
                      <a:pt x="1033355" y="652715"/>
                      <a:pt x="966284" y="458642"/>
                      <a:pt x="940488" y="424114"/>
                    </a:cubicBezTo>
                    <a:cubicBezTo>
                      <a:pt x="914692" y="389586"/>
                      <a:pt x="903580" y="474121"/>
                      <a:pt x="904770" y="505077"/>
                    </a:cubicBezTo>
                    <a:cubicBezTo>
                      <a:pt x="905960" y="536033"/>
                      <a:pt x="919849" y="560639"/>
                      <a:pt x="947631" y="609851"/>
                    </a:cubicBezTo>
                    <a:cubicBezTo>
                      <a:pt x="932550" y="630489"/>
                      <a:pt x="858335" y="589612"/>
                      <a:pt x="826188" y="566990"/>
                    </a:cubicBezTo>
                    <a:cubicBezTo>
                      <a:pt x="794041" y="544368"/>
                      <a:pt x="773800" y="477692"/>
                      <a:pt x="754750" y="474120"/>
                    </a:cubicBezTo>
                    <a:cubicBezTo>
                      <a:pt x="735700" y="470548"/>
                      <a:pt x="714268" y="514998"/>
                      <a:pt x="711887" y="545558"/>
                    </a:cubicBezTo>
                    <a:cubicBezTo>
                      <a:pt x="709506" y="576118"/>
                      <a:pt x="757924" y="652716"/>
                      <a:pt x="740462" y="657478"/>
                    </a:cubicBezTo>
                    <a:cubicBezTo>
                      <a:pt x="723000" y="662240"/>
                      <a:pt x="641244" y="605088"/>
                      <a:pt x="607113" y="574132"/>
                    </a:cubicBezTo>
                    <a:cubicBezTo>
                      <a:pt x="572982" y="543176"/>
                      <a:pt x="551948" y="481662"/>
                      <a:pt x="535676" y="471740"/>
                    </a:cubicBezTo>
                    <a:cubicBezTo>
                      <a:pt x="519404" y="461818"/>
                      <a:pt x="514244" y="490789"/>
                      <a:pt x="509481" y="514601"/>
                    </a:cubicBezTo>
                    <a:cubicBezTo>
                      <a:pt x="504718" y="538413"/>
                      <a:pt x="531706" y="618980"/>
                      <a:pt x="507100" y="614614"/>
                    </a:cubicBezTo>
                    <a:cubicBezTo>
                      <a:pt x="482494" y="610248"/>
                      <a:pt x="384070" y="532063"/>
                      <a:pt x="361845" y="488407"/>
                    </a:cubicBezTo>
                    <a:cubicBezTo>
                      <a:pt x="339620" y="444751"/>
                      <a:pt x="325331" y="417764"/>
                      <a:pt x="316600" y="395539"/>
                    </a:cubicBezTo>
                    <a:cubicBezTo>
                      <a:pt x="307869" y="373314"/>
                      <a:pt x="274929" y="333230"/>
                      <a:pt x="252307" y="400302"/>
                    </a:cubicBezTo>
                    <a:cubicBezTo>
                      <a:pt x="229685" y="467374"/>
                      <a:pt x="201903" y="742804"/>
                      <a:pt x="180869" y="797970"/>
                    </a:cubicBezTo>
                    <a:close/>
                  </a:path>
                </a:pathLst>
              </a:custGeom>
              <a:solidFill>
                <a:srgbClr val="9E6F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1514122" y="4372364"/>
                <a:ext cx="537082" cy="221880"/>
                <a:chOff x="4980584" y="-1842713"/>
                <a:chExt cx="784275" cy="324000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4980584" y="-1842713"/>
                  <a:ext cx="324000" cy="324000"/>
                </a:xfrm>
                <a:prstGeom prst="ellipse">
                  <a:avLst/>
                </a:prstGeom>
                <a:noFill/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5282721" y="-1831155"/>
                  <a:ext cx="180000" cy="144016"/>
                </a:xfrm>
                <a:prstGeom prst="arc">
                  <a:avLst>
                    <a:gd name="adj1" fmla="val 10868684"/>
                    <a:gd name="adj2" fmla="val 0"/>
                  </a:avLst>
                </a:prstGeom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5440859" y="-1842713"/>
                  <a:ext cx="324000" cy="324000"/>
                </a:xfrm>
                <a:prstGeom prst="ellipse">
                  <a:avLst/>
                </a:prstGeom>
                <a:noFill/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5070642" y="1334466"/>
              <a:ext cx="1970697" cy="1970697"/>
              <a:chOff x="798310" y="5857891"/>
              <a:chExt cx="1970697" cy="197069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798310" y="5857891"/>
                <a:ext cx="1970697" cy="1970697"/>
              </a:xfrm>
              <a:prstGeom prst="rect">
                <a:avLst/>
              </a:prstGeom>
              <a:solidFill>
                <a:srgbClr val="A5DC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203088" y="6020683"/>
                <a:ext cx="1161140" cy="1807905"/>
                <a:chOff x="1182386" y="6020683"/>
                <a:chExt cx="1161140" cy="1807905"/>
              </a:xfrm>
            </p:grpSpPr>
            <p:grpSp>
              <p:nvGrpSpPr>
                <p:cNvPr id="30" name="组合 29"/>
                <p:cNvGrpSpPr/>
                <p:nvPr/>
              </p:nvGrpSpPr>
              <p:grpSpPr>
                <a:xfrm>
                  <a:off x="1182904" y="6130679"/>
                  <a:ext cx="1160622" cy="1694857"/>
                  <a:chOff x="2481089" y="416319"/>
                  <a:chExt cx="1871912" cy="2733554"/>
                </a:xfrm>
              </p:grpSpPr>
              <p:grpSp>
                <p:nvGrpSpPr>
                  <p:cNvPr id="52" name="组合 51"/>
                  <p:cNvGrpSpPr/>
                  <p:nvPr/>
                </p:nvGrpSpPr>
                <p:grpSpPr>
                  <a:xfrm>
                    <a:off x="2776040" y="416319"/>
                    <a:ext cx="1287369" cy="1331932"/>
                    <a:chOff x="2438042" y="1467828"/>
                    <a:chExt cx="1287369" cy="1331932"/>
                  </a:xfrm>
                  <a:solidFill>
                    <a:srgbClr val="F3D4B7"/>
                  </a:solidFill>
                </p:grpSpPr>
                <p:sp>
                  <p:nvSpPr>
                    <p:cNvPr id="54" name="任意多边形 53"/>
                    <p:cNvSpPr/>
                    <p:nvPr/>
                  </p:nvSpPr>
                  <p:spPr>
                    <a:xfrm>
                      <a:off x="2567062" y="1467828"/>
                      <a:ext cx="1029330" cy="133193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9330" h="1331932">
                          <a:moveTo>
                            <a:pt x="40390" y="0"/>
                          </a:moveTo>
                          <a:lnTo>
                            <a:pt x="514665" y="3131"/>
                          </a:lnTo>
                          <a:lnTo>
                            <a:pt x="988940" y="0"/>
                          </a:lnTo>
                          <a:cubicBezTo>
                            <a:pt x="992115" y="178858"/>
                            <a:pt x="994761" y="363008"/>
                            <a:pt x="1014340" y="530225"/>
                          </a:cubicBezTo>
                          <a:cubicBezTo>
                            <a:pt x="1033919" y="697442"/>
                            <a:pt x="1041327" y="900113"/>
                            <a:pt x="992115" y="1003300"/>
                          </a:cubicBezTo>
                          <a:cubicBezTo>
                            <a:pt x="942903" y="1106487"/>
                            <a:pt x="915386" y="1132417"/>
                            <a:pt x="833365" y="1206500"/>
                          </a:cubicBezTo>
                          <a:cubicBezTo>
                            <a:pt x="755022" y="1277262"/>
                            <a:pt x="620676" y="1329195"/>
                            <a:pt x="514665" y="1331932"/>
                          </a:cubicBezTo>
                          <a:cubicBezTo>
                            <a:pt x="408654" y="1329195"/>
                            <a:pt x="274308" y="1277262"/>
                            <a:pt x="195965" y="1206500"/>
                          </a:cubicBezTo>
                          <a:cubicBezTo>
                            <a:pt x="113944" y="1132417"/>
                            <a:pt x="86427" y="1106487"/>
                            <a:pt x="37215" y="1003300"/>
                          </a:cubicBezTo>
                          <a:cubicBezTo>
                            <a:pt x="-11997" y="900113"/>
                            <a:pt x="-4589" y="697442"/>
                            <a:pt x="14990" y="530225"/>
                          </a:cubicBezTo>
                          <a:cubicBezTo>
                            <a:pt x="34569" y="363008"/>
                            <a:pt x="37215" y="178858"/>
                            <a:pt x="4039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55" name="任意多边形 54"/>
                    <p:cNvSpPr/>
                    <p:nvPr/>
                  </p:nvSpPr>
                  <p:spPr>
                    <a:xfrm flipH="1">
                      <a:off x="2438042" y="1980875"/>
                      <a:ext cx="165966" cy="416487"/>
                    </a:xfrm>
                    <a:custGeom>
                      <a:avLst/>
                      <a:gdLst>
                        <a:gd name="connsiteX0" fmla="*/ 0 w 152400"/>
                        <a:gd name="connsiteY0" fmla="*/ 80963 h 419100"/>
                        <a:gd name="connsiteX1" fmla="*/ 95250 w 152400"/>
                        <a:gd name="connsiteY1" fmla="*/ 0 h 419100"/>
                        <a:gd name="connsiteX2" fmla="*/ 152400 w 152400"/>
                        <a:gd name="connsiteY2" fmla="*/ 185738 h 419100"/>
                        <a:gd name="connsiteX3" fmla="*/ 57150 w 152400"/>
                        <a:gd name="connsiteY3" fmla="*/ 419100 h 419100"/>
                        <a:gd name="connsiteX4" fmla="*/ 0 w 152400"/>
                        <a:gd name="connsiteY4" fmla="*/ 80963 h 419100"/>
                        <a:gd name="connsiteX0" fmla="*/ 0 w 153102"/>
                        <a:gd name="connsiteY0" fmla="*/ 85963 h 424100"/>
                        <a:gd name="connsiteX1" fmla="*/ 95250 w 153102"/>
                        <a:gd name="connsiteY1" fmla="*/ 5000 h 424100"/>
                        <a:gd name="connsiteX2" fmla="*/ 152400 w 153102"/>
                        <a:gd name="connsiteY2" fmla="*/ 190738 h 424100"/>
                        <a:gd name="connsiteX3" fmla="*/ 57150 w 153102"/>
                        <a:gd name="connsiteY3" fmla="*/ 424100 h 424100"/>
                        <a:gd name="connsiteX4" fmla="*/ 0 w 153102"/>
                        <a:gd name="connsiteY4" fmla="*/ 85963 h 424100"/>
                        <a:gd name="connsiteX0" fmla="*/ 0 w 161098"/>
                        <a:gd name="connsiteY0" fmla="*/ 85963 h 424100"/>
                        <a:gd name="connsiteX1" fmla="*/ 95250 w 161098"/>
                        <a:gd name="connsiteY1" fmla="*/ 5000 h 424100"/>
                        <a:gd name="connsiteX2" fmla="*/ 152400 w 161098"/>
                        <a:gd name="connsiteY2" fmla="*/ 190738 h 424100"/>
                        <a:gd name="connsiteX3" fmla="*/ 57150 w 161098"/>
                        <a:gd name="connsiteY3" fmla="*/ 424100 h 424100"/>
                        <a:gd name="connsiteX4" fmla="*/ 0 w 161098"/>
                        <a:gd name="connsiteY4" fmla="*/ 85963 h 424100"/>
                        <a:gd name="connsiteX0" fmla="*/ 817 w 161915"/>
                        <a:gd name="connsiteY0" fmla="*/ 85963 h 435420"/>
                        <a:gd name="connsiteX1" fmla="*/ 96067 w 161915"/>
                        <a:gd name="connsiteY1" fmla="*/ 5000 h 435420"/>
                        <a:gd name="connsiteX2" fmla="*/ 153217 w 161915"/>
                        <a:gd name="connsiteY2" fmla="*/ 190738 h 435420"/>
                        <a:gd name="connsiteX3" fmla="*/ 57967 w 161915"/>
                        <a:gd name="connsiteY3" fmla="*/ 424100 h 435420"/>
                        <a:gd name="connsiteX4" fmla="*/ 817 w 161915"/>
                        <a:gd name="connsiteY4" fmla="*/ 85963 h 435420"/>
                        <a:gd name="connsiteX0" fmla="*/ 817 w 156563"/>
                        <a:gd name="connsiteY0" fmla="*/ 81698 h 431155"/>
                        <a:gd name="connsiteX1" fmla="*/ 122261 w 156563"/>
                        <a:gd name="connsiteY1" fmla="*/ 5497 h 431155"/>
                        <a:gd name="connsiteX2" fmla="*/ 153217 w 156563"/>
                        <a:gd name="connsiteY2" fmla="*/ 186473 h 431155"/>
                        <a:gd name="connsiteX3" fmla="*/ 57967 w 156563"/>
                        <a:gd name="connsiteY3" fmla="*/ 419835 h 431155"/>
                        <a:gd name="connsiteX4" fmla="*/ 817 w 156563"/>
                        <a:gd name="connsiteY4" fmla="*/ 81698 h 431155"/>
                        <a:gd name="connsiteX0" fmla="*/ 641 w 153080"/>
                        <a:gd name="connsiteY0" fmla="*/ 81698 h 431245"/>
                        <a:gd name="connsiteX1" fmla="*/ 122085 w 153080"/>
                        <a:gd name="connsiteY1" fmla="*/ 5497 h 431245"/>
                        <a:gd name="connsiteX2" fmla="*/ 153041 w 153080"/>
                        <a:gd name="connsiteY2" fmla="*/ 186473 h 431245"/>
                        <a:gd name="connsiteX3" fmla="*/ 126848 w 153080"/>
                        <a:gd name="connsiteY3" fmla="*/ 336491 h 431245"/>
                        <a:gd name="connsiteX4" fmla="*/ 57791 w 153080"/>
                        <a:gd name="connsiteY4" fmla="*/ 419835 h 431245"/>
                        <a:gd name="connsiteX5" fmla="*/ 641 w 153080"/>
                        <a:gd name="connsiteY5" fmla="*/ 81698 h 431245"/>
                        <a:gd name="connsiteX0" fmla="*/ 641 w 153080"/>
                        <a:gd name="connsiteY0" fmla="*/ 81698 h 431245"/>
                        <a:gd name="connsiteX1" fmla="*/ 122085 w 153080"/>
                        <a:gd name="connsiteY1" fmla="*/ 5497 h 431245"/>
                        <a:gd name="connsiteX2" fmla="*/ 153041 w 153080"/>
                        <a:gd name="connsiteY2" fmla="*/ 186473 h 431245"/>
                        <a:gd name="connsiteX3" fmla="*/ 126848 w 153080"/>
                        <a:gd name="connsiteY3" fmla="*/ 336491 h 431245"/>
                        <a:gd name="connsiteX4" fmla="*/ 57791 w 153080"/>
                        <a:gd name="connsiteY4" fmla="*/ 419835 h 431245"/>
                        <a:gd name="connsiteX5" fmla="*/ 641 w 153080"/>
                        <a:gd name="connsiteY5" fmla="*/ 81698 h 431245"/>
                        <a:gd name="connsiteX0" fmla="*/ 606 w 153307"/>
                        <a:gd name="connsiteY0" fmla="*/ 81698 h 429536"/>
                        <a:gd name="connsiteX1" fmla="*/ 122050 w 153307"/>
                        <a:gd name="connsiteY1" fmla="*/ 5497 h 429536"/>
                        <a:gd name="connsiteX2" fmla="*/ 153006 w 153307"/>
                        <a:gd name="connsiteY2" fmla="*/ 186473 h 429536"/>
                        <a:gd name="connsiteX3" fmla="*/ 110145 w 153307"/>
                        <a:gd name="connsiteY3" fmla="*/ 324584 h 429536"/>
                        <a:gd name="connsiteX4" fmla="*/ 57756 w 153307"/>
                        <a:gd name="connsiteY4" fmla="*/ 419835 h 429536"/>
                        <a:gd name="connsiteX5" fmla="*/ 606 w 153307"/>
                        <a:gd name="connsiteY5" fmla="*/ 81698 h 429536"/>
                        <a:gd name="connsiteX0" fmla="*/ 635 w 153043"/>
                        <a:gd name="connsiteY0" fmla="*/ 81698 h 429857"/>
                        <a:gd name="connsiteX1" fmla="*/ 122079 w 153043"/>
                        <a:gd name="connsiteY1" fmla="*/ 5497 h 429857"/>
                        <a:gd name="connsiteX2" fmla="*/ 153035 w 153043"/>
                        <a:gd name="connsiteY2" fmla="*/ 186473 h 429857"/>
                        <a:gd name="connsiteX3" fmla="*/ 124461 w 153043"/>
                        <a:gd name="connsiteY3" fmla="*/ 326965 h 429857"/>
                        <a:gd name="connsiteX4" fmla="*/ 57785 w 153043"/>
                        <a:gd name="connsiteY4" fmla="*/ 419835 h 429857"/>
                        <a:gd name="connsiteX5" fmla="*/ 635 w 153043"/>
                        <a:gd name="connsiteY5" fmla="*/ 81698 h 429857"/>
                        <a:gd name="connsiteX0" fmla="*/ 635 w 153762"/>
                        <a:gd name="connsiteY0" fmla="*/ 75469 h 423628"/>
                        <a:gd name="connsiteX1" fmla="*/ 131604 w 153762"/>
                        <a:gd name="connsiteY1" fmla="*/ 6412 h 423628"/>
                        <a:gd name="connsiteX2" fmla="*/ 153035 w 153762"/>
                        <a:gd name="connsiteY2" fmla="*/ 180244 h 423628"/>
                        <a:gd name="connsiteX3" fmla="*/ 124461 w 153762"/>
                        <a:gd name="connsiteY3" fmla="*/ 320736 h 423628"/>
                        <a:gd name="connsiteX4" fmla="*/ 57785 w 153762"/>
                        <a:gd name="connsiteY4" fmla="*/ 413606 h 423628"/>
                        <a:gd name="connsiteX5" fmla="*/ 635 w 153762"/>
                        <a:gd name="connsiteY5" fmla="*/ 75469 h 423628"/>
                        <a:gd name="connsiteX0" fmla="*/ 635 w 153762"/>
                        <a:gd name="connsiteY0" fmla="*/ 68283 h 426530"/>
                        <a:gd name="connsiteX1" fmla="*/ 131604 w 153762"/>
                        <a:gd name="connsiteY1" fmla="*/ 8751 h 426530"/>
                        <a:gd name="connsiteX2" fmla="*/ 153035 w 153762"/>
                        <a:gd name="connsiteY2" fmla="*/ 182583 h 426530"/>
                        <a:gd name="connsiteX3" fmla="*/ 124461 w 153762"/>
                        <a:gd name="connsiteY3" fmla="*/ 323075 h 426530"/>
                        <a:gd name="connsiteX4" fmla="*/ 57785 w 153762"/>
                        <a:gd name="connsiteY4" fmla="*/ 415945 h 426530"/>
                        <a:gd name="connsiteX5" fmla="*/ 635 w 153762"/>
                        <a:gd name="connsiteY5" fmla="*/ 68283 h 426530"/>
                        <a:gd name="connsiteX0" fmla="*/ 635 w 184035"/>
                        <a:gd name="connsiteY0" fmla="*/ 68283 h 426530"/>
                        <a:gd name="connsiteX1" fmla="*/ 131604 w 184035"/>
                        <a:gd name="connsiteY1" fmla="*/ 8751 h 426530"/>
                        <a:gd name="connsiteX2" fmla="*/ 183991 w 184035"/>
                        <a:gd name="connsiteY2" fmla="*/ 182583 h 426530"/>
                        <a:gd name="connsiteX3" fmla="*/ 124461 w 184035"/>
                        <a:gd name="connsiteY3" fmla="*/ 323075 h 426530"/>
                        <a:gd name="connsiteX4" fmla="*/ 57785 w 184035"/>
                        <a:gd name="connsiteY4" fmla="*/ 415945 h 426530"/>
                        <a:gd name="connsiteX5" fmla="*/ 635 w 184035"/>
                        <a:gd name="connsiteY5" fmla="*/ 68283 h 426530"/>
                        <a:gd name="connsiteX0" fmla="*/ 635 w 160387"/>
                        <a:gd name="connsiteY0" fmla="*/ 68283 h 426530"/>
                        <a:gd name="connsiteX1" fmla="*/ 131604 w 160387"/>
                        <a:gd name="connsiteY1" fmla="*/ 8751 h 426530"/>
                        <a:gd name="connsiteX2" fmla="*/ 160179 w 160387"/>
                        <a:gd name="connsiteY2" fmla="*/ 182583 h 426530"/>
                        <a:gd name="connsiteX3" fmla="*/ 124461 w 160387"/>
                        <a:gd name="connsiteY3" fmla="*/ 323075 h 426530"/>
                        <a:gd name="connsiteX4" fmla="*/ 57785 w 160387"/>
                        <a:gd name="connsiteY4" fmla="*/ 415945 h 426530"/>
                        <a:gd name="connsiteX5" fmla="*/ 635 w 160387"/>
                        <a:gd name="connsiteY5" fmla="*/ 68283 h 426530"/>
                        <a:gd name="connsiteX0" fmla="*/ 635 w 137325"/>
                        <a:gd name="connsiteY0" fmla="*/ 68283 h 426530"/>
                        <a:gd name="connsiteX1" fmla="*/ 131604 w 137325"/>
                        <a:gd name="connsiteY1" fmla="*/ 8751 h 426530"/>
                        <a:gd name="connsiteX2" fmla="*/ 114935 w 137325"/>
                        <a:gd name="connsiteY2" fmla="*/ 182583 h 426530"/>
                        <a:gd name="connsiteX3" fmla="*/ 124461 w 137325"/>
                        <a:gd name="connsiteY3" fmla="*/ 323075 h 426530"/>
                        <a:gd name="connsiteX4" fmla="*/ 57785 w 137325"/>
                        <a:gd name="connsiteY4" fmla="*/ 415945 h 426530"/>
                        <a:gd name="connsiteX5" fmla="*/ 635 w 137325"/>
                        <a:gd name="connsiteY5" fmla="*/ 68283 h 426530"/>
                        <a:gd name="connsiteX0" fmla="*/ 635 w 155873"/>
                        <a:gd name="connsiteY0" fmla="*/ 68283 h 426530"/>
                        <a:gd name="connsiteX1" fmla="*/ 131604 w 155873"/>
                        <a:gd name="connsiteY1" fmla="*/ 8751 h 426530"/>
                        <a:gd name="connsiteX2" fmla="*/ 155416 w 155873"/>
                        <a:gd name="connsiteY2" fmla="*/ 182583 h 426530"/>
                        <a:gd name="connsiteX3" fmla="*/ 124461 w 155873"/>
                        <a:gd name="connsiteY3" fmla="*/ 323075 h 426530"/>
                        <a:gd name="connsiteX4" fmla="*/ 57785 w 155873"/>
                        <a:gd name="connsiteY4" fmla="*/ 415945 h 426530"/>
                        <a:gd name="connsiteX5" fmla="*/ 635 w 155873"/>
                        <a:gd name="connsiteY5" fmla="*/ 68283 h 426530"/>
                        <a:gd name="connsiteX0" fmla="*/ 563 w 158446"/>
                        <a:gd name="connsiteY0" fmla="*/ 68283 h 422498"/>
                        <a:gd name="connsiteX1" fmla="*/ 131532 w 158446"/>
                        <a:gd name="connsiteY1" fmla="*/ 8751 h 422498"/>
                        <a:gd name="connsiteX2" fmla="*/ 155344 w 158446"/>
                        <a:gd name="connsiteY2" fmla="*/ 182583 h 422498"/>
                        <a:gd name="connsiteX3" fmla="*/ 86289 w 158446"/>
                        <a:gd name="connsiteY3" fmla="*/ 287356 h 422498"/>
                        <a:gd name="connsiteX4" fmla="*/ 57713 w 158446"/>
                        <a:gd name="connsiteY4" fmla="*/ 415945 h 422498"/>
                        <a:gd name="connsiteX5" fmla="*/ 563 w 158446"/>
                        <a:gd name="connsiteY5" fmla="*/ 68283 h 422498"/>
                        <a:gd name="connsiteX0" fmla="*/ 650 w 155466"/>
                        <a:gd name="connsiteY0" fmla="*/ 68283 h 424983"/>
                        <a:gd name="connsiteX1" fmla="*/ 131619 w 155466"/>
                        <a:gd name="connsiteY1" fmla="*/ 8751 h 424983"/>
                        <a:gd name="connsiteX2" fmla="*/ 155431 w 155466"/>
                        <a:gd name="connsiteY2" fmla="*/ 182583 h 424983"/>
                        <a:gd name="connsiteX3" fmla="*/ 131619 w 155466"/>
                        <a:gd name="connsiteY3" fmla="*/ 311169 h 424983"/>
                        <a:gd name="connsiteX4" fmla="*/ 57800 w 155466"/>
                        <a:gd name="connsiteY4" fmla="*/ 415945 h 424983"/>
                        <a:gd name="connsiteX5" fmla="*/ 650 w 155466"/>
                        <a:gd name="connsiteY5" fmla="*/ 68283 h 424983"/>
                        <a:gd name="connsiteX0" fmla="*/ 9728 w 164544"/>
                        <a:gd name="connsiteY0" fmla="*/ 68283 h 362330"/>
                        <a:gd name="connsiteX1" fmla="*/ 140697 w 164544"/>
                        <a:gd name="connsiteY1" fmla="*/ 8751 h 362330"/>
                        <a:gd name="connsiteX2" fmla="*/ 164509 w 164544"/>
                        <a:gd name="connsiteY2" fmla="*/ 182583 h 362330"/>
                        <a:gd name="connsiteX3" fmla="*/ 140697 w 164544"/>
                        <a:gd name="connsiteY3" fmla="*/ 311169 h 362330"/>
                        <a:gd name="connsiteX4" fmla="*/ 12109 w 164544"/>
                        <a:gd name="connsiteY4" fmla="*/ 346889 h 362330"/>
                        <a:gd name="connsiteX5" fmla="*/ 9728 w 164544"/>
                        <a:gd name="connsiteY5" fmla="*/ 68283 h 362330"/>
                        <a:gd name="connsiteX0" fmla="*/ 1087 w 155903"/>
                        <a:gd name="connsiteY0" fmla="*/ 68283 h 420489"/>
                        <a:gd name="connsiteX1" fmla="*/ 132056 w 155903"/>
                        <a:gd name="connsiteY1" fmla="*/ 8751 h 420489"/>
                        <a:gd name="connsiteX2" fmla="*/ 155868 w 155903"/>
                        <a:gd name="connsiteY2" fmla="*/ 182583 h 420489"/>
                        <a:gd name="connsiteX3" fmla="*/ 132056 w 155903"/>
                        <a:gd name="connsiteY3" fmla="*/ 311169 h 420489"/>
                        <a:gd name="connsiteX4" fmla="*/ 39186 w 155903"/>
                        <a:gd name="connsiteY4" fmla="*/ 411183 h 420489"/>
                        <a:gd name="connsiteX5" fmla="*/ 1087 w 155903"/>
                        <a:gd name="connsiteY5" fmla="*/ 68283 h 420489"/>
                        <a:gd name="connsiteX0" fmla="*/ 1087 w 205874"/>
                        <a:gd name="connsiteY0" fmla="*/ 68283 h 420489"/>
                        <a:gd name="connsiteX1" fmla="*/ 132056 w 205874"/>
                        <a:gd name="connsiteY1" fmla="*/ 8751 h 420489"/>
                        <a:gd name="connsiteX2" fmla="*/ 205874 w 205874"/>
                        <a:gd name="connsiteY2" fmla="*/ 182583 h 420489"/>
                        <a:gd name="connsiteX3" fmla="*/ 132056 w 205874"/>
                        <a:gd name="connsiteY3" fmla="*/ 311169 h 420489"/>
                        <a:gd name="connsiteX4" fmla="*/ 39186 w 205874"/>
                        <a:gd name="connsiteY4" fmla="*/ 411183 h 420489"/>
                        <a:gd name="connsiteX5" fmla="*/ 1087 w 205874"/>
                        <a:gd name="connsiteY5" fmla="*/ 68283 h 420489"/>
                        <a:gd name="connsiteX0" fmla="*/ 1087 w 165393"/>
                        <a:gd name="connsiteY0" fmla="*/ 68110 h 420342"/>
                        <a:gd name="connsiteX1" fmla="*/ 132056 w 165393"/>
                        <a:gd name="connsiteY1" fmla="*/ 8578 h 420342"/>
                        <a:gd name="connsiteX2" fmla="*/ 165393 w 165393"/>
                        <a:gd name="connsiteY2" fmla="*/ 180029 h 420342"/>
                        <a:gd name="connsiteX3" fmla="*/ 132056 w 165393"/>
                        <a:gd name="connsiteY3" fmla="*/ 310996 h 420342"/>
                        <a:gd name="connsiteX4" fmla="*/ 39186 w 165393"/>
                        <a:gd name="connsiteY4" fmla="*/ 411010 h 420342"/>
                        <a:gd name="connsiteX5" fmla="*/ 1087 w 165393"/>
                        <a:gd name="connsiteY5" fmla="*/ 68110 h 420342"/>
                        <a:gd name="connsiteX0" fmla="*/ 1087 w 166418"/>
                        <a:gd name="connsiteY0" fmla="*/ 47515 h 399747"/>
                        <a:gd name="connsiteX1" fmla="*/ 98719 w 166418"/>
                        <a:gd name="connsiteY1" fmla="*/ 18939 h 399747"/>
                        <a:gd name="connsiteX2" fmla="*/ 165393 w 166418"/>
                        <a:gd name="connsiteY2" fmla="*/ 159434 h 399747"/>
                        <a:gd name="connsiteX3" fmla="*/ 132056 w 166418"/>
                        <a:gd name="connsiteY3" fmla="*/ 290401 h 399747"/>
                        <a:gd name="connsiteX4" fmla="*/ 39186 w 166418"/>
                        <a:gd name="connsiteY4" fmla="*/ 390415 h 399747"/>
                        <a:gd name="connsiteX5" fmla="*/ 1087 w 166418"/>
                        <a:gd name="connsiteY5" fmla="*/ 47515 h 399747"/>
                        <a:gd name="connsiteX0" fmla="*/ 1087 w 165645"/>
                        <a:gd name="connsiteY0" fmla="*/ 64404 h 416636"/>
                        <a:gd name="connsiteX1" fmla="*/ 117769 w 165645"/>
                        <a:gd name="connsiteY1" fmla="*/ 9635 h 416636"/>
                        <a:gd name="connsiteX2" fmla="*/ 165393 w 165645"/>
                        <a:gd name="connsiteY2" fmla="*/ 176323 h 416636"/>
                        <a:gd name="connsiteX3" fmla="*/ 132056 w 165645"/>
                        <a:gd name="connsiteY3" fmla="*/ 307290 h 416636"/>
                        <a:gd name="connsiteX4" fmla="*/ 39186 w 165645"/>
                        <a:gd name="connsiteY4" fmla="*/ 407304 h 416636"/>
                        <a:gd name="connsiteX5" fmla="*/ 1087 w 165645"/>
                        <a:gd name="connsiteY5" fmla="*/ 64404 h 416636"/>
                        <a:gd name="connsiteX0" fmla="*/ 1087 w 156326"/>
                        <a:gd name="connsiteY0" fmla="*/ 64404 h 416636"/>
                        <a:gd name="connsiteX1" fmla="*/ 117769 w 156326"/>
                        <a:gd name="connsiteY1" fmla="*/ 9635 h 416636"/>
                        <a:gd name="connsiteX2" fmla="*/ 155868 w 156326"/>
                        <a:gd name="connsiteY2" fmla="*/ 176323 h 416636"/>
                        <a:gd name="connsiteX3" fmla="*/ 132056 w 156326"/>
                        <a:gd name="connsiteY3" fmla="*/ 307290 h 416636"/>
                        <a:gd name="connsiteX4" fmla="*/ 39186 w 156326"/>
                        <a:gd name="connsiteY4" fmla="*/ 407304 h 416636"/>
                        <a:gd name="connsiteX5" fmla="*/ 1087 w 156326"/>
                        <a:gd name="connsiteY5" fmla="*/ 64404 h 416636"/>
                        <a:gd name="connsiteX0" fmla="*/ 1087 w 155890"/>
                        <a:gd name="connsiteY0" fmla="*/ 64404 h 416636"/>
                        <a:gd name="connsiteX1" fmla="*/ 129676 w 155890"/>
                        <a:gd name="connsiteY1" fmla="*/ 9635 h 416636"/>
                        <a:gd name="connsiteX2" fmla="*/ 155868 w 155890"/>
                        <a:gd name="connsiteY2" fmla="*/ 176323 h 416636"/>
                        <a:gd name="connsiteX3" fmla="*/ 132056 w 155890"/>
                        <a:gd name="connsiteY3" fmla="*/ 307290 h 416636"/>
                        <a:gd name="connsiteX4" fmla="*/ 39186 w 155890"/>
                        <a:gd name="connsiteY4" fmla="*/ 407304 h 416636"/>
                        <a:gd name="connsiteX5" fmla="*/ 1087 w 155890"/>
                        <a:gd name="connsiteY5" fmla="*/ 64404 h 416636"/>
                        <a:gd name="connsiteX0" fmla="*/ 1087 w 163022"/>
                        <a:gd name="connsiteY0" fmla="*/ 64229 h 416487"/>
                        <a:gd name="connsiteX1" fmla="*/ 129676 w 163022"/>
                        <a:gd name="connsiteY1" fmla="*/ 9460 h 416487"/>
                        <a:gd name="connsiteX2" fmla="*/ 163012 w 163022"/>
                        <a:gd name="connsiteY2" fmla="*/ 173767 h 416487"/>
                        <a:gd name="connsiteX3" fmla="*/ 132056 w 163022"/>
                        <a:gd name="connsiteY3" fmla="*/ 307115 h 416487"/>
                        <a:gd name="connsiteX4" fmla="*/ 39186 w 163022"/>
                        <a:gd name="connsiteY4" fmla="*/ 407129 h 416487"/>
                        <a:gd name="connsiteX5" fmla="*/ 1087 w 163022"/>
                        <a:gd name="connsiteY5" fmla="*/ 64229 h 416487"/>
                        <a:gd name="connsiteX0" fmla="*/ 4025 w 165966"/>
                        <a:gd name="connsiteY0" fmla="*/ 64229 h 416487"/>
                        <a:gd name="connsiteX1" fmla="*/ 132614 w 165966"/>
                        <a:gd name="connsiteY1" fmla="*/ 9460 h 416487"/>
                        <a:gd name="connsiteX2" fmla="*/ 165950 w 165966"/>
                        <a:gd name="connsiteY2" fmla="*/ 173767 h 416487"/>
                        <a:gd name="connsiteX3" fmla="*/ 134994 w 165966"/>
                        <a:gd name="connsiteY3" fmla="*/ 307115 h 416487"/>
                        <a:gd name="connsiteX4" fmla="*/ 18311 w 165966"/>
                        <a:gd name="connsiteY4" fmla="*/ 407129 h 416487"/>
                        <a:gd name="connsiteX5" fmla="*/ 4025 w 165966"/>
                        <a:gd name="connsiteY5" fmla="*/ 64229 h 4164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5966" h="416487">
                          <a:moveTo>
                            <a:pt x="4025" y="64229"/>
                          </a:moveTo>
                          <a:cubicBezTo>
                            <a:pt x="10375" y="-5621"/>
                            <a:pt x="105627" y="-8796"/>
                            <a:pt x="132614" y="9460"/>
                          </a:cubicBezTo>
                          <a:cubicBezTo>
                            <a:pt x="159602" y="27716"/>
                            <a:pt x="165553" y="124158"/>
                            <a:pt x="165950" y="173767"/>
                          </a:cubicBezTo>
                          <a:cubicBezTo>
                            <a:pt x="166347" y="223376"/>
                            <a:pt x="159601" y="268221"/>
                            <a:pt x="134994" y="307115"/>
                          </a:cubicBezTo>
                          <a:cubicBezTo>
                            <a:pt x="110387" y="346009"/>
                            <a:pt x="40139" y="447610"/>
                            <a:pt x="18311" y="407129"/>
                          </a:cubicBezTo>
                          <a:cubicBezTo>
                            <a:pt x="-3517" y="366648"/>
                            <a:pt x="-2325" y="134079"/>
                            <a:pt x="4025" y="64229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任意多边形 55"/>
                    <p:cNvSpPr/>
                    <p:nvPr/>
                  </p:nvSpPr>
                  <p:spPr>
                    <a:xfrm>
                      <a:off x="3559445" y="1980875"/>
                      <a:ext cx="165966" cy="416487"/>
                    </a:xfrm>
                    <a:custGeom>
                      <a:avLst/>
                      <a:gdLst>
                        <a:gd name="connsiteX0" fmla="*/ 0 w 152400"/>
                        <a:gd name="connsiteY0" fmla="*/ 80963 h 419100"/>
                        <a:gd name="connsiteX1" fmla="*/ 95250 w 152400"/>
                        <a:gd name="connsiteY1" fmla="*/ 0 h 419100"/>
                        <a:gd name="connsiteX2" fmla="*/ 152400 w 152400"/>
                        <a:gd name="connsiteY2" fmla="*/ 185738 h 419100"/>
                        <a:gd name="connsiteX3" fmla="*/ 57150 w 152400"/>
                        <a:gd name="connsiteY3" fmla="*/ 419100 h 419100"/>
                        <a:gd name="connsiteX4" fmla="*/ 0 w 152400"/>
                        <a:gd name="connsiteY4" fmla="*/ 80963 h 419100"/>
                        <a:gd name="connsiteX0" fmla="*/ 0 w 153102"/>
                        <a:gd name="connsiteY0" fmla="*/ 85963 h 424100"/>
                        <a:gd name="connsiteX1" fmla="*/ 95250 w 153102"/>
                        <a:gd name="connsiteY1" fmla="*/ 5000 h 424100"/>
                        <a:gd name="connsiteX2" fmla="*/ 152400 w 153102"/>
                        <a:gd name="connsiteY2" fmla="*/ 190738 h 424100"/>
                        <a:gd name="connsiteX3" fmla="*/ 57150 w 153102"/>
                        <a:gd name="connsiteY3" fmla="*/ 424100 h 424100"/>
                        <a:gd name="connsiteX4" fmla="*/ 0 w 153102"/>
                        <a:gd name="connsiteY4" fmla="*/ 85963 h 424100"/>
                        <a:gd name="connsiteX0" fmla="*/ 0 w 161098"/>
                        <a:gd name="connsiteY0" fmla="*/ 85963 h 424100"/>
                        <a:gd name="connsiteX1" fmla="*/ 95250 w 161098"/>
                        <a:gd name="connsiteY1" fmla="*/ 5000 h 424100"/>
                        <a:gd name="connsiteX2" fmla="*/ 152400 w 161098"/>
                        <a:gd name="connsiteY2" fmla="*/ 190738 h 424100"/>
                        <a:gd name="connsiteX3" fmla="*/ 57150 w 161098"/>
                        <a:gd name="connsiteY3" fmla="*/ 424100 h 424100"/>
                        <a:gd name="connsiteX4" fmla="*/ 0 w 161098"/>
                        <a:gd name="connsiteY4" fmla="*/ 85963 h 424100"/>
                        <a:gd name="connsiteX0" fmla="*/ 817 w 161915"/>
                        <a:gd name="connsiteY0" fmla="*/ 85963 h 435420"/>
                        <a:gd name="connsiteX1" fmla="*/ 96067 w 161915"/>
                        <a:gd name="connsiteY1" fmla="*/ 5000 h 435420"/>
                        <a:gd name="connsiteX2" fmla="*/ 153217 w 161915"/>
                        <a:gd name="connsiteY2" fmla="*/ 190738 h 435420"/>
                        <a:gd name="connsiteX3" fmla="*/ 57967 w 161915"/>
                        <a:gd name="connsiteY3" fmla="*/ 424100 h 435420"/>
                        <a:gd name="connsiteX4" fmla="*/ 817 w 161915"/>
                        <a:gd name="connsiteY4" fmla="*/ 85963 h 435420"/>
                        <a:gd name="connsiteX0" fmla="*/ 817 w 156563"/>
                        <a:gd name="connsiteY0" fmla="*/ 81698 h 431155"/>
                        <a:gd name="connsiteX1" fmla="*/ 122261 w 156563"/>
                        <a:gd name="connsiteY1" fmla="*/ 5497 h 431155"/>
                        <a:gd name="connsiteX2" fmla="*/ 153217 w 156563"/>
                        <a:gd name="connsiteY2" fmla="*/ 186473 h 431155"/>
                        <a:gd name="connsiteX3" fmla="*/ 57967 w 156563"/>
                        <a:gd name="connsiteY3" fmla="*/ 419835 h 431155"/>
                        <a:gd name="connsiteX4" fmla="*/ 817 w 156563"/>
                        <a:gd name="connsiteY4" fmla="*/ 81698 h 431155"/>
                        <a:gd name="connsiteX0" fmla="*/ 641 w 153080"/>
                        <a:gd name="connsiteY0" fmla="*/ 81698 h 431245"/>
                        <a:gd name="connsiteX1" fmla="*/ 122085 w 153080"/>
                        <a:gd name="connsiteY1" fmla="*/ 5497 h 431245"/>
                        <a:gd name="connsiteX2" fmla="*/ 153041 w 153080"/>
                        <a:gd name="connsiteY2" fmla="*/ 186473 h 431245"/>
                        <a:gd name="connsiteX3" fmla="*/ 126848 w 153080"/>
                        <a:gd name="connsiteY3" fmla="*/ 336491 h 431245"/>
                        <a:gd name="connsiteX4" fmla="*/ 57791 w 153080"/>
                        <a:gd name="connsiteY4" fmla="*/ 419835 h 431245"/>
                        <a:gd name="connsiteX5" fmla="*/ 641 w 153080"/>
                        <a:gd name="connsiteY5" fmla="*/ 81698 h 431245"/>
                        <a:gd name="connsiteX0" fmla="*/ 641 w 153080"/>
                        <a:gd name="connsiteY0" fmla="*/ 81698 h 431245"/>
                        <a:gd name="connsiteX1" fmla="*/ 122085 w 153080"/>
                        <a:gd name="connsiteY1" fmla="*/ 5497 h 431245"/>
                        <a:gd name="connsiteX2" fmla="*/ 153041 w 153080"/>
                        <a:gd name="connsiteY2" fmla="*/ 186473 h 431245"/>
                        <a:gd name="connsiteX3" fmla="*/ 126848 w 153080"/>
                        <a:gd name="connsiteY3" fmla="*/ 336491 h 431245"/>
                        <a:gd name="connsiteX4" fmla="*/ 57791 w 153080"/>
                        <a:gd name="connsiteY4" fmla="*/ 419835 h 431245"/>
                        <a:gd name="connsiteX5" fmla="*/ 641 w 153080"/>
                        <a:gd name="connsiteY5" fmla="*/ 81698 h 431245"/>
                        <a:gd name="connsiteX0" fmla="*/ 606 w 153307"/>
                        <a:gd name="connsiteY0" fmla="*/ 81698 h 429536"/>
                        <a:gd name="connsiteX1" fmla="*/ 122050 w 153307"/>
                        <a:gd name="connsiteY1" fmla="*/ 5497 h 429536"/>
                        <a:gd name="connsiteX2" fmla="*/ 153006 w 153307"/>
                        <a:gd name="connsiteY2" fmla="*/ 186473 h 429536"/>
                        <a:gd name="connsiteX3" fmla="*/ 110145 w 153307"/>
                        <a:gd name="connsiteY3" fmla="*/ 324584 h 429536"/>
                        <a:gd name="connsiteX4" fmla="*/ 57756 w 153307"/>
                        <a:gd name="connsiteY4" fmla="*/ 419835 h 429536"/>
                        <a:gd name="connsiteX5" fmla="*/ 606 w 153307"/>
                        <a:gd name="connsiteY5" fmla="*/ 81698 h 429536"/>
                        <a:gd name="connsiteX0" fmla="*/ 635 w 153043"/>
                        <a:gd name="connsiteY0" fmla="*/ 81698 h 429857"/>
                        <a:gd name="connsiteX1" fmla="*/ 122079 w 153043"/>
                        <a:gd name="connsiteY1" fmla="*/ 5497 h 429857"/>
                        <a:gd name="connsiteX2" fmla="*/ 153035 w 153043"/>
                        <a:gd name="connsiteY2" fmla="*/ 186473 h 429857"/>
                        <a:gd name="connsiteX3" fmla="*/ 124461 w 153043"/>
                        <a:gd name="connsiteY3" fmla="*/ 326965 h 429857"/>
                        <a:gd name="connsiteX4" fmla="*/ 57785 w 153043"/>
                        <a:gd name="connsiteY4" fmla="*/ 419835 h 429857"/>
                        <a:gd name="connsiteX5" fmla="*/ 635 w 153043"/>
                        <a:gd name="connsiteY5" fmla="*/ 81698 h 429857"/>
                        <a:gd name="connsiteX0" fmla="*/ 635 w 153762"/>
                        <a:gd name="connsiteY0" fmla="*/ 75469 h 423628"/>
                        <a:gd name="connsiteX1" fmla="*/ 131604 w 153762"/>
                        <a:gd name="connsiteY1" fmla="*/ 6412 h 423628"/>
                        <a:gd name="connsiteX2" fmla="*/ 153035 w 153762"/>
                        <a:gd name="connsiteY2" fmla="*/ 180244 h 423628"/>
                        <a:gd name="connsiteX3" fmla="*/ 124461 w 153762"/>
                        <a:gd name="connsiteY3" fmla="*/ 320736 h 423628"/>
                        <a:gd name="connsiteX4" fmla="*/ 57785 w 153762"/>
                        <a:gd name="connsiteY4" fmla="*/ 413606 h 423628"/>
                        <a:gd name="connsiteX5" fmla="*/ 635 w 153762"/>
                        <a:gd name="connsiteY5" fmla="*/ 75469 h 423628"/>
                        <a:gd name="connsiteX0" fmla="*/ 635 w 153762"/>
                        <a:gd name="connsiteY0" fmla="*/ 68283 h 426530"/>
                        <a:gd name="connsiteX1" fmla="*/ 131604 w 153762"/>
                        <a:gd name="connsiteY1" fmla="*/ 8751 h 426530"/>
                        <a:gd name="connsiteX2" fmla="*/ 153035 w 153762"/>
                        <a:gd name="connsiteY2" fmla="*/ 182583 h 426530"/>
                        <a:gd name="connsiteX3" fmla="*/ 124461 w 153762"/>
                        <a:gd name="connsiteY3" fmla="*/ 323075 h 426530"/>
                        <a:gd name="connsiteX4" fmla="*/ 57785 w 153762"/>
                        <a:gd name="connsiteY4" fmla="*/ 415945 h 426530"/>
                        <a:gd name="connsiteX5" fmla="*/ 635 w 153762"/>
                        <a:gd name="connsiteY5" fmla="*/ 68283 h 426530"/>
                        <a:gd name="connsiteX0" fmla="*/ 635 w 184035"/>
                        <a:gd name="connsiteY0" fmla="*/ 68283 h 426530"/>
                        <a:gd name="connsiteX1" fmla="*/ 131604 w 184035"/>
                        <a:gd name="connsiteY1" fmla="*/ 8751 h 426530"/>
                        <a:gd name="connsiteX2" fmla="*/ 183991 w 184035"/>
                        <a:gd name="connsiteY2" fmla="*/ 182583 h 426530"/>
                        <a:gd name="connsiteX3" fmla="*/ 124461 w 184035"/>
                        <a:gd name="connsiteY3" fmla="*/ 323075 h 426530"/>
                        <a:gd name="connsiteX4" fmla="*/ 57785 w 184035"/>
                        <a:gd name="connsiteY4" fmla="*/ 415945 h 426530"/>
                        <a:gd name="connsiteX5" fmla="*/ 635 w 184035"/>
                        <a:gd name="connsiteY5" fmla="*/ 68283 h 426530"/>
                        <a:gd name="connsiteX0" fmla="*/ 635 w 160387"/>
                        <a:gd name="connsiteY0" fmla="*/ 68283 h 426530"/>
                        <a:gd name="connsiteX1" fmla="*/ 131604 w 160387"/>
                        <a:gd name="connsiteY1" fmla="*/ 8751 h 426530"/>
                        <a:gd name="connsiteX2" fmla="*/ 160179 w 160387"/>
                        <a:gd name="connsiteY2" fmla="*/ 182583 h 426530"/>
                        <a:gd name="connsiteX3" fmla="*/ 124461 w 160387"/>
                        <a:gd name="connsiteY3" fmla="*/ 323075 h 426530"/>
                        <a:gd name="connsiteX4" fmla="*/ 57785 w 160387"/>
                        <a:gd name="connsiteY4" fmla="*/ 415945 h 426530"/>
                        <a:gd name="connsiteX5" fmla="*/ 635 w 160387"/>
                        <a:gd name="connsiteY5" fmla="*/ 68283 h 426530"/>
                        <a:gd name="connsiteX0" fmla="*/ 635 w 137325"/>
                        <a:gd name="connsiteY0" fmla="*/ 68283 h 426530"/>
                        <a:gd name="connsiteX1" fmla="*/ 131604 w 137325"/>
                        <a:gd name="connsiteY1" fmla="*/ 8751 h 426530"/>
                        <a:gd name="connsiteX2" fmla="*/ 114935 w 137325"/>
                        <a:gd name="connsiteY2" fmla="*/ 182583 h 426530"/>
                        <a:gd name="connsiteX3" fmla="*/ 124461 w 137325"/>
                        <a:gd name="connsiteY3" fmla="*/ 323075 h 426530"/>
                        <a:gd name="connsiteX4" fmla="*/ 57785 w 137325"/>
                        <a:gd name="connsiteY4" fmla="*/ 415945 h 426530"/>
                        <a:gd name="connsiteX5" fmla="*/ 635 w 137325"/>
                        <a:gd name="connsiteY5" fmla="*/ 68283 h 426530"/>
                        <a:gd name="connsiteX0" fmla="*/ 635 w 155873"/>
                        <a:gd name="connsiteY0" fmla="*/ 68283 h 426530"/>
                        <a:gd name="connsiteX1" fmla="*/ 131604 w 155873"/>
                        <a:gd name="connsiteY1" fmla="*/ 8751 h 426530"/>
                        <a:gd name="connsiteX2" fmla="*/ 155416 w 155873"/>
                        <a:gd name="connsiteY2" fmla="*/ 182583 h 426530"/>
                        <a:gd name="connsiteX3" fmla="*/ 124461 w 155873"/>
                        <a:gd name="connsiteY3" fmla="*/ 323075 h 426530"/>
                        <a:gd name="connsiteX4" fmla="*/ 57785 w 155873"/>
                        <a:gd name="connsiteY4" fmla="*/ 415945 h 426530"/>
                        <a:gd name="connsiteX5" fmla="*/ 635 w 155873"/>
                        <a:gd name="connsiteY5" fmla="*/ 68283 h 426530"/>
                        <a:gd name="connsiteX0" fmla="*/ 563 w 158446"/>
                        <a:gd name="connsiteY0" fmla="*/ 68283 h 422498"/>
                        <a:gd name="connsiteX1" fmla="*/ 131532 w 158446"/>
                        <a:gd name="connsiteY1" fmla="*/ 8751 h 422498"/>
                        <a:gd name="connsiteX2" fmla="*/ 155344 w 158446"/>
                        <a:gd name="connsiteY2" fmla="*/ 182583 h 422498"/>
                        <a:gd name="connsiteX3" fmla="*/ 86289 w 158446"/>
                        <a:gd name="connsiteY3" fmla="*/ 287356 h 422498"/>
                        <a:gd name="connsiteX4" fmla="*/ 57713 w 158446"/>
                        <a:gd name="connsiteY4" fmla="*/ 415945 h 422498"/>
                        <a:gd name="connsiteX5" fmla="*/ 563 w 158446"/>
                        <a:gd name="connsiteY5" fmla="*/ 68283 h 422498"/>
                        <a:gd name="connsiteX0" fmla="*/ 650 w 155466"/>
                        <a:gd name="connsiteY0" fmla="*/ 68283 h 424983"/>
                        <a:gd name="connsiteX1" fmla="*/ 131619 w 155466"/>
                        <a:gd name="connsiteY1" fmla="*/ 8751 h 424983"/>
                        <a:gd name="connsiteX2" fmla="*/ 155431 w 155466"/>
                        <a:gd name="connsiteY2" fmla="*/ 182583 h 424983"/>
                        <a:gd name="connsiteX3" fmla="*/ 131619 w 155466"/>
                        <a:gd name="connsiteY3" fmla="*/ 311169 h 424983"/>
                        <a:gd name="connsiteX4" fmla="*/ 57800 w 155466"/>
                        <a:gd name="connsiteY4" fmla="*/ 415945 h 424983"/>
                        <a:gd name="connsiteX5" fmla="*/ 650 w 155466"/>
                        <a:gd name="connsiteY5" fmla="*/ 68283 h 424983"/>
                        <a:gd name="connsiteX0" fmla="*/ 9728 w 164544"/>
                        <a:gd name="connsiteY0" fmla="*/ 68283 h 362330"/>
                        <a:gd name="connsiteX1" fmla="*/ 140697 w 164544"/>
                        <a:gd name="connsiteY1" fmla="*/ 8751 h 362330"/>
                        <a:gd name="connsiteX2" fmla="*/ 164509 w 164544"/>
                        <a:gd name="connsiteY2" fmla="*/ 182583 h 362330"/>
                        <a:gd name="connsiteX3" fmla="*/ 140697 w 164544"/>
                        <a:gd name="connsiteY3" fmla="*/ 311169 h 362330"/>
                        <a:gd name="connsiteX4" fmla="*/ 12109 w 164544"/>
                        <a:gd name="connsiteY4" fmla="*/ 346889 h 362330"/>
                        <a:gd name="connsiteX5" fmla="*/ 9728 w 164544"/>
                        <a:gd name="connsiteY5" fmla="*/ 68283 h 362330"/>
                        <a:gd name="connsiteX0" fmla="*/ 1087 w 155903"/>
                        <a:gd name="connsiteY0" fmla="*/ 68283 h 420489"/>
                        <a:gd name="connsiteX1" fmla="*/ 132056 w 155903"/>
                        <a:gd name="connsiteY1" fmla="*/ 8751 h 420489"/>
                        <a:gd name="connsiteX2" fmla="*/ 155868 w 155903"/>
                        <a:gd name="connsiteY2" fmla="*/ 182583 h 420489"/>
                        <a:gd name="connsiteX3" fmla="*/ 132056 w 155903"/>
                        <a:gd name="connsiteY3" fmla="*/ 311169 h 420489"/>
                        <a:gd name="connsiteX4" fmla="*/ 39186 w 155903"/>
                        <a:gd name="connsiteY4" fmla="*/ 411183 h 420489"/>
                        <a:gd name="connsiteX5" fmla="*/ 1087 w 155903"/>
                        <a:gd name="connsiteY5" fmla="*/ 68283 h 420489"/>
                        <a:gd name="connsiteX0" fmla="*/ 1087 w 205874"/>
                        <a:gd name="connsiteY0" fmla="*/ 68283 h 420489"/>
                        <a:gd name="connsiteX1" fmla="*/ 132056 w 205874"/>
                        <a:gd name="connsiteY1" fmla="*/ 8751 h 420489"/>
                        <a:gd name="connsiteX2" fmla="*/ 205874 w 205874"/>
                        <a:gd name="connsiteY2" fmla="*/ 182583 h 420489"/>
                        <a:gd name="connsiteX3" fmla="*/ 132056 w 205874"/>
                        <a:gd name="connsiteY3" fmla="*/ 311169 h 420489"/>
                        <a:gd name="connsiteX4" fmla="*/ 39186 w 205874"/>
                        <a:gd name="connsiteY4" fmla="*/ 411183 h 420489"/>
                        <a:gd name="connsiteX5" fmla="*/ 1087 w 205874"/>
                        <a:gd name="connsiteY5" fmla="*/ 68283 h 420489"/>
                        <a:gd name="connsiteX0" fmla="*/ 1087 w 165393"/>
                        <a:gd name="connsiteY0" fmla="*/ 68110 h 420342"/>
                        <a:gd name="connsiteX1" fmla="*/ 132056 w 165393"/>
                        <a:gd name="connsiteY1" fmla="*/ 8578 h 420342"/>
                        <a:gd name="connsiteX2" fmla="*/ 165393 w 165393"/>
                        <a:gd name="connsiteY2" fmla="*/ 180029 h 420342"/>
                        <a:gd name="connsiteX3" fmla="*/ 132056 w 165393"/>
                        <a:gd name="connsiteY3" fmla="*/ 310996 h 420342"/>
                        <a:gd name="connsiteX4" fmla="*/ 39186 w 165393"/>
                        <a:gd name="connsiteY4" fmla="*/ 411010 h 420342"/>
                        <a:gd name="connsiteX5" fmla="*/ 1087 w 165393"/>
                        <a:gd name="connsiteY5" fmla="*/ 68110 h 420342"/>
                        <a:gd name="connsiteX0" fmla="*/ 1087 w 166418"/>
                        <a:gd name="connsiteY0" fmla="*/ 47515 h 399747"/>
                        <a:gd name="connsiteX1" fmla="*/ 98719 w 166418"/>
                        <a:gd name="connsiteY1" fmla="*/ 18939 h 399747"/>
                        <a:gd name="connsiteX2" fmla="*/ 165393 w 166418"/>
                        <a:gd name="connsiteY2" fmla="*/ 159434 h 399747"/>
                        <a:gd name="connsiteX3" fmla="*/ 132056 w 166418"/>
                        <a:gd name="connsiteY3" fmla="*/ 290401 h 399747"/>
                        <a:gd name="connsiteX4" fmla="*/ 39186 w 166418"/>
                        <a:gd name="connsiteY4" fmla="*/ 390415 h 399747"/>
                        <a:gd name="connsiteX5" fmla="*/ 1087 w 166418"/>
                        <a:gd name="connsiteY5" fmla="*/ 47515 h 399747"/>
                        <a:gd name="connsiteX0" fmla="*/ 1087 w 165645"/>
                        <a:gd name="connsiteY0" fmla="*/ 64404 h 416636"/>
                        <a:gd name="connsiteX1" fmla="*/ 117769 w 165645"/>
                        <a:gd name="connsiteY1" fmla="*/ 9635 h 416636"/>
                        <a:gd name="connsiteX2" fmla="*/ 165393 w 165645"/>
                        <a:gd name="connsiteY2" fmla="*/ 176323 h 416636"/>
                        <a:gd name="connsiteX3" fmla="*/ 132056 w 165645"/>
                        <a:gd name="connsiteY3" fmla="*/ 307290 h 416636"/>
                        <a:gd name="connsiteX4" fmla="*/ 39186 w 165645"/>
                        <a:gd name="connsiteY4" fmla="*/ 407304 h 416636"/>
                        <a:gd name="connsiteX5" fmla="*/ 1087 w 165645"/>
                        <a:gd name="connsiteY5" fmla="*/ 64404 h 416636"/>
                        <a:gd name="connsiteX0" fmla="*/ 1087 w 156326"/>
                        <a:gd name="connsiteY0" fmla="*/ 64404 h 416636"/>
                        <a:gd name="connsiteX1" fmla="*/ 117769 w 156326"/>
                        <a:gd name="connsiteY1" fmla="*/ 9635 h 416636"/>
                        <a:gd name="connsiteX2" fmla="*/ 155868 w 156326"/>
                        <a:gd name="connsiteY2" fmla="*/ 176323 h 416636"/>
                        <a:gd name="connsiteX3" fmla="*/ 132056 w 156326"/>
                        <a:gd name="connsiteY3" fmla="*/ 307290 h 416636"/>
                        <a:gd name="connsiteX4" fmla="*/ 39186 w 156326"/>
                        <a:gd name="connsiteY4" fmla="*/ 407304 h 416636"/>
                        <a:gd name="connsiteX5" fmla="*/ 1087 w 156326"/>
                        <a:gd name="connsiteY5" fmla="*/ 64404 h 416636"/>
                        <a:gd name="connsiteX0" fmla="*/ 1087 w 155890"/>
                        <a:gd name="connsiteY0" fmla="*/ 64404 h 416636"/>
                        <a:gd name="connsiteX1" fmla="*/ 129676 w 155890"/>
                        <a:gd name="connsiteY1" fmla="*/ 9635 h 416636"/>
                        <a:gd name="connsiteX2" fmla="*/ 155868 w 155890"/>
                        <a:gd name="connsiteY2" fmla="*/ 176323 h 416636"/>
                        <a:gd name="connsiteX3" fmla="*/ 132056 w 155890"/>
                        <a:gd name="connsiteY3" fmla="*/ 307290 h 416636"/>
                        <a:gd name="connsiteX4" fmla="*/ 39186 w 155890"/>
                        <a:gd name="connsiteY4" fmla="*/ 407304 h 416636"/>
                        <a:gd name="connsiteX5" fmla="*/ 1087 w 155890"/>
                        <a:gd name="connsiteY5" fmla="*/ 64404 h 416636"/>
                        <a:gd name="connsiteX0" fmla="*/ 1087 w 163022"/>
                        <a:gd name="connsiteY0" fmla="*/ 64229 h 416487"/>
                        <a:gd name="connsiteX1" fmla="*/ 129676 w 163022"/>
                        <a:gd name="connsiteY1" fmla="*/ 9460 h 416487"/>
                        <a:gd name="connsiteX2" fmla="*/ 163012 w 163022"/>
                        <a:gd name="connsiteY2" fmla="*/ 173767 h 416487"/>
                        <a:gd name="connsiteX3" fmla="*/ 132056 w 163022"/>
                        <a:gd name="connsiteY3" fmla="*/ 307115 h 416487"/>
                        <a:gd name="connsiteX4" fmla="*/ 39186 w 163022"/>
                        <a:gd name="connsiteY4" fmla="*/ 407129 h 416487"/>
                        <a:gd name="connsiteX5" fmla="*/ 1087 w 163022"/>
                        <a:gd name="connsiteY5" fmla="*/ 64229 h 416487"/>
                        <a:gd name="connsiteX0" fmla="*/ 4025 w 165966"/>
                        <a:gd name="connsiteY0" fmla="*/ 64229 h 416487"/>
                        <a:gd name="connsiteX1" fmla="*/ 132614 w 165966"/>
                        <a:gd name="connsiteY1" fmla="*/ 9460 h 416487"/>
                        <a:gd name="connsiteX2" fmla="*/ 165950 w 165966"/>
                        <a:gd name="connsiteY2" fmla="*/ 173767 h 416487"/>
                        <a:gd name="connsiteX3" fmla="*/ 134994 w 165966"/>
                        <a:gd name="connsiteY3" fmla="*/ 307115 h 416487"/>
                        <a:gd name="connsiteX4" fmla="*/ 18311 w 165966"/>
                        <a:gd name="connsiteY4" fmla="*/ 407129 h 416487"/>
                        <a:gd name="connsiteX5" fmla="*/ 4025 w 165966"/>
                        <a:gd name="connsiteY5" fmla="*/ 64229 h 4164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5966" h="416487">
                          <a:moveTo>
                            <a:pt x="4025" y="64229"/>
                          </a:moveTo>
                          <a:cubicBezTo>
                            <a:pt x="10375" y="-5621"/>
                            <a:pt x="105627" y="-8796"/>
                            <a:pt x="132614" y="9460"/>
                          </a:cubicBezTo>
                          <a:cubicBezTo>
                            <a:pt x="159602" y="27716"/>
                            <a:pt x="165553" y="124158"/>
                            <a:pt x="165950" y="173767"/>
                          </a:cubicBezTo>
                          <a:cubicBezTo>
                            <a:pt x="166347" y="223376"/>
                            <a:pt x="159601" y="268221"/>
                            <a:pt x="134994" y="307115"/>
                          </a:cubicBezTo>
                          <a:cubicBezTo>
                            <a:pt x="110387" y="346009"/>
                            <a:pt x="40139" y="447610"/>
                            <a:pt x="18311" y="407129"/>
                          </a:cubicBezTo>
                          <a:cubicBezTo>
                            <a:pt x="-3517" y="366648"/>
                            <a:pt x="-2325" y="134079"/>
                            <a:pt x="4025" y="64229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3" name="任意多边形 52"/>
                  <p:cNvSpPr/>
                  <p:nvPr/>
                </p:nvSpPr>
                <p:spPr>
                  <a:xfrm flipH="1">
                    <a:off x="2481089" y="1644850"/>
                    <a:ext cx="1871912" cy="15050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1912" h="1505023">
                        <a:moveTo>
                          <a:pt x="1137867" y="0"/>
                        </a:moveTo>
                        <a:cubicBezTo>
                          <a:pt x="1040484" y="38619"/>
                          <a:pt x="1001143" y="48403"/>
                          <a:pt x="935957" y="57512"/>
                        </a:cubicBezTo>
                        <a:cubicBezTo>
                          <a:pt x="870770" y="48403"/>
                          <a:pt x="831429" y="38619"/>
                          <a:pt x="734046" y="0"/>
                        </a:cubicBezTo>
                        <a:cubicBezTo>
                          <a:pt x="711822" y="53224"/>
                          <a:pt x="779027" y="196458"/>
                          <a:pt x="688804" y="268174"/>
                        </a:cubicBezTo>
                        <a:cubicBezTo>
                          <a:pt x="598581" y="339891"/>
                          <a:pt x="306349" y="334672"/>
                          <a:pt x="192710" y="430299"/>
                        </a:cubicBezTo>
                        <a:cubicBezTo>
                          <a:pt x="79071" y="525927"/>
                          <a:pt x="17555" y="667053"/>
                          <a:pt x="6972" y="841941"/>
                        </a:cubicBezTo>
                        <a:cubicBezTo>
                          <a:pt x="-3611" y="1016828"/>
                          <a:pt x="-22661" y="1346884"/>
                          <a:pt x="129210" y="1479623"/>
                        </a:cubicBezTo>
                        <a:cubicBezTo>
                          <a:pt x="326843" y="1497890"/>
                          <a:pt x="615879" y="1504892"/>
                          <a:pt x="931491" y="1504971"/>
                        </a:cubicBezTo>
                        <a:lnTo>
                          <a:pt x="931491" y="1505023"/>
                        </a:lnTo>
                        <a:cubicBezTo>
                          <a:pt x="932980" y="1505023"/>
                          <a:pt x="934469" y="1505023"/>
                          <a:pt x="935957" y="1504997"/>
                        </a:cubicBezTo>
                        <a:cubicBezTo>
                          <a:pt x="937444" y="1505023"/>
                          <a:pt x="938933" y="1505023"/>
                          <a:pt x="940422" y="1505023"/>
                        </a:cubicBezTo>
                        <a:lnTo>
                          <a:pt x="940422" y="1504971"/>
                        </a:lnTo>
                        <a:cubicBezTo>
                          <a:pt x="1256034" y="1504892"/>
                          <a:pt x="1545070" y="1497890"/>
                          <a:pt x="1742703" y="1479623"/>
                        </a:cubicBezTo>
                        <a:cubicBezTo>
                          <a:pt x="1894574" y="1346884"/>
                          <a:pt x="1875524" y="1016828"/>
                          <a:pt x="1864941" y="841941"/>
                        </a:cubicBezTo>
                        <a:cubicBezTo>
                          <a:pt x="1854358" y="667053"/>
                          <a:pt x="1792842" y="525927"/>
                          <a:pt x="1679203" y="430299"/>
                        </a:cubicBezTo>
                        <a:cubicBezTo>
                          <a:pt x="1565564" y="334672"/>
                          <a:pt x="1273332" y="339891"/>
                          <a:pt x="1183109" y="268174"/>
                        </a:cubicBezTo>
                        <a:cubicBezTo>
                          <a:pt x="1092886" y="196458"/>
                          <a:pt x="1160091" y="53224"/>
                          <a:pt x="1137867" y="0"/>
                        </a:cubicBezTo>
                        <a:close/>
                      </a:path>
                    </a:pathLst>
                  </a:custGeom>
                  <a:solidFill>
                    <a:srgbClr val="F3D4B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1" name="任意多边形 30"/>
                <p:cNvSpPr/>
                <p:nvPr/>
              </p:nvSpPr>
              <p:spPr>
                <a:xfrm flipH="1">
                  <a:off x="1182386" y="7061716"/>
                  <a:ext cx="1160622" cy="766871"/>
                </a:xfrm>
                <a:custGeom>
                  <a:avLst/>
                  <a:gdLst>
                    <a:gd name="connsiteX0" fmla="*/ 1164035 w 1871912"/>
                    <a:gd name="connsiteY0" fmla="*/ 278 h 1237310"/>
                    <a:gd name="connsiteX1" fmla="*/ 947862 w 1871912"/>
                    <a:gd name="connsiteY1" fmla="*/ 65212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40718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40718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33574 w 1871912"/>
                    <a:gd name="connsiteY1" fmla="*/ 184275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52624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35955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35955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83109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35955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195016 w 1871912"/>
                    <a:gd name="connsiteY15" fmla="*/ 461 h 1237310"/>
                    <a:gd name="connsiteX16" fmla="*/ 1164035 w 1871912"/>
                    <a:gd name="connsiteY16" fmla="*/ 278 h 1237310"/>
                    <a:gd name="connsiteX0" fmla="*/ 1164035 w 1871912"/>
                    <a:gd name="connsiteY0" fmla="*/ 278 h 1237310"/>
                    <a:gd name="connsiteX1" fmla="*/ 935955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206923 w 1871912"/>
                    <a:gd name="connsiteY15" fmla="*/ 2843 h 1237310"/>
                    <a:gd name="connsiteX16" fmla="*/ 1164035 w 1871912"/>
                    <a:gd name="connsiteY16" fmla="*/ 278 h 1237310"/>
                    <a:gd name="connsiteX0" fmla="*/ 1206923 w 1871912"/>
                    <a:gd name="connsiteY0" fmla="*/ 2843 h 1237310"/>
                    <a:gd name="connsiteX1" fmla="*/ 935955 w 1871912"/>
                    <a:gd name="connsiteY1" fmla="*/ 72356 h 1237310"/>
                    <a:gd name="connsiteX2" fmla="*/ 708182 w 1871912"/>
                    <a:gd name="connsiteY2" fmla="*/ 732 h 1237310"/>
                    <a:gd name="connsiteX3" fmla="*/ 688804 w 1871912"/>
                    <a:gd name="connsiteY3" fmla="*/ 461 h 1237310"/>
                    <a:gd name="connsiteX4" fmla="*/ 192710 w 1871912"/>
                    <a:gd name="connsiteY4" fmla="*/ 162586 h 1237310"/>
                    <a:gd name="connsiteX5" fmla="*/ 6972 w 1871912"/>
                    <a:gd name="connsiteY5" fmla="*/ 574228 h 1237310"/>
                    <a:gd name="connsiteX6" fmla="*/ 129210 w 1871912"/>
                    <a:gd name="connsiteY6" fmla="*/ 1211910 h 1237310"/>
                    <a:gd name="connsiteX7" fmla="*/ 931491 w 1871912"/>
                    <a:gd name="connsiteY7" fmla="*/ 1237258 h 1237310"/>
                    <a:gd name="connsiteX8" fmla="*/ 931491 w 1871912"/>
                    <a:gd name="connsiteY8" fmla="*/ 1237310 h 1237310"/>
                    <a:gd name="connsiteX9" fmla="*/ 935957 w 1871912"/>
                    <a:gd name="connsiteY9" fmla="*/ 1237284 h 1237310"/>
                    <a:gd name="connsiteX10" fmla="*/ 940422 w 1871912"/>
                    <a:gd name="connsiteY10" fmla="*/ 1237310 h 1237310"/>
                    <a:gd name="connsiteX11" fmla="*/ 940422 w 1871912"/>
                    <a:gd name="connsiteY11" fmla="*/ 1237258 h 1237310"/>
                    <a:gd name="connsiteX12" fmla="*/ 1742703 w 1871912"/>
                    <a:gd name="connsiteY12" fmla="*/ 1211910 h 1237310"/>
                    <a:gd name="connsiteX13" fmla="*/ 1864941 w 1871912"/>
                    <a:gd name="connsiteY13" fmla="*/ 574228 h 1237310"/>
                    <a:gd name="connsiteX14" fmla="*/ 1679203 w 1871912"/>
                    <a:gd name="connsiteY14" fmla="*/ 162586 h 1237310"/>
                    <a:gd name="connsiteX15" fmla="*/ 1206923 w 1871912"/>
                    <a:gd name="connsiteY15" fmla="*/ 2843 h 1237310"/>
                    <a:gd name="connsiteX0" fmla="*/ 1206923 w 1871912"/>
                    <a:gd name="connsiteY0" fmla="*/ 4137 h 1238604"/>
                    <a:gd name="connsiteX1" fmla="*/ 935955 w 1871912"/>
                    <a:gd name="connsiteY1" fmla="*/ 73650 h 1238604"/>
                    <a:gd name="connsiteX2" fmla="*/ 688804 w 1871912"/>
                    <a:gd name="connsiteY2" fmla="*/ 1755 h 1238604"/>
                    <a:gd name="connsiteX3" fmla="*/ 192710 w 1871912"/>
                    <a:gd name="connsiteY3" fmla="*/ 163880 h 1238604"/>
                    <a:gd name="connsiteX4" fmla="*/ 6972 w 1871912"/>
                    <a:gd name="connsiteY4" fmla="*/ 575522 h 1238604"/>
                    <a:gd name="connsiteX5" fmla="*/ 129210 w 1871912"/>
                    <a:gd name="connsiteY5" fmla="*/ 1213204 h 1238604"/>
                    <a:gd name="connsiteX6" fmla="*/ 931491 w 1871912"/>
                    <a:gd name="connsiteY6" fmla="*/ 1238552 h 1238604"/>
                    <a:gd name="connsiteX7" fmla="*/ 931491 w 1871912"/>
                    <a:gd name="connsiteY7" fmla="*/ 1238604 h 1238604"/>
                    <a:gd name="connsiteX8" fmla="*/ 935957 w 1871912"/>
                    <a:gd name="connsiteY8" fmla="*/ 1238578 h 1238604"/>
                    <a:gd name="connsiteX9" fmla="*/ 940422 w 1871912"/>
                    <a:gd name="connsiteY9" fmla="*/ 1238604 h 1238604"/>
                    <a:gd name="connsiteX10" fmla="*/ 940422 w 1871912"/>
                    <a:gd name="connsiteY10" fmla="*/ 1238552 h 1238604"/>
                    <a:gd name="connsiteX11" fmla="*/ 1742703 w 1871912"/>
                    <a:gd name="connsiteY11" fmla="*/ 1213204 h 1238604"/>
                    <a:gd name="connsiteX12" fmla="*/ 1864941 w 1871912"/>
                    <a:gd name="connsiteY12" fmla="*/ 575522 h 1238604"/>
                    <a:gd name="connsiteX13" fmla="*/ 1679203 w 1871912"/>
                    <a:gd name="connsiteY13" fmla="*/ 163880 h 1238604"/>
                    <a:gd name="connsiteX14" fmla="*/ 1206923 w 1871912"/>
                    <a:gd name="connsiteY14" fmla="*/ 4137 h 1238604"/>
                    <a:gd name="connsiteX0" fmla="*/ 1206923 w 1871912"/>
                    <a:gd name="connsiteY0" fmla="*/ 2413 h 1236880"/>
                    <a:gd name="connsiteX1" fmla="*/ 935955 w 1871912"/>
                    <a:gd name="connsiteY1" fmla="*/ 71926 h 1236880"/>
                    <a:gd name="connsiteX2" fmla="*/ 688804 w 1871912"/>
                    <a:gd name="connsiteY2" fmla="*/ 31 h 1236880"/>
                    <a:gd name="connsiteX3" fmla="*/ 192710 w 1871912"/>
                    <a:gd name="connsiteY3" fmla="*/ 162156 h 1236880"/>
                    <a:gd name="connsiteX4" fmla="*/ 6972 w 1871912"/>
                    <a:gd name="connsiteY4" fmla="*/ 573798 h 1236880"/>
                    <a:gd name="connsiteX5" fmla="*/ 129210 w 1871912"/>
                    <a:gd name="connsiteY5" fmla="*/ 1211480 h 1236880"/>
                    <a:gd name="connsiteX6" fmla="*/ 931491 w 1871912"/>
                    <a:gd name="connsiteY6" fmla="*/ 1236828 h 1236880"/>
                    <a:gd name="connsiteX7" fmla="*/ 931491 w 1871912"/>
                    <a:gd name="connsiteY7" fmla="*/ 1236880 h 1236880"/>
                    <a:gd name="connsiteX8" fmla="*/ 935957 w 1871912"/>
                    <a:gd name="connsiteY8" fmla="*/ 1236854 h 1236880"/>
                    <a:gd name="connsiteX9" fmla="*/ 940422 w 1871912"/>
                    <a:gd name="connsiteY9" fmla="*/ 1236880 h 1236880"/>
                    <a:gd name="connsiteX10" fmla="*/ 940422 w 1871912"/>
                    <a:gd name="connsiteY10" fmla="*/ 1236828 h 1236880"/>
                    <a:gd name="connsiteX11" fmla="*/ 1742703 w 1871912"/>
                    <a:gd name="connsiteY11" fmla="*/ 1211480 h 1236880"/>
                    <a:gd name="connsiteX12" fmla="*/ 1864941 w 1871912"/>
                    <a:gd name="connsiteY12" fmla="*/ 573798 h 1236880"/>
                    <a:gd name="connsiteX13" fmla="*/ 1679203 w 1871912"/>
                    <a:gd name="connsiteY13" fmla="*/ 162156 h 1236880"/>
                    <a:gd name="connsiteX14" fmla="*/ 1206923 w 1871912"/>
                    <a:gd name="connsiteY14" fmla="*/ 2413 h 1236880"/>
                    <a:gd name="connsiteX0" fmla="*/ 1206923 w 1871912"/>
                    <a:gd name="connsiteY0" fmla="*/ 4690 h 1239157"/>
                    <a:gd name="connsiteX1" fmla="*/ 933574 w 1871912"/>
                    <a:gd name="connsiteY1" fmla="*/ 64678 h 1239157"/>
                    <a:gd name="connsiteX2" fmla="*/ 688804 w 1871912"/>
                    <a:gd name="connsiteY2" fmla="*/ 2308 h 1239157"/>
                    <a:gd name="connsiteX3" fmla="*/ 192710 w 1871912"/>
                    <a:gd name="connsiteY3" fmla="*/ 164433 h 1239157"/>
                    <a:gd name="connsiteX4" fmla="*/ 6972 w 1871912"/>
                    <a:gd name="connsiteY4" fmla="*/ 576075 h 1239157"/>
                    <a:gd name="connsiteX5" fmla="*/ 129210 w 1871912"/>
                    <a:gd name="connsiteY5" fmla="*/ 1213757 h 1239157"/>
                    <a:gd name="connsiteX6" fmla="*/ 931491 w 1871912"/>
                    <a:gd name="connsiteY6" fmla="*/ 1239105 h 1239157"/>
                    <a:gd name="connsiteX7" fmla="*/ 931491 w 1871912"/>
                    <a:gd name="connsiteY7" fmla="*/ 1239157 h 1239157"/>
                    <a:gd name="connsiteX8" fmla="*/ 935957 w 1871912"/>
                    <a:gd name="connsiteY8" fmla="*/ 1239131 h 1239157"/>
                    <a:gd name="connsiteX9" fmla="*/ 940422 w 1871912"/>
                    <a:gd name="connsiteY9" fmla="*/ 1239157 h 1239157"/>
                    <a:gd name="connsiteX10" fmla="*/ 940422 w 1871912"/>
                    <a:gd name="connsiteY10" fmla="*/ 1239105 h 1239157"/>
                    <a:gd name="connsiteX11" fmla="*/ 1742703 w 1871912"/>
                    <a:gd name="connsiteY11" fmla="*/ 1213757 h 1239157"/>
                    <a:gd name="connsiteX12" fmla="*/ 1864941 w 1871912"/>
                    <a:gd name="connsiteY12" fmla="*/ 576075 h 1239157"/>
                    <a:gd name="connsiteX13" fmla="*/ 1679203 w 1871912"/>
                    <a:gd name="connsiteY13" fmla="*/ 164433 h 1239157"/>
                    <a:gd name="connsiteX14" fmla="*/ 1206923 w 1871912"/>
                    <a:gd name="connsiteY14" fmla="*/ 4690 h 1239157"/>
                    <a:gd name="connsiteX0" fmla="*/ 1197398 w 1871912"/>
                    <a:gd name="connsiteY0" fmla="*/ 4690 h 1239157"/>
                    <a:gd name="connsiteX1" fmla="*/ 933574 w 1871912"/>
                    <a:gd name="connsiteY1" fmla="*/ 64678 h 1239157"/>
                    <a:gd name="connsiteX2" fmla="*/ 688804 w 1871912"/>
                    <a:gd name="connsiteY2" fmla="*/ 2308 h 1239157"/>
                    <a:gd name="connsiteX3" fmla="*/ 192710 w 1871912"/>
                    <a:gd name="connsiteY3" fmla="*/ 164433 h 1239157"/>
                    <a:gd name="connsiteX4" fmla="*/ 6972 w 1871912"/>
                    <a:gd name="connsiteY4" fmla="*/ 576075 h 1239157"/>
                    <a:gd name="connsiteX5" fmla="*/ 129210 w 1871912"/>
                    <a:gd name="connsiteY5" fmla="*/ 1213757 h 1239157"/>
                    <a:gd name="connsiteX6" fmla="*/ 931491 w 1871912"/>
                    <a:gd name="connsiteY6" fmla="*/ 1239105 h 1239157"/>
                    <a:gd name="connsiteX7" fmla="*/ 931491 w 1871912"/>
                    <a:gd name="connsiteY7" fmla="*/ 1239157 h 1239157"/>
                    <a:gd name="connsiteX8" fmla="*/ 935957 w 1871912"/>
                    <a:gd name="connsiteY8" fmla="*/ 1239131 h 1239157"/>
                    <a:gd name="connsiteX9" fmla="*/ 940422 w 1871912"/>
                    <a:gd name="connsiteY9" fmla="*/ 1239157 h 1239157"/>
                    <a:gd name="connsiteX10" fmla="*/ 940422 w 1871912"/>
                    <a:gd name="connsiteY10" fmla="*/ 1239105 h 1239157"/>
                    <a:gd name="connsiteX11" fmla="*/ 1742703 w 1871912"/>
                    <a:gd name="connsiteY11" fmla="*/ 1213757 h 1239157"/>
                    <a:gd name="connsiteX12" fmla="*/ 1864941 w 1871912"/>
                    <a:gd name="connsiteY12" fmla="*/ 576075 h 1239157"/>
                    <a:gd name="connsiteX13" fmla="*/ 1679203 w 1871912"/>
                    <a:gd name="connsiteY13" fmla="*/ 164433 h 1239157"/>
                    <a:gd name="connsiteX14" fmla="*/ 1197398 w 1871912"/>
                    <a:gd name="connsiteY14" fmla="*/ 4690 h 1239157"/>
                    <a:gd name="connsiteX0" fmla="*/ 1197398 w 1871912"/>
                    <a:gd name="connsiteY0" fmla="*/ 4690 h 1239157"/>
                    <a:gd name="connsiteX1" fmla="*/ 933574 w 1871912"/>
                    <a:gd name="connsiteY1" fmla="*/ 64678 h 1239157"/>
                    <a:gd name="connsiteX2" fmla="*/ 688804 w 1871912"/>
                    <a:gd name="connsiteY2" fmla="*/ 2308 h 1239157"/>
                    <a:gd name="connsiteX3" fmla="*/ 192710 w 1871912"/>
                    <a:gd name="connsiteY3" fmla="*/ 164433 h 1239157"/>
                    <a:gd name="connsiteX4" fmla="*/ 6972 w 1871912"/>
                    <a:gd name="connsiteY4" fmla="*/ 576075 h 1239157"/>
                    <a:gd name="connsiteX5" fmla="*/ 129210 w 1871912"/>
                    <a:gd name="connsiteY5" fmla="*/ 1213757 h 1239157"/>
                    <a:gd name="connsiteX6" fmla="*/ 931491 w 1871912"/>
                    <a:gd name="connsiteY6" fmla="*/ 1239105 h 1239157"/>
                    <a:gd name="connsiteX7" fmla="*/ 931491 w 1871912"/>
                    <a:gd name="connsiteY7" fmla="*/ 1239157 h 1239157"/>
                    <a:gd name="connsiteX8" fmla="*/ 935957 w 1871912"/>
                    <a:gd name="connsiteY8" fmla="*/ 1239131 h 1239157"/>
                    <a:gd name="connsiteX9" fmla="*/ 940422 w 1871912"/>
                    <a:gd name="connsiteY9" fmla="*/ 1239157 h 1239157"/>
                    <a:gd name="connsiteX10" fmla="*/ 940422 w 1871912"/>
                    <a:gd name="connsiteY10" fmla="*/ 1239105 h 1239157"/>
                    <a:gd name="connsiteX11" fmla="*/ 1742703 w 1871912"/>
                    <a:gd name="connsiteY11" fmla="*/ 1213757 h 1239157"/>
                    <a:gd name="connsiteX12" fmla="*/ 1864941 w 1871912"/>
                    <a:gd name="connsiteY12" fmla="*/ 576075 h 1239157"/>
                    <a:gd name="connsiteX13" fmla="*/ 1679203 w 1871912"/>
                    <a:gd name="connsiteY13" fmla="*/ 164433 h 1239157"/>
                    <a:gd name="connsiteX14" fmla="*/ 1197398 w 1871912"/>
                    <a:gd name="connsiteY14" fmla="*/ 4690 h 1239157"/>
                    <a:gd name="connsiteX0" fmla="*/ 1197398 w 1871912"/>
                    <a:gd name="connsiteY0" fmla="*/ 2382 h 1236849"/>
                    <a:gd name="connsiteX1" fmla="*/ 933574 w 1871912"/>
                    <a:gd name="connsiteY1" fmla="*/ 62370 h 1236849"/>
                    <a:gd name="connsiteX2" fmla="*/ 688804 w 1871912"/>
                    <a:gd name="connsiteY2" fmla="*/ 0 h 1236849"/>
                    <a:gd name="connsiteX3" fmla="*/ 192710 w 1871912"/>
                    <a:gd name="connsiteY3" fmla="*/ 162125 h 1236849"/>
                    <a:gd name="connsiteX4" fmla="*/ 6972 w 1871912"/>
                    <a:gd name="connsiteY4" fmla="*/ 573767 h 1236849"/>
                    <a:gd name="connsiteX5" fmla="*/ 129210 w 1871912"/>
                    <a:gd name="connsiteY5" fmla="*/ 1211449 h 1236849"/>
                    <a:gd name="connsiteX6" fmla="*/ 931491 w 1871912"/>
                    <a:gd name="connsiteY6" fmla="*/ 1236797 h 1236849"/>
                    <a:gd name="connsiteX7" fmla="*/ 931491 w 1871912"/>
                    <a:gd name="connsiteY7" fmla="*/ 1236849 h 1236849"/>
                    <a:gd name="connsiteX8" fmla="*/ 935957 w 1871912"/>
                    <a:gd name="connsiteY8" fmla="*/ 1236823 h 1236849"/>
                    <a:gd name="connsiteX9" fmla="*/ 940422 w 1871912"/>
                    <a:gd name="connsiteY9" fmla="*/ 1236849 h 1236849"/>
                    <a:gd name="connsiteX10" fmla="*/ 940422 w 1871912"/>
                    <a:gd name="connsiteY10" fmla="*/ 1236797 h 1236849"/>
                    <a:gd name="connsiteX11" fmla="*/ 1742703 w 1871912"/>
                    <a:gd name="connsiteY11" fmla="*/ 1211449 h 1236849"/>
                    <a:gd name="connsiteX12" fmla="*/ 1864941 w 1871912"/>
                    <a:gd name="connsiteY12" fmla="*/ 573767 h 1236849"/>
                    <a:gd name="connsiteX13" fmla="*/ 1679203 w 1871912"/>
                    <a:gd name="connsiteY13" fmla="*/ 162125 h 1236849"/>
                    <a:gd name="connsiteX14" fmla="*/ 1197398 w 1871912"/>
                    <a:gd name="connsiteY14" fmla="*/ 2382 h 1236849"/>
                    <a:gd name="connsiteX0" fmla="*/ 1197398 w 1871912"/>
                    <a:gd name="connsiteY0" fmla="*/ 2382 h 1236849"/>
                    <a:gd name="connsiteX1" fmla="*/ 933574 w 1871912"/>
                    <a:gd name="connsiteY1" fmla="*/ 62370 h 1236849"/>
                    <a:gd name="connsiteX2" fmla="*/ 688804 w 1871912"/>
                    <a:gd name="connsiteY2" fmla="*/ 0 h 1236849"/>
                    <a:gd name="connsiteX3" fmla="*/ 192710 w 1871912"/>
                    <a:gd name="connsiteY3" fmla="*/ 162125 h 1236849"/>
                    <a:gd name="connsiteX4" fmla="*/ 6972 w 1871912"/>
                    <a:gd name="connsiteY4" fmla="*/ 573767 h 1236849"/>
                    <a:gd name="connsiteX5" fmla="*/ 129210 w 1871912"/>
                    <a:gd name="connsiteY5" fmla="*/ 1211449 h 1236849"/>
                    <a:gd name="connsiteX6" fmla="*/ 931491 w 1871912"/>
                    <a:gd name="connsiteY6" fmla="*/ 1236797 h 1236849"/>
                    <a:gd name="connsiteX7" fmla="*/ 931491 w 1871912"/>
                    <a:gd name="connsiteY7" fmla="*/ 1236849 h 1236849"/>
                    <a:gd name="connsiteX8" fmla="*/ 935957 w 1871912"/>
                    <a:gd name="connsiteY8" fmla="*/ 1236823 h 1236849"/>
                    <a:gd name="connsiteX9" fmla="*/ 940422 w 1871912"/>
                    <a:gd name="connsiteY9" fmla="*/ 1236849 h 1236849"/>
                    <a:gd name="connsiteX10" fmla="*/ 940422 w 1871912"/>
                    <a:gd name="connsiteY10" fmla="*/ 1236797 h 1236849"/>
                    <a:gd name="connsiteX11" fmla="*/ 1742703 w 1871912"/>
                    <a:gd name="connsiteY11" fmla="*/ 1211449 h 1236849"/>
                    <a:gd name="connsiteX12" fmla="*/ 1864941 w 1871912"/>
                    <a:gd name="connsiteY12" fmla="*/ 573767 h 1236849"/>
                    <a:gd name="connsiteX13" fmla="*/ 1679203 w 1871912"/>
                    <a:gd name="connsiteY13" fmla="*/ 162125 h 1236849"/>
                    <a:gd name="connsiteX14" fmla="*/ 1197398 w 1871912"/>
                    <a:gd name="connsiteY14" fmla="*/ 2382 h 1236849"/>
                    <a:gd name="connsiteX0" fmla="*/ 1192636 w 1871912"/>
                    <a:gd name="connsiteY0" fmla="*/ 0 h 1236849"/>
                    <a:gd name="connsiteX1" fmla="*/ 933574 w 1871912"/>
                    <a:gd name="connsiteY1" fmla="*/ 62370 h 1236849"/>
                    <a:gd name="connsiteX2" fmla="*/ 688804 w 1871912"/>
                    <a:gd name="connsiteY2" fmla="*/ 0 h 1236849"/>
                    <a:gd name="connsiteX3" fmla="*/ 192710 w 1871912"/>
                    <a:gd name="connsiteY3" fmla="*/ 162125 h 1236849"/>
                    <a:gd name="connsiteX4" fmla="*/ 6972 w 1871912"/>
                    <a:gd name="connsiteY4" fmla="*/ 573767 h 1236849"/>
                    <a:gd name="connsiteX5" fmla="*/ 129210 w 1871912"/>
                    <a:gd name="connsiteY5" fmla="*/ 1211449 h 1236849"/>
                    <a:gd name="connsiteX6" fmla="*/ 931491 w 1871912"/>
                    <a:gd name="connsiteY6" fmla="*/ 1236797 h 1236849"/>
                    <a:gd name="connsiteX7" fmla="*/ 931491 w 1871912"/>
                    <a:gd name="connsiteY7" fmla="*/ 1236849 h 1236849"/>
                    <a:gd name="connsiteX8" fmla="*/ 935957 w 1871912"/>
                    <a:gd name="connsiteY8" fmla="*/ 1236823 h 1236849"/>
                    <a:gd name="connsiteX9" fmla="*/ 940422 w 1871912"/>
                    <a:gd name="connsiteY9" fmla="*/ 1236849 h 1236849"/>
                    <a:gd name="connsiteX10" fmla="*/ 940422 w 1871912"/>
                    <a:gd name="connsiteY10" fmla="*/ 1236797 h 1236849"/>
                    <a:gd name="connsiteX11" fmla="*/ 1742703 w 1871912"/>
                    <a:gd name="connsiteY11" fmla="*/ 1211449 h 1236849"/>
                    <a:gd name="connsiteX12" fmla="*/ 1864941 w 1871912"/>
                    <a:gd name="connsiteY12" fmla="*/ 573767 h 1236849"/>
                    <a:gd name="connsiteX13" fmla="*/ 1679203 w 1871912"/>
                    <a:gd name="connsiteY13" fmla="*/ 162125 h 1236849"/>
                    <a:gd name="connsiteX14" fmla="*/ 1192636 w 1871912"/>
                    <a:gd name="connsiteY14" fmla="*/ 0 h 1236849"/>
                    <a:gd name="connsiteX0" fmla="*/ 1187873 w 1871912"/>
                    <a:gd name="connsiteY0" fmla="*/ 0 h 1236849"/>
                    <a:gd name="connsiteX1" fmla="*/ 933574 w 1871912"/>
                    <a:gd name="connsiteY1" fmla="*/ 62370 h 1236849"/>
                    <a:gd name="connsiteX2" fmla="*/ 688804 w 1871912"/>
                    <a:gd name="connsiteY2" fmla="*/ 0 h 1236849"/>
                    <a:gd name="connsiteX3" fmla="*/ 192710 w 1871912"/>
                    <a:gd name="connsiteY3" fmla="*/ 162125 h 1236849"/>
                    <a:gd name="connsiteX4" fmla="*/ 6972 w 1871912"/>
                    <a:gd name="connsiteY4" fmla="*/ 573767 h 1236849"/>
                    <a:gd name="connsiteX5" fmla="*/ 129210 w 1871912"/>
                    <a:gd name="connsiteY5" fmla="*/ 1211449 h 1236849"/>
                    <a:gd name="connsiteX6" fmla="*/ 931491 w 1871912"/>
                    <a:gd name="connsiteY6" fmla="*/ 1236797 h 1236849"/>
                    <a:gd name="connsiteX7" fmla="*/ 931491 w 1871912"/>
                    <a:gd name="connsiteY7" fmla="*/ 1236849 h 1236849"/>
                    <a:gd name="connsiteX8" fmla="*/ 935957 w 1871912"/>
                    <a:gd name="connsiteY8" fmla="*/ 1236823 h 1236849"/>
                    <a:gd name="connsiteX9" fmla="*/ 940422 w 1871912"/>
                    <a:gd name="connsiteY9" fmla="*/ 1236849 h 1236849"/>
                    <a:gd name="connsiteX10" fmla="*/ 940422 w 1871912"/>
                    <a:gd name="connsiteY10" fmla="*/ 1236797 h 1236849"/>
                    <a:gd name="connsiteX11" fmla="*/ 1742703 w 1871912"/>
                    <a:gd name="connsiteY11" fmla="*/ 1211449 h 1236849"/>
                    <a:gd name="connsiteX12" fmla="*/ 1864941 w 1871912"/>
                    <a:gd name="connsiteY12" fmla="*/ 573767 h 1236849"/>
                    <a:gd name="connsiteX13" fmla="*/ 1679203 w 1871912"/>
                    <a:gd name="connsiteY13" fmla="*/ 162125 h 1236849"/>
                    <a:gd name="connsiteX14" fmla="*/ 1187873 w 1871912"/>
                    <a:gd name="connsiteY14" fmla="*/ 0 h 1236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71912" h="1236849">
                      <a:moveTo>
                        <a:pt x="1187873" y="0"/>
                      </a:moveTo>
                      <a:cubicBezTo>
                        <a:pt x="1099932" y="19996"/>
                        <a:pt x="1016752" y="62370"/>
                        <a:pt x="933574" y="62370"/>
                      </a:cubicBezTo>
                      <a:cubicBezTo>
                        <a:pt x="850396" y="62370"/>
                        <a:pt x="809900" y="47667"/>
                        <a:pt x="688804" y="0"/>
                      </a:cubicBezTo>
                      <a:cubicBezTo>
                        <a:pt x="565327" y="16626"/>
                        <a:pt x="306349" y="66498"/>
                        <a:pt x="192710" y="162125"/>
                      </a:cubicBezTo>
                      <a:cubicBezTo>
                        <a:pt x="79071" y="257753"/>
                        <a:pt x="17555" y="398879"/>
                        <a:pt x="6972" y="573767"/>
                      </a:cubicBezTo>
                      <a:cubicBezTo>
                        <a:pt x="-3611" y="748654"/>
                        <a:pt x="-22661" y="1078710"/>
                        <a:pt x="129210" y="1211449"/>
                      </a:cubicBezTo>
                      <a:cubicBezTo>
                        <a:pt x="326843" y="1229716"/>
                        <a:pt x="615879" y="1236718"/>
                        <a:pt x="931491" y="1236797"/>
                      </a:cubicBezTo>
                      <a:lnTo>
                        <a:pt x="931491" y="1236849"/>
                      </a:lnTo>
                      <a:lnTo>
                        <a:pt x="935957" y="1236823"/>
                      </a:lnTo>
                      <a:cubicBezTo>
                        <a:pt x="937444" y="1236849"/>
                        <a:pt x="938933" y="1236849"/>
                        <a:pt x="940422" y="1236849"/>
                      </a:cubicBezTo>
                      <a:lnTo>
                        <a:pt x="940422" y="1236797"/>
                      </a:lnTo>
                      <a:cubicBezTo>
                        <a:pt x="1256034" y="1236718"/>
                        <a:pt x="1545070" y="1229716"/>
                        <a:pt x="1742703" y="1211449"/>
                      </a:cubicBezTo>
                      <a:cubicBezTo>
                        <a:pt x="1894574" y="1078710"/>
                        <a:pt x="1875524" y="748654"/>
                        <a:pt x="1864941" y="573767"/>
                      </a:cubicBezTo>
                      <a:cubicBezTo>
                        <a:pt x="1854358" y="398879"/>
                        <a:pt x="1792048" y="257753"/>
                        <a:pt x="1679203" y="162125"/>
                      </a:cubicBezTo>
                      <a:cubicBezTo>
                        <a:pt x="1566358" y="66497"/>
                        <a:pt x="1310689" y="12389"/>
                        <a:pt x="1187873" y="0"/>
                      </a:cubicBezTo>
                      <a:close/>
                    </a:path>
                  </a:pathLst>
                </a:custGeom>
                <a:solidFill>
                  <a:srgbClr val="5A68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1313806" y="7106077"/>
                  <a:ext cx="885083" cy="722511"/>
                  <a:chOff x="5348520" y="865852"/>
                  <a:chExt cx="1427508" cy="1165303"/>
                </a:xfrm>
                <a:solidFill>
                  <a:srgbClr val="FFE070"/>
                </a:solidFill>
              </p:grpSpPr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6487996" y="865852"/>
                    <a:ext cx="288032" cy="1165303"/>
                    <a:chOff x="6487996" y="865852"/>
                    <a:chExt cx="288032" cy="1165303"/>
                  </a:xfrm>
                  <a:grpFill/>
                </p:grpSpPr>
                <p:sp>
                  <p:nvSpPr>
                    <p:cNvPr id="49" name="菱形 48"/>
                    <p:cNvSpPr/>
                    <p:nvPr/>
                  </p:nvSpPr>
                  <p:spPr>
                    <a:xfrm>
                      <a:off x="6487996" y="86585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菱形 49"/>
                    <p:cNvSpPr/>
                    <p:nvPr/>
                  </p:nvSpPr>
                  <p:spPr>
                    <a:xfrm>
                      <a:off x="6487996" y="133547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菱形 45"/>
                    <p:cNvSpPr/>
                    <p:nvPr/>
                  </p:nvSpPr>
                  <p:spPr>
                    <a:xfrm>
                      <a:off x="6492096" y="1803814"/>
                      <a:ext cx="279835" cy="2273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9835" h="227341">
                          <a:moveTo>
                            <a:pt x="139917" y="0"/>
                          </a:moveTo>
                          <a:lnTo>
                            <a:pt x="279835" y="227341"/>
                          </a:lnTo>
                          <a:lnTo>
                            <a:pt x="0" y="227341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1" name="组合 40"/>
                  <p:cNvGrpSpPr/>
                  <p:nvPr/>
                </p:nvGrpSpPr>
                <p:grpSpPr>
                  <a:xfrm>
                    <a:off x="5918258" y="865852"/>
                    <a:ext cx="288032" cy="1165303"/>
                    <a:chOff x="6487996" y="865852"/>
                    <a:chExt cx="288032" cy="1165303"/>
                  </a:xfrm>
                  <a:grpFill/>
                </p:grpSpPr>
                <p:sp>
                  <p:nvSpPr>
                    <p:cNvPr id="46" name="菱形 45"/>
                    <p:cNvSpPr/>
                    <p:nvPr/>
                  </p:nvSpPr>
                  <p:spPr>
                    <a:xfrm>
                      <a:off x="6487996" y="86585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菱形 46"/>
                    <p:cNvSpPr/>
                    <p:nvPr/>
                  </p:nvSpPr>
                  <p:spPr>
                    <a:xfrm>
                      <a:off x="6487996" y="133547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菱形 45"/>
                    <p:cNvSpPr/>
                    <p:nvPr/>
                  </p:nvSpPr>
                  <p:spPr>
                    <a:xfrm>
                      <a:off x="6492096" y="1803814"/>
                      <a:ext cx="279835" cy="2273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9835" h="227341">
                          <a:moveTo>
                            <a:pt x="139917" y="0"/>
                          </a:moveTo>
                          <a:lnTo>
                            <a:pt x="279835" y="227341"/>
                          </a:lnTo>
                          <a:lnTo>
                            <a:pt x="0" y="227341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" name="组合 41"/>
                  <p:cNvGrpSpPr/>
                  <p:nvPr/>
                </p:nvGrpSpPr>
                <p:grpSpPr>
                  <a:xfrm>
                    <a:off x="5348520" y="865852"/>
                    <a:ext cx="288032" cy="1165303"/>
                    <a:chOff x="6487996" y="865852"/>
                    <a:chExt cx="288032" cy="1165303"/>
                  </a:xfrm>
                  <a:grpFill/>
                </p:grpSpPr>
                <p:sp>
                  <p:nvSpPr>
                    <p:cNvPr id="43" name="菱形 42"/>
                    <p:cNvSpPr/>
                    <p:nvPr/>
                  </p:nvSpPr>
                  <p:spPr>
                    <a:xfrm>
                      <a:off x="6487996" y="86585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菱形 43"/>
                    <p:cNvSpPr/>
                    <p:nvPr/>
                  </p:nvSpPr>
                  <p:spPr>
                    <a:xfrm>
                      <a:off x="6487996" y="1335472"/>
                      <a:ext cx="288032" cy="468000"/>
                    </a:xfrm>
                    <a:prstGeom prst="diamond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菱形 45"/>
                    <p:cNvSpPr/>
                    <p:nvPr/>
                  </p:nvSpPr>
                  <p:spPr>
                    <a:xfrm>
                      <a:off x="6492096" y="1803814"/>
                      <a:ext cx="279835" cy="22734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9835" h="227341">
                          <a:moveTo>
                            <a:pt x="139917" y="0"/>
                          </a:moveTo>
                          <a:lnTo>
                            <a:pt x="279835" y="227341"/>
                          </a:lnTo>
                          <a:lnTo>
                            <a:pt x="0" y="227341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33" name="椭圆 32"/>
                <p:cNvSpPr/>
                <p:nvPr/>
              </p:nvSpPr>
              <p:spPr>
                <a:xfrm>
                  <a:off x="1606289" y="6708101"/>
                  <a:ext cx="313851" cy="178585"/>
                </a:xfrm>
                <a:prstGeom prst="ellipse">
                  <a:avLst/>
                </a:prstGeom>
                <a:solidFill>
                  <a:srgbClr val="9E6F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46"/>
                <p:cNvSpPr/>
                <p:nvPr/>
              </p:nvSpPr>
              <p:spPr>
                <a:xfrm flipV="1">
                  <a:off x="1661490" y="6748152"/>
                  <a:ext cx="203449" cy="98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6196" h="245032">
                      <a:moveTo>
                        <a:pt x="253098" y="0"/>
                      </a:moveTo>
                      <a:cubicBezTo>
                        <a:pt x="392880" y="0"/>
                        <a:pt x="506196" y="64478"/>
                        <a:pt x="506196" y="144016"/>
                      </a:cubicBezTo>
                      <a:cubicBezTo>
                        <a:pt x="506196" y="183423"/>
                        <a:pt x="478381" y="219132"/>
                        <a:pt x="433253" y="245032"/>
                      </a:cubicBezTo>
                      <a:cubicBezTo>
                        <a:pt x="387417" y="218446"/>
                        <a:pt x="323626" y="202031"/>
                        <a:pt x="253098" y="202031"/>
                      </a:cubicBezTo>
                      <a:cubicBezTo>
                        <a:pt x="182570" y="202031"/>
                        <a:pt x="118780" y="218446"/>
                        <a:pt x="72943" y="245032"/>
                      </a:cubicBezTo>
                      <a:cubicBezTo>
                        <a:pt x="27815" y="219132"/>
                        <a:pt x="0" y="183423"/>
                        <a:pt x="0" y="144016"/>
                      </a:cubicBezTo>
                      <a:cubicBezTo>
                        <a:pt x="0" y="64478"/>
                        <a:pt x="113316" y="0"/>
                        <a:pt x="253098" y="0"/>
                      </a:cubicBezTo>
                      <a:close/>
                    </a:path>
                  </a:pathLst>
                </a:custGeom>
                <a:solidFill>
                  <a:srgbClr val="F3D4B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>
                  <a:off x="1367587" y="6020683"/>
                  <a:ext cx="782589" cy="504788"/>
                </a:xfrm>
                <a:custGeom>
                  <a:avLst/>
                  <a:gdLst>
                    <a:gd name="connsiteX0" fmla="*/ 161925 w 1262063"/>
                    <a:gd name="connsiteY0" fmla="*/ 828675 h 847725"/>
                    <a:gd name="connsiteX1" fmla="*/ 114300 w 1262063"/>
                    <a:gd name="connsiteY1" fmla="*/ 709613 h 847725"/>
                    <a:gd name="connsiteX2" fmla="*/ 28575 w 1262063"/>
                    <a:gd name="connsiteY2" fmla="*/ 709613 h 847725"/>
                    <a:gd name="connsiteX3" fmla="*/ 0 w 1262063"/>
                    <a:gd name="connsiteY3" fmla="*/ 371475 h 847725"/>
                    <a:gd name="connsiteX4" fmla="*/ 209550 w 1262063"/>
                    <a:gd name="connsiteY4" fmla="*/ 66675 h 847725"/>
                    <a:gd name="connsiteX5" fmla="*/ 623888 w 1262063"/>
                    <a:gd name="connsiteY5" fmla="*/ 0 h 847725"/>
                    <a:gd name="connsiteX6" fmla="*/ 1133475 w 1262063"/>
                    <a:gd name="connsiteY6" fmla="*/ 114300 h 847725"/>
                    <a:gd name="connsiteX7" fmla="*/ 1262063 w 1262063"/>
                    <a:gd name="connsiteY7" fmla="*/ 466725 h 847725"/>
                    <a:gd name="connsiteX8" fmla="*/ 1176338 w 1262063"/>
                    <a:gd name="connsiteY8" fmla="*/ 723900 h 847725"/>
                    <a:gd name="connsiteX9" fmla="*/ 1076325 w 1262063"/>
                    <a:gd name="connsiteY9" fmla="*/ 781050 h 847725"/>
                    <a:gd name="connsiteX10" fmla="*/ 1076325 w 1262063"/>
                    <a:gd name="connsiteY10" fmla="*/ 847725 h 847725"/>
                    <a:gd name="connsiteX11" fmla="*/ 919163 w 1262063"/>
                    <a:gd name="connsiteY11" fmla="*/ 423863 h 847725"/>
                    <a:gd name="connsiteX12" fmla="*/ 885825 w 1262063"/>
                    <a:gd name="connsiteY12" fmla="*/ 509588 h 847725"/>
                    <a:gd name="connsiteX13" fmla="*/ 985838 w 1262063"/>
                    <a:gd name="connsiteY13" fmla="*/ 742950 h 847725"/>
                    <a:gd name="connsiteX14" fmla="*/ 795338 w 1262063"/>
                    <a:gd name="connsiteY14" fmla="*/ 633413 h 847725"/>
                    <a:gd name="connsiteX15" fmla="*/ 752475 w 1262063"/>
                    <a:gd name="connsiteY15" fmla="*/ 471488 h 847725"/>
                    <a:gd name="connsiteX16" fmla="*/ 690563 w 1262063"/>
                    <a:gd name="connsiteY16" fmla="*/ 585788 h 847725"/>
                    <a:gd name="connsiteX17" fmla="*/ 781050 w 1262063"/>
                    <a:gd name="connsiteY17" fmla="*/ 719138 h 847725"/>
                    <a:gd name="connsiteX18" fmla="*/ 547688 w 1262063"/>
                    <a:gd name="connsiteY18" fmla="*/ 600075 h 847725"/>
                    <a:gd name="connsiteX19" fmla="*/ 547688 w 1262063"/>
                    <a:gd name="connsiteY19" fmla="*/ 452438 h 847725"/>
                    <a:gd name="connsiteX20" fmla="*/ 485775 w 1262063"/>
                    <a:gd name="connsiteY20" fmla="*/ 495300 h 847725"/>
                    <a:gd name="connsiteX21" fmla="*/ 523875 w 1262063"/>
                    <a:gd name="connsiteY21" fmla="*/ 638175 h 847725"/>
                    <a:gd name="connsiteX22" fmla="*/ 319088 w 1262063"/>
                    <a:gd name="connsiteY22" fmla="*/ 519113 h 847725"/>
                    <a:gd name="connsiteX23" fmla="*/ 285750 w 1262063"/>
                    <a:gd name="connsiteY23" fmla="*/ 366713 h 847725"/>
                    <a:gd name="connsiteX24" fmla="*/ 209550 w 1262063"/>
                    <a:gd name="connsiteY24" fmla="*/ 376238 h 847725"/>
                    <a:gd name="connsiteX25" fmla="*/ 161925 w 1262063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47725"/>
                    <a:gd name="connsiteX1" fmla="*/ 125251 w 1273014"/>
                    <a:gd name="connsiteY1" fmla="*/ 709613 h 847725"/>
                    <a:gd name="connsiteX2" fmla="*/ 39526 w 1273014"/>
                    <a:gd name="connsiteY2" fmla="*/ 709613 h 847725"/>
                    <a:gd name="connsiteX3" fmla="*/ 10951 w 1273014"/>
                    <a:gd name="connsiteY3" fmla="*/ 371475 h 847725"/>
                    <a:gd name="connsiteX4" fmla="*/ 220501 w 1273014"/>
                    <a:gd name="connsiteY4" fmla="*/ 66675 h 847725"/>
                    <a:gd name="connsiteX5" fmla="*/ 634839 w 1273014"/>
                    <a:gd name="connsiteY5" fmla="*/ 0 h 847725"/>
                    <a:gd name="connsiteX6" fmla="*/ 1144426 w 1273014"/>
                    <a:gd name="connsiteY6" fmla="*/ 114300 h 847725"/>
                    <a:gd name="connsiteX7" fmla="*/ 1273014 w 1273014"/>
                    <a:gd name="connsiteY7" fmla="*/ 466725 h 847725"/>
                    <a:gd name="connsiteX8" fmla="*/ 1187289 w 1273014"/>
                    <a:gd name="connsiteY8" fmla="*/ 723900 h 847725"/>
                    <a:gd name="connsiteX9" fmla="*/ 1087276 w 1273014"/>
                    <a:gd name="connsiteY9" fmla="*/ 781050 h 847725"/>
                    <a:gd name="connsiteX10" fmla="*/ 1087276 w 1273014"/>
                    <a:gd name="connsiteY10" fmla="*/ 847725 h 847725"/>
                    <a:gd name="connsiteX11" fmla="*/ 930114 w 1273014"/>
                    <a:gd name="connsiteY11" fmla="*/ 423863 h 847725"/>
                    <a:gd name="connsiteX12" fmla="*/ 896776 w 1273014"/>
                    <a:gd name="connsiteY12" fmla="*/ 509588 h 847725"/>
                    <a:gd name="connsiteX13" fmla="*/ 996789 w 1273014"/>
                    <a:gd name="connsiteY13" fmla="*/ 742950 h 847725"/>
                    <a:gd name="connsiteX14" fmla="*/ 806289 w 1273014"/>
                    <a:gd name="connsiteY14" fmla="*/ 633413 h 847725"/>
                    <a:gd name="connsiteX15" fmla="*/ 763426 w 1273014"/>
                    <a:gd name="connsiteY15" fmla="*/ 471488 h 847725"/>
                    <a:gd name="connsiteX16" fmla="*/ 701514 w 1273014"/>
                    <a:gd name="connsiteY16" fmla="*/ 585788 h 847725"/>
                    <a:gd name="connsiteX17" fmla="*/ 792001 w 1273014"/>
                    <a:gd name="connsiteY17" fmla="*/ 719138 h 847725"/>
                    <a:gd name="connsiteX18" fmla="*/ 558639 w 1273014"/>
                    <a:gd name="connsiteY18" fmla="*/ 600075 h 847725"/>
                    <a:gd name="connsiteX19" fmla="*/ 558639 w 1273014"/>
                    <a:gd name="connsiteY19" fmla="*/ 452438 h 847725"/>
                    <a:gd name="connsiteX20" fmla="*/ 496726 w 1273014"/>
                    <a:gd name="connsiteY20" fmla="*/ 495300 h 847725"/>
                    <a:gd name="connsiteX21" fmla="*/ 534826 w 1273014"/>
                    <a:gd name="connsiteY21" fmla="*/ 638175 h 847725"/>
                    <a:gd name="connsiteX22" fmla="*/ 330039 w 1273014"/>
                    <a:gd name="connsiteY22" fmla="*/ 519113 h 847725"/>
                    <a:gd name="connsiteX23" fmla="*/ 296701 w 1273014"/>
                    <a:gd name="connsiteY23" fmla="*/ 366713 h 847725"/>
                    <a:gd name="connsiteX24" fmla="*/ 220501 w 1273014"/>
                    <a:gd name="connsiteY24" fmla="*/ 376238 h 847725"/>
                    <a:gd name="connsiteX25" fmla="*/ 172876 w 1273014"/>
                    <a:gd name="connsiteY25" fmla="*/ 828675 h 847725"/>
                    <a:gd name="connsiteX0" fmla="*/ 172876 w 1273014"/>
                    <a:gd name="connsiteY0" fmla="*/ 828675 h 865712"/>
                    <a:gd name="connsiteX1" fmla="*/ 125251 w 1273014"/>
                    <a:gd name="connsiteY1" fmla="*/ 709613 h 865712"/>
                    <a:gd name="connsiteX2" fmla="*/ 39526 w 1273014"/>
                    <a:gd name="connsiteY2" fmla="*/ 709613 h 865712"/>
                    <a:gd name="connsiteX3" fmla="*/ 10951 w 1273014"/>
                    <a:gd name="connsiteY3" fmla="*/ 371475 h 865712"/>
                    <a:gd name="connsiteX4" fmla="*/ 220501 w 1273014"/>
                    <a:gd name="connsiteY4" fmla="*/ 66675 h 865712"/>
                    <a:gd name="connsiteX5" fmla="*/ 634839 w 1273014"/>
                    <a:gd name="connsiteY5" fmla="*/ 0 h 865712"/>
                    <a:gd name="connsiteX6" fmla="*/ 1144426 w 1273014"/>
                    <a:gd name="connsiteY6" fmla="*/ 114300 h 865712"/>
                    <a:gd name="connsiteX7" fmla="*/ 1273014 w 1273014"/>
                    <a:gd name="connsiteY7" fmla="*/ 466725 h 865712"/>
                    <a:gd name="connsiteX8" fmla="*/ 1187289 w 1273014"/>
                    <a:gd name="connsiteY8" fmla="*/ 723900 h 865712"/>
                    <a:gd name="connsiteX9" fmla="*/ 1087276 w 1273014"/>
                    <a:gd name="connsiteY9" fmla="*/ 781050 h 865712"/>
                    <a:gd name="connsiteX10" fmla="*/ 1087276 w 1273014"/>
                    <a:gd name="connsiteY10" fmla="*/ 847725 h 865712"/>
                    <a:gd name="connsiteX11" fmla="*/ 930114 w 1273014"/>
                    <a:gd name="connsiteY11" fmla="*/ 423863 h 865712"/>
                    <a:gd name="connsiteX12" fmla="*/ 896776 w 1273014"/>
                    <a:gd name="connsiteY12" fmla="*/ 509588 h 865712"/>
                    <a:gd name="connsiteX13" fmla="*/ 996789 w 1273014"/>
                    <a:gd name="connsiteY13" fmla="*/ 742950 h 865712"/>
                    <a:gd name="connsiteX14" fmla="*/ 806289 w 1273014"/>
                    <a:gd name="connsiteY14" fmla="*/ 633413 h 865712"/>
                    <a:gd name="connsiteX15" fmla="*/ 763426 w 1273014"/>
                    <a:gd name="connsiteY15" fmla="*/ 471488 h 865712"/>
                    <a:gd name="connsiteX16" fmla="*/ 701514 w 1273014"/>
                    <a:gd name="connsiteY16" fmla="*/ 585788 h 865712"/>
                    <a:gd name="connsiteX17" fmla="*/ 792001 w 1273014"/>
                    <a:gd name="connsiteY17" fmla="*/ 719138 h 865712"/>
                    <a:gd name="connsiteX18" fmla="*/ 558639 w 1273014"/>
                    <a:gd name="connsiteY18" fmla="*/ 600075 h 865712"/>
                    <a:gd name="connsiteX19" fmla="*/ 558639 w 1273014"/>
                    <a:gd name="connsiteY19" fmla="*/ 452438 h 865712"/>
                    <a:gd name="connsiteX20" fmla="*/ 496726 w 1273014"/>
                    <a:gd name="connsiteY20" fmla="*/ 495300 h 865712"/>
                    <a:gd name="connsiteX21" fmla="*/ 534826 w 1273014"/>
                    <a:gd name="connsiteY21" fmla="*/ 638175 h 865712"/>
                    <a:gd name="connsiteX22" fmla="*/ 330039 w 1273014"/>
                    <a:gd name="connsiteY22" fmla="*/ 519113 h 865712"/>
                    <a:gd name="connsiteX23" fmla="*/ 296701 w 1273014"/>
                    <a:gd name="connsiteY23" fmla="*/ 366713 h 865712"/>
                    <a:gd name="connsiteX24" fmla="*/ 220501 w 1273014"/>
                    <a:gd name="connsiteY24" fmla="*/ 376238 h 865712"/>
                    <a:gd name="connsiteX25" fmla="*/ 172876 w 1273014"/>
                    <a:gd name="connsiteY25" fmla="*/ 828675 h 865712"/>
                    <a:gd name="connsiteX0" fmla="*/ 172876 w 1273582"/>
                    <a:gd name="connsiteY0" fmla="*/ 828675 h 865712"/>
                    <a:gd name="connsiteX1" fmla="*/ 125251 w 1273582"/>
                    <a:gd name="connsiteY1" fmla="*/ 709613 h 865712"/>
                    <a:gd name="connsiteX2" fmla="*/ 39526 w 1273582"/>
                    <a:gd name="connsiteY2" fmla="*/ 709613 h 865712"/>
                    <a:gd name="connsiteX3" fmla="*/ 10951 w 1273582"/>
                    <a:gd name="connsiteY3" fmla="*/ 371475 h 865712"/>
                    <a:gd name="connsiteX4" fmla="*/ 220501 w 1273582"/>
                    <a:gd name="connsiteY4" fmla="*/ 66675 h 865712"/>
                    <a:gd name="connsiteX5" fmla="*/ 634839 w 1273582"/>
                    <a:gd name="connsiteY5" fmla="*/ 0 h 865712"/>
                    <a:gd name="connsiteX6" fmla="*/ 1144426 w 1273582"/>
                    <a:gd name="connsiteY6" fmla="*/ 114300 h 865712"/>
                    <a:gd name="connsiteX7" fmla="*/ 1273014 w 1273582"/>
                    <a:gd name="connsiteY7" fmla="*/ 466725 h 865712"/>
                    <a:gd name="connsiteX8" fmla="*/ 1187289 w 1273582"/>
                    <a:gd name="connsiteY8" fmla="*/ 723900 h 865712"/>
                    <a:gd name="connsiteX9" fmla="*/ 1087276 w 1273582"/>
                    <a:gd name="connsiteY9" fmla="*/ 781050 h 865712"/>
                    <a:gd name="connsiteX10" fmla="*/ 1087276 w 1273582"/>
                    <a:gd name="connsiteY10" fmla="*/ 847725 h 865712"/>
                    <a:gd name="connsiteX11" fmla="*/ 930114 w 1273582"/>
                    <a:gd name="connsiteY11" fmla="*/ 423863 h 865712"/>
                    <a:gd name="connsiteX12" fmla="*/ 896776 w 1273582"/>
                    <a:gd name="connsiteY12" fmla="*/ 509588 h 865712"/>
                    <a:gd name="connsiteX13" fmla="*/ 996789 w 1273582"/>
                    <a:gd name="connsiteY13" fmla="*/ 742950 h 865712"/>
                    <a:gd name="connsiteX14" fmla="*/ 806289 w 1273582"/>
                    <a:gd name="connsiteY14" fmla="*/ 633413 h 865712"/>
                    <a:gd name="connsiteX15" fmla="*/ 763426 w 1273582"/>
                    <a:gd name="connsiteY15" fmla="*/ 471488 h 865712"/>
                    <a:gd name="connsiteX16" fmla="*/ 701514 w 1273582"/>
                    <a:gd name="connsiteY16" fmla="*/ 585788 h 865712"/>
                    <a:gd name="connsiteX17" fmla="*/ 792001 w 1273582"/>
                    <a:gd name="connsiteY17" fmla="*/ 719138 h 865712"/>
                    <a:gd name="connsiteX18" fmla="*/ 558639 w 1273582"/>
                    <a:gd name="connsiteY18" fmla="*/ 600075 h 865712"/>
                    <a:gd name="connsiteX19" fmla="*/ 558639 w 1273582"/>
                    <a:gd name="connsiteY19" fmla="*/ 452438 h 865712"/>
                    <a:gd name="connsiteX20" fmla="*/ 496726 w 1273582"/>
                    <a:gd name="connsiteY20" fmla="*/ 495300 h 865712"/>
                    <a:gd name="connsiteX21" fmla="*/ 534826 w 1273582"/>
                    <a:gd name="connsiteY21" fmla="*/ 638175 h 865712"/>
                    <a:gd name="connsiteX22" fmla="*/ 330039 w 1273582"/>
                    <a:gd name="connsiteY22" fmla="*/ 519113 h 865712"/>
                    <a:gd name="connsiteX23" fmla="*/ 296701 w 1273582"/>
                    <a:gd name="connsiteY23" fmla="*/ 366713 h 865712"/>
                    <a:gd name="connsiteX24" fmla="*/ 220501 w 1273582"/>
                    <a:gd name="connsiteY24" fmla="*/ 376238 h 865712"/>
                    <a:gd name="connsiteX25" fmla="*/ 172876 w 1273582"/>
                    <a:gd name="connsiteY25" fmla="*/ 828675 h 865712"/>
                    <a:gd name="connsiteX0" fmla="*/ 172876 w 1273582"/>
                    <a:gd name="connsiteY0" fmla="*/ 828675 h 865712"/>
                    <a:gd name="connsiteX1" fmla="*/ 125251 w 1273582"/>
                    <a:gd name="connsiteY1" fmla="*/ 709613 h 865712"/>
                    <a:gd name="connsiteX2" fmla="*/ 39526 w 1273582"/>
                    <a:gd name="connsiteY2" fmla="*/ 709613 h 865712"/>
                    <a:gd name="connsiteX3" fmla="*/ 10951 w 1273582"/>
                    <a:gd name="connsiteY3" fmla="*/ 371475 h 865712"/>
                    <a:gd name="connsiteX4" fmla="*/ 220501 w 1273582"/>
                    <a:gd name="connsiteY4" fmla="*/ 66675 h 865712"/>
                    <a:gd name="connsiteX5" fmla="*/ 634839 w 1273582"/>
                    <a:gd name="connsiteY5" fmla="*/ 0 h 865712"/>
                    <a:gd name="connsiteX6" fmla="*/ 1144426 w 1273582"/>
                    <a:gd name="connsiteY6" fmla="*/ 114300 h 865712"/>
                    <a:gd name="connsiteX7" fmla="*/ 1273014 w 1273582"/>
                    <a:gd name="connsiteY7" fmla="*/ 466725 h 865712"/>
                    <a:gd name="connsiteX8" fmla="*/ 1187289 w 1273582"/>
                    <a:gd name="connsiteY8" fmla="*/ 723900 h 865712"/>
                    <a:gd name="connsiteX9" fmla="*/ 1087276 w 1273582"/>
                    <a:gd name="connsiteY9" fmla="*/ 781050 h 865712"/>
                    <a:gd name="connsiteX10" fmla="*/ 1087276 w 1273582"/>
                    <a:gd name="connsiteY10" fmla="*/ 847725 h 865712"/>
                    <a:gd name="connsiteX11" fmla="*/ 930114 w 1273582"/>
                    <a:gd name="connsiteY11" fmla="*/ 423863 h 865712"/>
                    <a:gd name="connsiteX12" fmla="*/ 896776 w 1273582"/>
                    <a:gd name="connsiteY12" fmla="*/ 509588 h 865712"/>
                    <a:gd name="connsiteX13" fmla="*/ 996789 w 1273582"/>
                    <a:gd name="connsiteY13" fmla="*/ 742950 h 865712"/>
                    <a:gd name="connsiteX14" fmla="*/ 806289 w 1273582"/>
                    <a:gd name="connsiteY14" fmla="*/ 633413 h 865712"/>
                    <a:gd name="connsiteX15" fmla="*/ 763426 w 1273582"/>
                    <a:gd name="connsiteY15" fmla="*/ 471488 h 865712"/>
                    <a:gd name="connsiteX16" fmla="*/ 701514 w 1273582"/>
                    <a:gd name="connsiteY16" fmla="*/ 585788 h 865712"/>
                    <a:gd name="connsiteX17" fmla="*/ 792001 w 1273582"/>
                    <a:gd name="connsiteY17" fmla="*/ 719138 h 865712"/>
                    <a:gd name="connsiteX18" fmla="*/ 558639 w 1273582"/>
                    <a:gd name="connsiteY18" fmla="*/ 600075 h 865712"/>
                    <a:gd name="connsiteX19" fmla="*/ 558639 w 1273582"/>
                    <a:gd name="connsiteY19" fmla="*/ 452438 h 865712"/>
                    <a:gd name="connsiteX20" fmla="*/ 496726 w 1273582"/>
                    <a:gd name="connsiteY20" fmla="*/ 495300 h 865712"/>
                    <a:gd name="connsiteX21" fmla="*/ 534826 w 1273582"/>
                    <a:gd name="connsiteY21" fmla="*/ 638175 h 865712"/>
                    <a:gd name="connsiteX22" fmla="*/ 330039 w 1273582"/>
                    <a:gd name="connsiteY22" fmla="*/ 519113 h 865712"/>
                    <a:gd name="connsiteX23" fmla="*/ 296701 w 1273582"/>
                    <a:gd name="connsiteY23" fmla="*/ 366713 h 865712"/>
                    <a:gd name="connsiteX24" fmla="*/ 220501 w 1273582"/>
                    <a:gd name="connsiteY24" fmla="*/ 376238 h 865712"/>
                    <a:gd name="connsiteX25" fmla="*/ 172876 w 1273582"/>
                    <a:gd name="connsiteY25" fmla="*/ 828675 h 865712"/>
                    <a:gd name="connsiteX0" fmla="*/ 172876 w 1273582"/>
                    <a:gd name="connsiteY0" fmla="*/ 828675 h 865712"/>
                    <a:gd name="connsiteX1" fmla="*/ 125251 w 1273582"/>
                    <a:gd name="connsiteY1" fmla="*/ 709613 h 865712"/>
                    <a:gd name="connsiteX2" fmla="*/ 39526 w 1273582"/>
                    <a:gd name="connsiteY2" fmla="*/ 709613 h 865712"/>
                    <a:gd name="connsiteX3" fmla="*/ 10951 w 1273582"/>
                    <a:gd name="connsiteY3" fmla="*/ 371475 h 865712"/>
                    <a:gd name="connsiteX4" fmla="*/ 220501 w 1273582"/>
                    <a:gd name="connsiteY4" fmla="*/ 66675 h 865712"/>
                    <a:gd name="connsiteX5" fmla="*/ 634839 w 1273582"/>
                    <a:gd name="connsiteY5" fmla="*/ 0 h 865712"/>
                    <a:gd name="connsiteX6" fmla="*/ 1144426 w 1273582"/>
                    <a:gd name="connsiteY6" fmla="*/ 114300 h 865712"/>
                    <a:gd name="connsiteX7" fmla="*/ 1273014 w 1273582"/>
                    <a:gd name="connsiteY7" fmla="*/ 466725 h 865712"/>
                    <a:gd name="connsiteX8" fmla="*/ 1187289 w 1273582"/>
                    <a:gd name="connsiteY8" fmla="*/ 723900 h 865712"/>
                    <a:gd name="connsiteX9" fmla="*/ 1087276 w 1273582"/>
                    <a:gd name="connsiteY9" fmla="*/ 781050 h 865712"/>
                    <a:gd name="connsiteX10" fmla="*/ 1087276 w 1273582"/>
                    <a:gd name="connsiteY10" fmla="*/ 847725 h 865712"/>
                    <a:gd name="connsiteX11" fmla="*/ 930114 w 1273582"/>
                    <a:gd name="connsiteY11" fmla="*/ 423863 h 865712"/>
                    <a:gd name="connsiteX12" fmla="*/ 896776 w 1273582"/>
                    <a:gd name="connsiteY12" fmla="*/ 509588 h 865712"/>
                    <a:gd name="connsiteX13" fmla="*/ 996789 w 1273582"/>
                    <a:gd name="connsiteY13" fmla="*/ 742950 h 865712"/>
                    <a:gd name="connsiteX14" fmla="*/ 806289 w 1273582"/>
                    <a:gd name="connsiteY14" fmla="*/ 633413 h 865712"/>
                    <a:gd name="connsiteX15" fmla="*/ 763426 w 1273582"/>
                    <a:gd name="connsiteY15" fmla="*/ 471488 h 865712"/>
                    <a:gd name="connsiteX16" fmla="*/ 701514 w 1273582"/>
                    <a:gd name="connsiteY16" fmla="*/ 585788 h 865712"/>
                    <a:gd name="connsiteX17" fmla="*/ 792001 w 1273582"/>
                    <a:gd name="connsiteY17" fmla="*/ 719138 h 865712"/>
                    <a:gd name="connsiteX18" fmla="*/ 558639 w 1273582"/>
                    <a:gd name="connsiteY18" fmla="*/ 600075 h 865712"/>
                    <a:gd name="connsiteX19" fmla="*/ 558639 w 1273582"/>
                    <a:gd name="connsiteY19" fmla="*/ 452438 h 865712"/>
                    <a:gd name="connsiteX20" fmla="*/ 496726 w 1273582"/>
                    <a:gd name="connsiteY20" fmla="*/ 495300 h 865712"/>
                    <a:gd name="connsiteX21" fmla="*/ 534826 w 1273582"/>
                    <a:gd name="connsiteY21" fmla="*/ 638175 h 865712"/>
                    <a:gd name="connsiteX22" fmla="*/ 330039 w 1273582"/>
                    <a:gd name="connsiteY22" fmla="*/ 519113 h 865712"/>
                    <a:gd name="connsiteX23" fmla="*/ 296701 w 1273582"/>
                    <a:gd name="connsiteY23" fmla="*/ 366713 h 865712"/>
                    <a:gd name="connsiteX24" fmla="*/ 220501 w 1273582"/>
                    <a:gd name="connsiteY24" fmla="*/ 376238 h 865712"/>
                    <a:gd name="connsiteX25" fmla="*/ 172876 w 1273582"/>
                    <a:gd name="connsiteY25" fmla="*/ 828675 h 865712"/>
                    <a:gd name="connsiteX0" fmla="*/ 172876 w 1273582"/>
                    <a:gd name="connsiteY0" fmla="*/ 830793 h 867830"/>
                    <a:gd name="connsiteX1" fmla="*/ 125251 w 1273582"/>
                    <a:gd name="connsiteY1" fmla="*/ 711731 h 867830"/>
                    <a:gd name="connsiteX2" fmla="*/ 39526 w 1273582"/>
                    <a:gd name="connsiteY2" fmla="*/ 711731 h 867830"/>
                    <a:gd name="connsiteX3" fmla="*/ 10951 w 1273582"/>
                    <a:gd name="connsiteY3" fmla="*/ 373593 h 867830"/>
                    <a:gd name="connsiteX4" fmla="*/ 220501 w 1273582"/>
                    <a:gd name="connsiteY4" fmla="*/ 68793 h 867830"/>
                    <a:gd name="connsiteX5" fmla="*/ 634839 w 1273582"/>
                    <a:gd name="connsiteY5" fmla="*/ 2118 h 867830"/>
                    <a:gd name="connsiteX6" fmla="*/ 1144426 w 1273582"/>
                    <a:gd name="connsiteY6" fmla="*/ 116418 h 867830"/>
                    <a:gd name="connsiteX7" fmla="*/ 1273014 w 1273582"/>
                    <a:gd name="connsiteY7" fmla="*/ 468843 h 867830"/>
                    <a:gd name="connsiteX8" fmla="*/ 1187289 w 1273582"/>
                    <a:gd name="connsiteY8" fmla="*/ 726018 h 867830"/>
                    <a:gd name="connsiteX9" fmla="*/ 1087276 w 1273582"/>
                    <a:gd name="connsiteY9" fmla="*/ 783168 h 867830"/>
                    <a:gd name="connsiteX10" fmla="*/ 1087276 w 1273582"/>
                    <a:gd name="connsiteY10" fmla="*/ 849843 h 867830"/>
                    <a:gd name="connsiteX11" fmla="*/ 930114 w 1273582"/>
                    <a:gd name="connsiteY11" fmla="*/ 425981 h 867830"/>
                    <a:gd name="connsiteX12" fmla="*/ 896776 w 1273582"/>
                    <a:gd name="connsiteY12" fmla="*/ 511706 h 867830"/>
                    <a:gd name="connsiteX13" fmla="*/ 996789 w 1273582"/>
                    <a:gd name="connsiteY13" fmla="*/ 745068 h 867830"/>
                    <a:gd name="connsiteX14" fmla="*/ 806289 w 1273582"/>
                    <a:gd name="connsiteY14" fmla="*/ 635531 h 867830"/>
                    <a:gd name="connsiteX15" fmla="*/ 763426 w 1273582"/>
                    <a:gd name="connsiteY15" fmla="*/ 473606 h 867830"/>
                    <a:gd name="connsiteX16" fmla="*/ 701514 w 1273582"/>
                    <a:gd name="connsiteY16" fmla="*/ 587906 h 867830"/>
                    <a:gd name="connsiteX17" fmla="*/ 792001 w 1273582"/>
                    <a:gd name="connsiteY17" fmla="*/ 721256 h 867830"/>
                    <a:gd name="connsiteX18" fmla="*/ 558639 w 1273582"/>
                    <a:gd name="connsiteY18" fmla="*/ 602193 h 867830"/>
                    <a:gd name="connsiteX19" fmla="*/ 558639 w 1273582"/>
                    <a:gd name="connsiteY19" fmla="*/ 454556 h 867830"/>
                    <a:gd name="connsiteX20" fmla="*/ 496726 w 1273582"/>
                    <a:gd name="connsiteY20" fmla="*/ 497418 h 867830"/>
                    <a:gd name="connsiteX21" fmla="*/ 534826 w 1273582"/>
                    <a:gd name="connsiteY21" fmla="*/ 640293 h 867830"/>
                    <a:gd name="connsiteX22" fmla="*/ 330039 w 1273582"/>
                    <a:gd name="connsiteY22" fmla="*/ 521231 h 867830"/>
                    <a:gd name="connsiteX23" fmla="*/ 296701 w 1273582"/>
                    <a:gd name="connsiteY23" fmla="*/ 368831 h 867830"/>
                    <a:gd name="connsiteX24" fmla="*/ 220501 w 1273582"/>
                    <a:gd name="connsiteY24" fmla="*/ 378356 h 867830"/>
                    <a:gd name="connsiteX25" fmla="*/ 172876 w 1273582"/>
                    <a:gd name="connsiteY25" fmla="*/ 830793 h 867830"/>
                    <a:gd name="connsiteX0" fmla="*/ 172876 w 1273582"/>
                    <a:gd name="connsiteY0" fmla="*/ 837899 h 874936"/>
                    <a:gd name="connsiteX1" fmla="*/ 125251 w 1273582"/>
                    <a:gd name="connsiteY1" fmla="*/ 718837 h 874936"/>
                    <a:gd name="connsiteX2" fmla="*/ 39526 w 1273582"/>
                    <a:gd name="connsiteY2" fmla="*/ 718837 h 874936"/>
                    <a:gd name="connsiteX3" fmla="*/ 10951 w 1273582"/>
                    <a:gd name="connsiteY3" fmla="*/ 380699 h 874936"/>
                    <a:gd name="connsiteX4" fmla="*/ 220501 w 1273582"/>
                    <a:gd name="connsiteY4" fmla="*/ 75899 h 874936"/>
                    <a:gd name="connsiteX5" fmla="*/ 634839 w 1273582"/>
                    <a:gd name="connsiteY5" fmla="*/ 9224 h 874936"/>
                    <a:gd name="connsiteX6" fmla="*/ 1144426 w 1273582"/>
                    <a:gd name="connsiteY6" fmla="*/ 123524 h 874936"/>
                    <a:gd name="connsiteX7" fmla="*/ 1273014 w 1273582"/>
                    <a:gd name="connsiteY7" fmla="*/ 475949 h 874936"/>
                    <a:gd name="connsiteX8" fmla="*/ 1187289 w 1273582"/>
                    <a:gd name="connsiteY8" fmla="*/ 733124 h 874936"/>
                    <a:gd name="connsiteX9" fmla="*/ 1087276 w 1273582"/>
                    <a:gd name="connsiteY9" fmla="*/ 790274 h 874936"/>
                    <a:gd name="connsiteX10" fmla="*/ 1087276 w 1273582"/>
                    <a:gd name="connsiteY10" fmla="*/ 856949 h 874936"/>
                    <a:gd name="connsiteX11" fmla="*/ 930114 w 1273582"/>
                    <a:gd name="connsiteY11" fmla="*/ 433087 h 874936"/>
                    <a:gd name="connsiteX12" fmla="*/ 896776 w 1273582"/>
                    <a:gd name="connsiteY12" fmla="*/ 518812 h 874936"/>
                    <a:gd name="connsiteX13" fmla="*/ 996789 w 1273582"/>
                    <a:gd name="connsiteY13" fmla="*/ 752174 h 874936"/>
                    <a:gd name="connsiteX14" fmla="*/ 806289 w 1273582"/>
                    <a:gd name="connsiteY14" fmla="*/ 642637 h 874936"/>
                    <a:gd name="connsiteX15" fmla="*/ 763426 w 1273582"/>
                    <a:gd name="connsiteY15" fmla="*/ 480712 h 874936"/>
                    <a:gd name="connsiteX16" fmla="*/ 701514 w 1273582"/>
                    <a:gd name="connsiteY16" fmla="*/ 595012 h 874936"/>
                    <a:gd name="connsiteX17" fmla="*/ 792001 w 1273582"/>
                    <a:gd name="connsiteY17" fmla="*/ 728362 h 874936"/>
                    <a:gd name="connsiteX18" fmla="*/ 558639 w 1273582"/>
                    <a:gd name="connsiteY18" fmla="*/ 609299 h 874936"/>
                    <a:gd name="connsiteX19" fmla="*/ 558639 w 1273582"/>
                    <a:gd name="connsiteY19" fmla="*/ 461662 h 874936"/>
                    <a:gd name="connsiteX20" fmla="*/ 496726 w 1273582"/>
                    <a:gd name="connsiteY20" fmla="*/ 504524 h 874936"/>
                    <a:gd name="connsiteX21" fmla="*/ 534826 w 1273582"/>
                    <a:gd name="connsiteY21" fmla="*/ 647399 h 874936"/>
                    <a:gd name="connsiteX22" fmla="*/ 330039 w 1273582"/>
                    <a:gd name="connsiteY22" fmla="*/ 528337 h 874936"/>
                    <a:gd name="connsiteX23" fmla="*/ 296701 w 1273582"/>
                    <a:gd name="connsiteY23" fmla="*/ 375937 h 874936"/>
                    <a:gd name="connsiteX24" fmla="*/ 220501 w 1273582"/>
                    <a:gd name="connsiteY24" fmla="*/ 385462 h 874936"/>
                    <a:gd name="connsiteX25" fmla="*/ 172876 w 1273582"/>
                    <a:gd name="connsiteY25" fmla="*/ 837899 h 874936"/>
                    <a:gd name="connsiteX0" fmla="*/ 190162 w 1290868"/>
                    <a:gd name="connsiteY0" fmla="*/ 837899 h 874936"/>
                    <a:gd name="connsiteX1" fmla="*/ 142537 w 1290868"/>
                    <a:gd name="connsiteY1" fmla="*/ 718837 h 874936"/>
                    <a:gd name="connsiteX2" fmla="*/ 56812 w 1290868"/>
                    <a:gd name="connsiteY2" fmla="*/ 718837 h 874936"/>
                    <a:gd name="connsiteX3" fmla="*/ 28237 w 1290868"/>
                    <a:gd name="connsiteY3" fmla="*/ 380699 h 874936"/>
                    <a:gd name="connsiteX4" fmla="*/ 237787 w 1290868"/>
                    <a:gd name="connsiteY4" fmla="*/ 75899 h 874936"/>
                    <a:gd name="connsiteX5" fmla="*/ 652125 w 1290868"/>
                    <a:gd name="connsiteY5" fmla="*/ 9224 h 874936"/>
                    <a:gd name="connsiteX6" fmla="*/ 1161712 w 1290868"/>
                    <a:gd name="connsiteY6" fmla="*/ 123524 h 874936"/>
                    <a:gd name="connsiteX7" fmla="*/ 1290300 w 1290868"/>
                    <a:gd name="connsiteY7" fmla="*/ 475949 h 874936"/>
                    <a:gd name="connsiteX8" fmla="*/ 1204575 w 1290868"/>
                    <a:gd name="connsiteY8" fmla="*/ 733124 h 874936"/>
                    <a:gd name="connsiteX9" fmla="*/ 1104562 w 1290868"/>
                    <a:gd name="connsiteY9" fmla="*/ 790274 h 874936"/>
                    <a:gd name="connsiteX10" fmla="*/ 1104562 w 1290868"/>
                    <a:gd name="connsiteY10" fmla="*/ 856949 h 874936"/>
                    <a:gd name="connsiteX11" fmla="*/ 947400 w 1290868"/>
                    <a:gd name="connsiteY11" fmla="*/ 433087 h 874936"/>
                    <a:gd name="connsiteX12" fmla="*/ 914062 w 1290868"/>
                    <a:gd name="connsiteY12" fmla="*/ 518812 h 874936"/>
                    <a:gd name="connsiteX13" fmla="*/ 1014075 w 1290868"/>
                    <a:gd name="connsiteY13" fmla="*/ 752174 h 874936"/>
                    <a:gd name="connsiteX14" fmla="*/ 823575 w 1290868"/>
                    <a:gd name="connsiteY14" fmla="*/ 642637 h 874936"/>
                    <a:gd name="connsiteX15" fmla="*/ 780712 w 1290868"/>
                    <a:gd name="connsiteY15" fmla="*/ 480712 h 874936"/>
                    <a:gd name="connsiteX16" fmla="*/ 718800 w 1290868"/>
                    <a:gd name="connsiteY16" fmla="*/ 595012 h 874936"/>
                    <a:gd name="connsiteX17" fmla="*/ 809287 w 1290868"/>
                    <a:gd name="connsiteY17" fmla="*/ 728362 h 874936"/>
                    <a:gd name="connsiteX18" fmla="*/ 575925 w 1290868"/>
                    <a:gd name="connsiteY18" fmla="*/ 609299 h 874936"/>
                    <a:gd name="connsiteX19" fmla="*/ 575925 w 1290868"/>
                    <a:gd name="connsiteY19" fmla="*/ 461662 h 874936"/>
                    <a:gd name="connsiteX20" fmla="*/ 514012 w 1290868"/>
                    <a:gd name="connsiteY20" fmla="*/ 504524 h 874936"/>
                    <a:gd name="connsiteX21" fmla="*/ 552112 w 1290868"/>
                    <a:gd name="connsiteY21" fmla="*/ 647399 h 874936"/>
                    <a:gd name="connsiteX22" fmla="*/ 347325 w 1290868"/>
                    <a:gd name="connsiteY22" fmla="*/ 528337 h 874936"/>
                    <a:gd name="connsiteX23" fmla="*/ 313987 w 1290868"/>
                    <a:gd name="connsiteY23" fmla="*/ 375937 h 874936"/>
                    <a:gd name="connsiteX24" fmla="*/ 237787 w 1290868"/>
                    <a:gd name="connsiteY24" fmla="*/ 385462 h 874936"/>
                    <a:gd name="connsiteX25" fmla="*/ 190162 w 1290868"/>
                    <a:gd name="connsiteY25" fmla="*/ 837899 h 874936"/>
                    <a:gd name="connsiteX0" fmla="*/ 163092 w 1263798"/>
                    <a:gd name="connsiteY0" fmla="*/ 837899 h 874936"/>
                    <a:gd name="connsiteX1" fmla="*/ 115467 w 1263798"/>
                    <a:gd name="connsiteY1" fmla="*/ 718837 h 874936"/>
                    <a:gd name="connsiteX2" fmla="*/ 29742 w 1263798"/>
                    <a:gd name="connsiteY2" fmla="*/ 718837 h 874936"/>
                    <a:gd name="connsiteX3" fmla="*/ 1167 w 1263798"/>
                    <a:gd name="connsiteY3" fmla="*/ 380699 h 874936"/>
                    <a:gd name="connsiteX4" fmla="*/ 210717 w 1263798"/>
                    <a:gd name="connsiteY4" fmla="*/ 75899 h 874936"/>
                    <a:gd name="connsiteX5" fmla="*/ 625055 w 1263798"/>
                    <a:gd name="connsiteY5" fmla="*/ 9224 h 874936"/>
                    <a:gd name="connsiteX6" fmla="*/ 1134642 w 1263798"/>
                    <a:gd name="connsiteY6" fmla="*/ 123524 h 874936"/>
                    <a:gd name="connsiteX7" fmla="*/ 1263230 w 1263798"/>
                    <a:gd name="connsiteY7" fmla="*/ 475949 h 874936"/>
                    <a:gd name="connsiteX8" fmla="*/ 1177505 w 1263798"/>
                    <a:gd name="connsiteY8" fmla="*/ 733124 h 874936"/>
                    <a:gd name="connsiteX9" fmla="*/ 1077492 w 1263798"/>
                    <a:gd name="connsiteY9" fmla="*/ 790274 h 874936"/>
                    <a:gd name="connsiteX10" fmla="*/ 1077492 w 1263798"/>
                    <a:gd name="connsiteY10" fmla="*/ 856949 h 874936"/>
                    <a:gd name="connsiteX11" fmla="*/ 920330 w 1263798"/>
                    <a:gd name="connsiteY11" fmla="*/ 433087 h 874936"/>
                    <a:gd name="connsiteX12" fmla="*/ 886992 w 1263798"/>
                    <a:gd name="connsiteY12" fmla="*/ 518812 h 874936"/>
                    <a:gd name="connsiteX13" fmla="*/ 987005 w 1263798"/>
                    <a:gd name="connsiteY13" fmla="*/ 752174 h 874936"/>
                    <a:gd name="connsiteX14" fmla="*/ 796505 w 1263798"/>
                    <a:gd name="connsiteY14" fmla="*/ 642637 h 874936"/>
                    <a:gd name="connsiteX15" fmla="*/ 753642 w 1263798"/>
                    <a:gd name="connsiteY15" fmla="*/ 480712 h 874936"/>
                    <a:gd name="connsiteX16" fmla="*/ 691730 w 1263798"/>
                    <a:gd name="connsiteY16" fmla="*/ 595012 h 874936"/>
                    <a:gd name="connsiteX17" fmla="*/ 782217 w 1263798"/>
                    <a:gd name="connsiteY17" fmla="*/ 728362 h 874936"/>
                    <a:gd name="connsiteX18" fmla="*/ 548855 w 1263798"/>
                    <a:gd name="connsiteY18" fmla="*/ 609299 h 874936"/>
                    <a:gd name="connsiteX19" fmla="*/ 548855 w 1263798"/>
                    <a:gd name="connsiteY19" fmla="*/ 461662 h 874936"/>
                    <a:gd name="connsiteX20" fmla="*/ 486942 w 1263798"/>
                    <a:gd name="connsiteY20" fmla="*/ 504524 h 874936"/>
                    <a:gd name="connsiteX21" fmla="*/ 525042 w 1263798"/>
                    <a:gd name="connsiteY21" fmla="*/ 647399 h 874936"/>
                    <a:gd name="connsiteX22" fmla="*/ 320255 w 1263798"/>
                    <a:gd name="connsiteY22" fmla="*/ 528337 h 874936"/>
                    <a:gd name="connsiteX23" fmla="*/ 286917 w 1263798"/>
                    <a:gd name="connsiteY23" fmla="*/ 375937 h 874936"/>
                    <a:gd name="connsiteX24" fmla="*/ 210717 w 1263798"/>
                    <a:gd name="connsiteY24" fmla="*/ 385462 h 874936"/>
                    <a:gd name="connsiteX25" fmla="*/ 163092 w 1263798"/>
                    <a:gd name="connsiteY25" fmla="*/ 837899 h 874936"/>
                    <a:gd name="connsiteX0" fmla="*/ 163092 w 1263798"/>
                    <a:gd name="connsiteY0" fmla="*/ 831118 h 868155"/>
                    <a:gd name="connsiteX1" fmla="*/ 115467 w 1263798"/>
                    <a:gd name="connsiteY1" fmla="*/ 712056 h 868155"/>
                    <a:gd name="connsiteX2" fmla="*/ 29742 w 1263798"/>
                    <a:gd name="connsiteY2" fmla="*/ 712056 h 868155"/>
                    <a:gd name="connsiteX3" fmla="*/ 1167 w 1263798"/>
                    <a:gd name="connsiteY3" fmla="*/ 373918 h 868155"/>
                    <a:gd name="connsiteX4" fmla="*/ 210717 w 1263798"/>
                    <a:gd name="connsiteY4" fmla="*/ 69118 h 868155"/>
                    <a:gd name="connsiteX5" fmla="*/ 625055 w 1263798"/>
                    <a:gd name="connsiteY5" fmla="*/ 2443 h 868155"/>
                    <a:gd name="connsiteX6" fmla="*/ 1134642 w 1263798"/>
                    <a:gd name="connsiteY6" fmla="*/ 116743 h 868155"/>
                    <a:gd name="connsiteX7" fmla="*/ 1263230 w 1263798"/>
                    <a:gd name="connsiteY7" fmla="*/ 469168 h 868155"/>
                    <a:gd name="connsiteX8" fmla="*/ 1177505 w 1263798"/>
                    <a:gd name="connsiteY8" fmla="*/ 726343 h 868155"/>
                    <a:gd name="connsiteX9" fmla="*/ 1077492 w 1263798"/>
                    <a:gd name="connsiteY9" fmla="*/ 783493 h 868155"/>
                    <a:gd name="connsiteX10" fmla="*/ 1077492 w 1263798"/>
                    <a:gd name="connsiteY10" fmla="*/ 850168 h 868155"/>
                    <a:gd name="connsiteX11" fmla="*/ 920330 w 1263798"/>
                    <a:gd name="connsiteY11" fmla="*/ 426306 h 868155"/>
                    <a:gd name="connsiteX12" fmla="*/ 886992 w 1263798"/>
                    <a:gd name="connsiteY12" fmla="*/ 512031 h 868155"/>
                    <a:gd name="connsiteX13" fmla="*/ 987005 w 1263798"/>
                    <a:gd name="connsiteY13" fmla="*/ 745393 h 868155"/>
                    <a:gd name="connsiteX14" fmla="*/ 796505 w 1263798"/>
                    <a:gd name="connsiteY14" fmla="*/ 635856 h 868155"/>
                    <a:gd name="connsiteX15" fmla="*/ 753642 w 1263798"/>
                    <a:gd name="connsiteY15" fmla="*/ 473931 h 868155"/>
                    <a:gd name="connsiteX16" fmla="*/ 691730 w 1263798"/>
                    <a:gd name="connsiteY16" fmla="*/ 588231 h 868155"/>
                    <a:gd name="connsiteX17" fmla="*/ 782217 w 1263798"/>
                    <a:gd name="connsiteY17" fmla="*/ 721581 h 868155"/>
                    <a:gd name="connsiteX18" fmla="*/ 548855 w 1263798"/>
                    <a:gd name="connsiteY18" fmla="*/ 602518 h 868155"/>
                    <a:gd name="connsiteX19" fmla="*/ 548855 w 1263798"/>
                    <a:gd name="connsiteY19" fmla="*/ 454881 h 868155"/>
                    <a:gd name="connsiteX20" fmla="*/ 486942 w 1263798"/>
                    <a:gd name="connsiteY20" fmla="*/ 497743 h 868155"/>
                    <a:gd name="connsiteX21" fmla="*/ 525042 w 1263798"/>
                    <a:gd name="connsiteY21" fmla="*/ 640618 h 868155"/>
                    <a:gd name="connsiteX22" fmla="*/ 320255 w 1263798"/>
                    <a:gd name="connsiteY22" fmla="*/ 521556 h 868155"/>
                    <a:gd name="connsiteX23" fmla="*/ 286917 w 1263798"/>
                    <a:gd name="connsiteY23" fmla="*/ 369156 h 868155"/>
                    <a:gd name="connsiteX24" fmla="*/ 210717 w 1263798"/>
                    <a:gd name="connsiteY24" fmla="*/ 378681 h 868155"/>
                    <a:gd name="connsiteX25" fmla="*/ 163092 w 1263798"/>
                    <a:gd name="connsiteY25" fmla="*/ 831118 h 868155"/>
                    <a:gd name="connsiteX0" fmla="*/ 163092 w 1263798"/>
                    <a:gd name="connsiteY0" fmla="*/ 817930 h 854967"/>
                    <a:gd name="connsiteX1" fmla="*/ 115467 w 1263798"/>
                    <a:gd name="connsiteY1" fmla="*/ 698868 h 854967"/>
                    <a:gd name="connsiteX2" fmla="*/ 29742 w 1263798"/>
                    <a:gd name="connsiteY2" fmla="*/ 698868 h 854967"/>
                    <a:gd name="connsiteX3" fmla="*/ 1167 w 1263798"/>
                    <a:gd name="connsiteY3" fmla="*/ 360730 h 854967"/>
                    <a:gd name="connsiteX4" fmla="*/ 210717 w 1263798"/>
                    <a:gd name="connsiteY4" fmla="*/ 55930 h 854967"/>
                    <a:gd name="connsiteX5" fmla="*/ 646486 w 1263798"/>
                    <a:gd name="connsiteY5" fmla="*/ 3542 h 854967"/>
                    <a:gd name="connsiteX6" fmla="*/ 1134642 w 1263798"/>
                    <a:gd name="connsiteY6" fmla="*/ 103555 h 854967"/>
                    <a:gd name="connsiteX7" fmla="*/ 1263230 w 1263798"/>
                    <a:gd name="connsiteY7" fmla="*/ 455980 h 854967"/>
                    <a:gd name="connsiteX8" fmla="*/ 1177505 w 1263798"/>
                    <a:gd name="connsiteY8" fmla="*/ 713155 h 854967"/>
                    <a:gd name="connsiteX9" fmla="*/ 1077492 w 1263798"/>
                    <a:gd name="connsiteY9" fmla="*/ 770305 h 854967"/>
                    <a:gd name="connsiteX10" fmla="*/ 1077492 w 1263798"/>
                    <a:gd name="connsiteY10" fmla="*/ 836980 h 854967"/>
                    <a:gd name="connsiteX11" fmla="*/ 920330 w 1263798"/>
                    <a:gd name="connsiteY11" fmla="*/ 413118 h 854967"/>
                    <a:gd name="connsiteX12" fmla="*/ 886992 w 1263798"/>
                    <a:gd name="connsiteY12" fmla="*/ 498843 h 854967"/>
                    <a:gd name="connsiteX13" fmla="*/ 987005 w 1263798"/>
                    <a:gd name="connsiteY13" fmla="*/ 732205 h 854967"/>
                    <a:gd name="connsiteX14" fmla="*/ 796505 w 1263798"/>
                    <a:gd name="connsiteY14" fmla="*/ 622668 h 854967"/>
                    <a:gd name="connsiteX15" fmla="*/ 753642 w 1263798"/>
                    <a:gd name="connsiteY15" fmla="*/ 460743 h 854967"/>
                    <a:gd name="connsiteX16" fmla="*/ 691730 w 1263798"/>
                    <a:gd name="connsiteY16" fmla="*/ 575043 h 854967"/>
                    <a:gd name="connsiteX17" fmla="*/ 782217 w 1263798"/>
                    <a:gd name="connsiteY17" fmla="*/ 708393 h 854967"/>
                    <a:gd name="connsiteX18" fmla="*/ 548855 w 1263798"/>
                    <a:gd name="connsiteY18" fmla="*/ 589330 h 854967"/>
                    <a:gd name="connsiteX19" fmla="*/ 548855 w 1263798"/>
                    <a:gd name="connsiteY19" fmla="*/ 441693 h 854967"/>
                    <a:gd name="connsiteX20" fmla="*/ 486942 w 1263798"/>
                    <a:gd name="connsiteY20" fmla="*/ 484555 h 854967"/>
                    <a:gd name="connsiteX21" fmla="*/ 525042 w 1263798"/>
                    <a:gd name="connsiteY21" fmla="*/ 627430 h 854967"/>
                    <a:gd name="connsiteX22" fmla="*/ 320255 w 1263798"/>
                    <a:gd name="connsiteY22" fmla="*/ 508368 h 854967"/>
                    <a:gd name="connsiteX23" fmla="*/ 286917 w 1263798"/>
                    <a:gd name="connsiteY23" fmla="*/ 355968 h 854967"/>
                    <a:gd name="connsiteX24" fmla="*/ 210717 w 1263798"/>
                    <a:gd name="connsiteY24" fmla="*/ 365493 h 854967"/>
                    <a:gd name="connsiteX25" fmla="*/ 163092 w 1263798"/>
                    <a:gd name="connsiteY25" fmla="*/ 817930 h 854967"/>
                    <a:gd name="connsiteX0" fmla="*/ 173725 w 1274431"/>
                    <a:gd name="connsiteY0" fmla="*/ 816145 h 853182"/>
                    <a:gd name="connsiteX1" fmla="*/ 126100 w 1274431"/>
                    <a:gd name="connsiteY1" fmla="*/ 697083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297550 w 1274431"/>
                    <a:gd name="connsiteY23" fmla="*/ 354183 h 853182"/>
                    <a:gd name="connsiteX24" fmla="*/ 221350 w 1274431"/>
                    <a:gd name="connsiteY24" fmla="*/ 363708 h 853182"/>
                    <a:gd name="connsiteX25" fmla="*/ 173725 w 1274431"/>
                    <a:gd name="connsiteY25" fmla="*/ 816145 h 853182"/>
                    <a:gd name="connsiteX0" fmla="*/ 173725 w 1274431"/>
                    <a:gd name="connsiteY0" fmla="*/ 816145 h 853182"/>
                    <a:gd name="connsiteX1" fmla="*/ 126100 w 1274431"/>
                    <a:gd name="connsiteY1" fmla="*/ 730421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297550 w 1274431"/>
                    <a:gd name="connsiteY23" fmla="*/ 354183 h 853182"/>
                    <a:gd name="connsiteX24" fmla="*/ 221350 w 1274431"/>
                    <a:gd name="connsiteY24" fmla="*/ 363708 h 853182"/>
                    <a:gd name="connsiteX25" fmla="*/ 173725 w 1274431"/>
                    <a:gd name="connsiteY25" fmla="*/ 816145 h 853182"/>
                    <a:gd name="connsiteX0" fmla="*/ 180869 w 1274431"/>
                    <a:gd name="connsiteY0" fmla="*/ 797095 h 853182"/>
                    <a:gd name="connsiteX1" fmla="*/ 126100 w 1274431"/>
                    <a:gd name="connsiteY1" fmla="*/ 730421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297550 w 1274431"/>
                    <a:gd name="connsiteY23" fmla="*/ 354183 h 853182"/>
                    <a:gd name="connsiteX24" fmla="*/ 221350 w 1274431"/>
                    <a:gd name="connsiteY24" fmla="*/ 363708 h 853182"/>
                    <a:gd name="connsiteX25" fmla="*/ 180869 w 1274431"/>
                    <a:gd name="connsiteY25" fmla="*/ 797095 h 853182"/>
                    <a:gd name="connsiteX0" fmla="*/ 180869 w 1274431"/>
                    <a:gd name="connsiteY0" fmla="*/ 797095 h 853182"/>
                    <a:gd name="connsiteX1" fmla="*/ 126100 w 1274431"/>
                    <a:gd name="connsiteY1" fmla="*/ 730421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297550 w 1274431"/>
                    <a:gd name="connsiteY23" fmla="*/ 354183 h 853182"/>
                    <a:gd name="connsiteX24" fmla="*/ 221350 w 1274431"/>
                    <a:gd name="connsiteY24" fmla="*/ 363708 h 853182"/>
                    <a:gd name="connsiteX25" fmla="*/ 180869 w 1274431"/>
                    <a:gd name="connsiteY25" fmla="*/ 797095 h 853182"/>
                    <a:gd name="connsiteX0" fmla="*/ 180869 w 1274431"/>
                    <a:gd name="connsiteY0" fmla="*/ 797095 h 853182"/>
                    <a:gd name="connsiteX1" fmla="*/ 126100 w 1274431"/>
                    <a:gd name="connsiteY1" fmla="*/ 730421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297550 w 1274431"/>
                    <a:gd name="connsiteY23" fmla="*/ 354183 h 853182"/>
                    <a:gd name="connsiteX24" fmla="*/ 252307 w 1274431"/>
                    <a:gd name="connsiteY24" fmla="*/ 399427 h 853182"/>
                    <a:gd name="connsiteX25" fmla="*/ 180869 w 1274431"/>
                    <a:gd name="connsiteY25" fmla="*/ 797095 h 853182"/>
                    <a:gd name="connsiteX0" fmla="*/ 180869 w 1274431"/>
                    <a:gd name="connsiteY0" fmla="*/ 797095 h 853182"/>
                    <a:gd name="connsiteX1" fmla="*/ 126100 w 1274431"/>
                    <a:gd name="connsiteY1" fmla="*/ 730421 h 853182"/>
                    <a:gd name="connsiteX2" fmla="*/ 40375 w 1274431"/>
                    <a:gd name="connsiteY2" fmla="*/ 697083 h 853182"/>
                    <a:gd name="connsiteX3" fmla="*/ 11800 w 1274431"/>
                    <a:gd name="connsiteY3" fmla="*/ 358945 h 853182"/>
                    <a:gd name="connsiteX4" fmla="*/ 233256 w 1274431"/>
                    <a:gd name="connsiteY4" fmla="*/ 63670 h 853182"/>
                    <a:gd name="connsiteX5" fmla="*/ 657119 w 1274431"/>
                    <a:gd name="connsiteY5" fmla="*/ 1757 h 853182"/>
                    <a:gd name="connsiteX6" fmla="*/ 1145275 w 1274431"/>
                    <a:gd name="connsiteY6" fmla="*/ 101770 h 853182"/>
                    <a:gd name="connsiteX7" fmla="*/ 1273863 w 1274431"/>
                    <a:gd name="connsiteY7" fmla="*/ 454195 h 853182"/>
                    <a:gd name="connsiteX8" fmla="*/ 1188138 w 1274431"/>
                    <a:gd name="connsiteY8" fmla="*/ 711370 h 853182"/>
                    <a:gd name="connsiteX9" fmla="*/ 1088125 w 1274431"/>
                    <a:gd name="connsiteY9" fmla="*/ 768520 h 853182"/>
                    <a:gd name="connsiteX10" fmla="*/ 1088125 w 1274431"/>
                    <a:gd name="connsiteY10" fmla="*/ 835195 h 853182"/>
                    <a:gd name="connsiteX11" fmla="*/ 930963 w 1274431"/>
                    <a:gd name="connsiteY11" fmla="*/ 411333 h 853182"/>
                    <a:gd name="connsiteX12" fmla="*/ 897625 w 1274431"/>
                    <a:gd name="connsiteY12" fmla="*/ 497058 h 853182"/>
                    <a:gd name="connsiteX13" fmla="*/ 997638 w 1274431"/>
                    <a:gd name="connsiteY13" fmla="*/ 730420 h 853182"/>
                    <a:gd name="connsiteX14" fmla="*/ 807138 w 1274431"/>
                    <a:gd name="connsiteY14" fmla="*/ 620883 h 853182"/>
                    <a:gd name="connsiteX15" fmla="*/ 764275 w 1274431"/>
                    <a:gd name="connsiteY15" fmla="*/ 458958 h 853182"/>
                    <a:gd name="connsiteX16" fmla="*/ 702363 w 1274431"/>
                    <a:gd name="connsiteY16" fmla="*/ 573258 h 853182"/>
                    <a:gd name="connsiteX17" fmla="*/ 792850 w 1274431"/>
                    <a:gd name="connsiteY17" fmla="*/ 706608 h 853182"/>
                    <a:gd name="connsiteX18" fmla="*/ 559488 w 1274431"/>
                    <a:gd name="connsiteY18" fmla="*/ 587545 h 853182"/>
                    <a:gd name="connsiteX19" fmla="*/ 559488 w 1274431"/>
                    <a:gd name="connsiteY19" fmla="*/ 439908 h 853182"/>
                    <a:gd name="connsiteX20" fmla="*/ 497575 w 1274431"/>
                    <a:gd name="connsiteY20" fmla="*/ 482770 h 853182"/>
                    <a:gd name="connsiteX21" fmla="*/ 535675 w 1274431"/>
                    <a:gd name="connsiteY21" fmla="*/ 625645 h 853182"/>
                    <a:gd name="connsiteX22" fmla="*/ 330888 w 1274431"/>
                    <a:gd name="connsiteY22" fmla="*/ 506583 h 853182"/>
                    <a:gd name="connsiteX23" fmla="*/ 316600 w 1274431"/>
                    <a:gd name="connsiteY23" fmla="*/ 394664 h 853182"/>
                    <a:gd name="connsiteX24" fmla="*/ 252307 w 1274431"/>
                    <a:gd name="connsiteY24" fmla="*/ 399427 h 853182"/>
                    <a:gd name="connsiteX25" fmla="*/ 180869 w 1274431"/>
                    <a:gd name="connsiteY25" fmla="*/ 797095 h 853182"/>
                    <a:gd name="connsiteX0" fmla="*/ 180869 w 1275111"/>
                    <a:gd name="connsiteY0" fmla="*/ 798120 h 854207"/>
                    <a:gd name="connsiteX1" fmla="*/ 126100 w 1275111"/>
                    <a:gd name="connsiteY1" fmla="*/ 731446 h 854207"/>
                    <a:gd name="connsiteX2" fmla="*/ 40375 w 1275111"/>
                    <a:gd name="connsiteY2" fmla="*/ 698108 h 854207"/>
                    <a:gd name="connsiteX3" fmla="*/ 11800 w 1275111"/>
                    <a:gd name="connsiteY3" fmla="*/ 359970 h 854207"/>
                    <a:gd name="connsiteX4" fmla="*/ 233256 w 1275111"/>
                    <a:gd name="connsiteY4" fmla="*/ 64695 h 854207"/>
                    <a:gd name="connsiteX5" fmla="*/ 657119 w 1275111"/>
                    <a:gd name="connsiteY5" fmla="*/ 2782 h 854207"/>
                    <a:gd name="connsiteX6" fmla="*/ 1121462 w 1275111"/>
                    <a:gd name="connsiteY6" fmla="*/ 119464 h 854207"/>
                    <a:gd name="connsiteX7" fmla="*/ 1273863 w 1275111"/>
                    <a:gd name="connsiteY7" fmla="*/ 455220 h 854207"/>
                    <a:gd name="connsiteX8" fmla="*/ 1188138 w 1275111"/>
                    <a:gd name="connsiteY8" fmla="*/ 712395 h 854207"/>
                    <a:gd name="connsiteX9" fmla="*/ 1088125 w 1275111"/>
                    <a:gd name="connsiteY9" fmla="*/ 769545 h 854207"/>
                    <a:gd name="connsiteX10" fmla="*/ 1088125 w 1275111"/>
                    <a:gd name="connsiteY10" fmla="*/ 836220 h 854207"/>
                    <a:gd name="connsiteX11" fmla="*/ 930963 w 1275111"/>
                    <a:gd name="connsiteY11" fmla="*/ 412358 h 854207"/>
                    <a:gd name="connsiteX12" fmla="*/ 897625 w 1275111"/>
                    <a:gd name="connsiteY12" fmla="*/ 498083 h 854207"/>
                    <a:gd name="connsiteX13" fmla="*/ 997638 w 1275111"/>
                    <a:gd name="connsiteY13" fmla="*/ 731445 h 854207"/>
                    <a:gd name="connsiteX14" fmla="*/ 807138 w 1275111"/>
                    <a:gd name="connsiteY14" fmla="*/ 621908 h 854207"/>
                    <a:gd name="connsiteX15" fmla="*/ 764275 w 1275111"/>
                    <a:gd name="connsiteY15" fmla="*/ 459983 h 854207"/>
                    <a:gd name="connsiteX16" fmla="*/ 702363 w 1275111"/>
                    <a:gd name="connsiteY16" fmla="*/ 574283 h 854207"/>
                    <a:gd name="connsiteX17" fmla="*/ 792850 w 1275111"/>
                    <a:gd name="connsiteY17" fmla="*/ 707633 h 854207"/>
                    <a:gd name="connsiteX18" fmla="*/ 559488 w 1275111"/>
                    <a:gd name="connsiteY18" fmla="*/ 588570 h 854207"/>
                    <a:gd name="connsiteX19" fmla="*/ 559488 w 1275111"/>
                    <a:gd name="connsiteY19" fmla="*/ 440933 h 854207"/>
                    <a:gd name="connsiteX20" fmla="*/ 497575 w 1275111"/>
                    <a:gd name="connsiteY20" fmla="*/ 483795 h 854207"/>
                    <a:gd name="connsiteX21" fmla="*/ 535675 w 1275111"/>
                    <a:gd name="connsiteY21" fmla="*/ 626670 h 854207"/>
                    <a:gd name="connsiteX22" fmla="*/ 330888 w 1275111"/>
                    <a:gd name="connsiteY22" fmla="*/ 507608 h 854207"/>
                    <a:gd name="connsiteX23" fmla="*/ 316600 w 1275111"/>
                    <a:gd name="connsiteY23" fmla="*/ 395689 h 854207"/>
                    <a:gd name="connsiteX24" fmla="*/ 252307 w 1275111"/>
                    <a:gd name="connsiteY24" fmla="*/ 400452 h 854207"/>
                    <a:gd name="connsiteX25" fmla="*/ 180869 w 1275111"/>
                    <a:gd name="connsiteY25" fmla="*/ 798120 h 854207"/>
                    <a:gd name="connsiteX0" fmla="*/ 180869 w 1275111"/>
                    <a:gd name="connsiteY0" fmla="*/ 797238 h 853325"/>
                    <a:gd name="connsiteX1" fmla="*/ 126100 w 1275111"/>
                    <a:gd name="connsiteY1" fmla="*/ 730564 h 853325"/>
                    <a:gd name="connsiteX2" fmla="*/ 40375 w 1275111"/>
                    <a:gd name="connsiteY2" fmla="*/ 697226 h 853325"/>
                    <a:gd name="connsiteX3" fmla="*/ 11800 w 1275111"/>
                    <a:gd name="connsiteY3" fmla="*/ 359088 h 853325"/>
                    <a:gd name="connsiteX4" fmla="*/ 233256 w 1275111"/>
                    <a:gd name="connsiteY4" fmla="*/ 63813 h 853325"/>
                    <a:gd name="connsiteX5" fmla="*/ 657119 w 1275111"/>
                    <a:gd name="connsiteY5" fmla="*/ 1900 h 853325"/>
                    <a:gd name="connsiteX6" fmla="*/ 1121462 w 1275111"/>
                    <a:gd name="connsiteY6" fmla="*/ 104294 h 853325"/>
                    <a:gd name="connsiteX7" fmla="*/ 1273863 w 1275111"/>
                    <a:gd name="connsiteY7" fmla="*/ 454338 h 853325"/>
                    <a:gd name="connsiteX8" fmla="*/ 1188138 w 1275111"/>
                    <a:gd name="connsiteY8" fmla="*/ 711513 h 853325"/>
                    <a:gd name="connsiteX9" fmla="*/ 1088125 w 1275111"/>
                    <a:gd name="connsiteY9" fmla="*/ 768663 h 853325"/>
                    <a:gd name="connsiteX10" fmla="*/ 1088125 w 1275111"/>
                    <a:gd name="connsiteY10" fmla="*/ 835338 h 853325"/>
                    <a:gd name="connsiteX11" fmla="*/ 930963 w 1275111"/>
                    <a:gd name="connsiteY11" fmla="*/ 411476 h 853325"/>
                    <a:gd name="connsiteX12" fmla="*/ 897625 w 1275111"/>
                    <a:gd name="connsiteY12" fmla="*/ 497201 h 853325"/>
                    <a:gd name="connsiteX13" fmla="*/ 997638 w 1275111"/>
                    <a:gd name="connsiteY13" fmla="*/ 730563 h 853325"/>
                    <a:gd name="connsiteX14" fmla="*/ 807138 w 1275111"/>
                    <a:gd name="connsiteY14" fmla="*/ 621026 h 853325"/>
                    <a:gd name="connsiteX15" fmla="*/ 764275 w 1275111"/>
                    <a:gd name="connsiteY15" fmla="*/ 459101 h 853325"/>
                    <a:gd name="connsiteX16" fmla="*/ 702363 w 1275111"/>
                    <a:gd name="connsiteY16" fmla="*/ 573401 h 853325"/>
                    <a:gd name="connsiteX17" fmla="*/ 792850 w 1275111"/>
                    <a:gd name="connsiteY17" fmla="*/ 706751 h 853325"/>
                    <a:gd name="connsiteX18" fmla="*/ 559488 w 1275111"/>
                    <a:gd name="connsiteY18" fmla="*/ 587688 h 853325"/>
                    <a:gd name="connsiteX19" fmla="*/ 559488 w 1275111"/>
                    <a:gd name="connsiteY19" fmla="*/ 440051 h 853325"/>
                    <a:gd name="connsiteX20" fmla="*/ 497575 w 1275111"/>
                    <a:gd name="connsiteY20" fmla="*/ 482913 h 853325"/>
                    <a:gd name="connsiteX21" fmla="*/ 535675 w 1275111"/>
                    <a:gd name="connsiteY21" fmla="*/ 625788 h 853325"/>
                    <a:gd name="connsiteX22" fmla="*/ 330888 w 1275111"/>
                    <a:gd name="connsiteY22" fmla="*/ 506726 h 853325"/>
                    <a:gd name="connsiteX23" fmla="*/ 316600 w 1275111"/>
                    <a:gd name="connsiteY23" fmla="*/ 394807 h 853325"/>
                    <a:gd name="connsiteX24" fmla="*/ 252307 w 1275111"/>
                    <a:gd name="connsiteY24" fmla="*/ 399570 h 853325"/>
                    <a:gd name="connsiteX25" fmla="*/ 180869 w 1275111"/>
                    <a:gd name="connsiteY25" fmla="*/ 797238 h 853325"/>
                    <a:gd name="connsiteX0" fmla="*/ 180869 w 1275111"/>
                    <a:gd name="connsiteY0" fmla="*/ 795698 h 851785"/>
                    <a:gd name="connsiteX1" fmla="*/ 126100 w 1275111"/>
                    <a:gd name="connsiteY1" fmla="*/ 729024 h 851785"/>
                    <a:gd name="connsiteX2" fmla="*/ 40375 w 1275111"/>
                    <a:gd name="connsiteY2" fmla="*/ 695686 h 851785"/>
                    <a:gd name="connsiteX3" fmla="*/ 11800 w 1275111"/>
                    <a:gd name="connsiteY3" fmla="*/ 357548 h 851785"/>
                    <a:gd name="connsiteX4" fmla="*/ 233256 w 1275111"/>
                    <a:gd name="connsiteY4" fmla="*/ 62273 h 851785"/>
                    <a:gd name="connsiteX5" fmla="*/ 657119 w 1275111"/>
                    <a:gd name="connsiteY5" fmla="*/ 360 h 851785"/>
                    <a:gd name="connsiteX6" fmla="*/ 1121462 w 1275111"/>
                    <a:gd name="connsiteY6" fmla="*/ 102754 h 851785"/>
                    <a:gd name="connsiteX7" fmla="*/ 1273863 w 1275111"/>
                    <a:gd name="connsiteY7" fmla="*/ 452798 h 851785"/>
                    <a:gd name="connsiteX8" fmla="*/ 1188138 w 1275111"/>
                    <a:gd name="connsiteY8" fmla="*/ 709973 h 851785"/>
                    <a:gd name="connsiteX9" fmla="*/ 1088125 w 1275111"/>
                    <a:gd name="connsiteY9" fmla="*/ 767123 h 851785"/>
                    <a:gd name="connsiteX10" fmla="*/ 1088125 w 1275111"/>
                    <a:gd name="connsiteY10" fmla="*/ 833798 h 851785"/>
                    <a:gd name="connsiteX11" fmla="*/ 930963 w 1275111"/>
                    <a:gd name="connsiteY11" fmla="*/ 409936 h 851785"/>
                    <a:gd name="connsiteX12" fmla="*/ 897625 w 1275111"/>
                    <a:gd name="connsiteY12" fmla="*/ 495661 h 851785"/>
                    <a:gd name="connsiteX13" fmla="*/ 997638 w 1275111"/>
                    <a:gd name="connsiteY13" fmla="*/ 729023 h 851785"/>
                    <a:gd name="connsiteX14" fmla="*/ 807138 w 1275111"/>
                    <a:gd name="connsiteY14" fmla="*/ 619486 h 851785"/>
                    <a:gd name="connsiteX15" fmla="*/ 764275 w 1275111"/>
                    <a:gd name="connsiteY15" fmla="*/ 457561 h 851785"/>
                    <a:gd name="connsiteX16" fmla="*/ 702363 w 1275111"/>
                    <a:gd name="connsiteY16" fmla="*/ 571861 h 851785"/>
                    <a:gd name="connsiteX17" fmla="*/ 792850 w 1275111"/>
                    <a:gd name="connsiteY17" fmla="*/ 705211 h 851785"/>
                    <a:gd name="connsiteX18" fmla="*/ 559488 w 1275111"/>
                    <a:gd name="connsiteY18" fmla="*/ 586148 h 851785"/>
                    <a:gd name="connsiteX19" fmla="*/ 559488 w 1275111"/>
                    <a:gd name="connsiteY19" fmla="*/ 438511 h 851785"/>
                    <a:gd name="connsiteX20" fmla="*/ 497575 w 1275111"/>
                    <a:gd name="connsiteY20" fmla="*/ 481373 h 851785"/>
                    <a:gd name="connsiteX21" fmla="*/ 535675 w 1275111"/>
                    <a:gd name="connsiteY21" fmla="*/ 624248 h 851785"/>
                    <a:gd name="connsiteX22" fmla="*/ 330888 w 1275111"/>
                    <a:gd name="connsiteY22" fmla="*/ 505186 h 851785"/>
                    <a:gd name="connsiteX23" fmla="*/ 316600 w 1275111"/>
                    <a:gd name="connsiteY23" fmla="*/ 393267 h 851785"/>
                    <a:gd name="connsiteX24" fmla="*/ 252307 w 1275111"/>
                    <a:gd name="connsiteY24" fmla="*/ 398030 h 851785"/>
                    <a:gd name="connsiteX25" fmla="*/ 180869 w 1275111"/>
                    <a:gd name="connsiteY25" fmla="*/ 795698 h 851785"/>
                    <a:gd name="connsiteX0" fmla="*/ 180869 w 1275435"/>
                    <a:gd name="connsiteY0" fmla="*/ 797526 h 853613"/>
                    <a:gd name="connsiteX1" fmla="*/ 126100 w 1275435"/>
                    <a:gd name="connsiteY1" fmla="*/ 730852 h 853613"/>
                    <a:gd name="connsiteX2" fmla="*/ 40375 w 1275435"/>
                    <a:gd name="connsiteY2" fmla="*/ 697514 h 853613"/>
                    <a:gd name="connsiteX3" fmla="*/ 11800 w 1275435"/>
                    <a:gd name="connsiteY3" fmla="*/ 359376 h 853613"/>
                    <a:gd name="connsiteX4" fmla="*/ 233256 w 1275435"/>
                    <a:gd name="connsiteY4" fmla="*/ 64101 h 853613"/>
                    <a:gd name="connsiteX5" fmla="*/ 657119 w 1275435"/>
                    <a:gd name="connsiteY5" fmla="*/ 2188 h 853613"/>
                    <a:gd name="connsiteX6" fmla="*/ 1111937 w 1275435"/>
                    <a:gd name="connsiteY6" fmla="*/ 109344 h 853613"/>
                    <a:gd name="connsiteX7" fmla="*/ 1273863 w 1275435"/>
                    <a:gd name="connsiteY7" fmla="*/ 454626 h 853613"/>
                    <a:gd name="connsiteX8" fmla="*/ 1188138 w 1275435"/>
                    <a:gd name="connsiteY8" fmla="*/ 711801 h 853613"/>
                    <a:gd name="connsiteX9" fmla="*/ 1088125 w 1275435"/>
                    <a:gd name="connsiteY9" fmla="*/ 768951 h 853613"/>
                    <a:gd name="connsiteX10" fmla="*/ 1088125 w 1275435"/>
                    <a:gd name="connsiteY10" fmla="*/ 835626 h 853613"/>
                    <a:gd name="connsiteX11" fmla="*/ 930963 w 1275435"/>
                    <a:gd name="connsiteY11" fmla="*/ 411764 h 853613"/>
                    <a:gd name="connsiteX12" fmla="*/ 897625 w 1275435"/>
                    <a:gd name="connsiteY12" fmla="*/ 497489 h 853613"/>
                    <a:gd name="connsiteX13" fmla="*/ 997638 w 1275435"/>
                    <a:gd name="connsiteY13" fmla="*/ 730851 h 853613"/>
                    <a:gd name="connsiteX14" fmla="*/ 807138 w 1275435"/>
                    <a:gd name="connsiteY14" fmla="*/ 621314 h 853613"/>
                    <a:gd name="connsiteX15" fmla="*/ 764275 w 1275435"/>
                    <a:gd name="connsiteY15" fmla="*/ 459389 h 853613"/>
                    <a:gd name="connsiteX16" fmla="*/ 702363 w 1275435"/>
                    <a:gd name="connsiteY16" fmla="*/ 573689 h 853613"/>
                    <a:gd name="connsiteX17" fmla="*/ 792850 w 1275435"/>
                    <a:gd name="connsiteY17" fmla="*/ 707039 h 853613"/>
                    <a:gd name="connsiteX18" fmla="*/ 559488 w 1275435"/>
                    <a:gd name="connsiteY18" fmla="*/ 587976 h 853613"/>
                    <a:gd name="connsiteX19" fmla="*/ 559488 w 1275435"/>
                    <a:gd name="connsiteY19" fmla="*/ 440339 h 853613"/>
                    <a:gd name="connsiteX20" fmla="*/ 497575 w 1275435"/>
                    <a:gd name="connsiteY20" fmla="*/ 483201 h 853613"/>
                    <a:gd name="connsiteX21" fmla="*/ 535675 w 1275435"/>
                    <a:gd name="connsiteY21" fmla="*/ 626076 h 853613"/>
                    <a:gd name="connsiteX22" fmla="*/ 330888 w 1275435"/>
                    <a:gd name="connsiteY22" fmla="*/ 507014 h 853613"/>
                    <a:gd name="connsiteX23" fmla="*/ 316600 w 1275435"/>
                    <a:gd name="connsiteY23" fmla="*/ 395095 h 853613"/>
                    <a:gd name="connsiteX24" fmla="*/ 252307 w 1275435"/>
                    <a:gd name="connsiteY24" fmla="*/ 399858 h 853613"/>
                    <a:gd name="connsiteX25" fmla="*/ 180869 w 1275435"/>
                    <a:gd name="connsiteY25" fmla="*/ 797526 h 853613"/>
                    <a:gd name="connsiteX0" fmla="*/ 180869 w 1263759"/>
                    <a:gd name="connsiteY0" fmla="*/ 797526 h 853613"/>
                    <a:gd name="connsiteX1" fmla="*/ 126100 w 1263759"/>
                    <a:gd name="connsiteY1" fmla="*/ 730852 h 853613"/>
                    <a:gd name="connsiteX2" fmla="*/ 40375 w 1263759"/>
                    <a:gd name="connsiteY2" fmla="*/ 697514 h 853613"/>
                    <a:gd name="connsiteX3" fmla="*/ 11800 w 1263759"/>
                    <a:gd name="connsiteY3" fmla="*/ 359376 h 853613"/>
                    <a:gd name="connsiteX4" fmla="*/ 233256 w 1263759"/>
                    <a:gd name="connsiteY4" fmla="*/ 64101 h 853613"/>
                    <a:gd name="connsiteX5" fmla="*/ 657119 w 1263759"/>
                    <a:gd name="connsiteY5" fmla="*/ 2188 h 853613"/>
                    <a:gd name="connsiteX6" fmla="*/ 1111937 w 1263759"/>
                    <a:gd name="connsiteY6" fmla="*/ 109344 h 853613"/>
                    <a:gd name="connsiteX7" fmla="*/ 1261956 w 1263759"/>
                    <a:gd name="connsiteY7" fmla="*/ 445101 h 853613"/>
                    <a:gd name="connsiteX8" fmla="*/ 1188138 w 1263759"/>
                    <a:gd name="connsiteY8" fmla="*/ 711801 h 853613"/>
                    <a:gd name="connsiteX9" fmla="*/ 1088125 w 1263759"/>
                    <a:gd name="connsiteY9" fmla="*/ 768951 h 853613"/>
                    <a:gd name="connsiteX10" fmla="*/ 1088125 w 1263759"/>
                    <a:gd name="connsiteY10" fmla="*/ 835626 h 853613"/>
                    <a:gd name="connsiteX11" fmla="*/ 930963 w 1263759"/>
                    <a:gd name="connsiteY11" fmla="*/ 411764 h 853613"/>
                    <a:gd name="connsiteX12" fmla="*/ 897625 w 1263759"/>
                    <a:gd name="connsiteY12" fmla="*/ 497489 h 853613"/>
                    <a:gd name="connsiteX13" fmla="*/ 997638 w 1263759"/>
                    <a:gd name="connsiteY13" fmla="*/ 730851 h 853613"/>
                    <a:gd name="connsiteX14" fmla="*/ 807138 w 1263759"/>
                    <a:gd name="connsiteY14" fmla="*/ 621314 h 853613"/>
                    <a:gd name="connsiteX15" fmla="*/ 764275 w 1263759"/>
                    <a:gd name="connsiteY15" fmla="*/ 459389 h 853613"/>
                    <a:gd name="connsiteX16" fmla="*/ 702363 w 1263759"/>
                    <a:gd name="connsiteY16" fmla="*/ 573689 h 853613"/>
                    <a:gd name="connsiteX17" fmla="*/ 792850 w 1263759"/>
                    <a:gd name="connsiteY17" fmla="*/ 707039 h 853613"/>
                    <a:gd name="connsiteX18" fmla="*/ 559488 w 1263759"/>
                    <a:gd name="connsiteY18" fmla="*/ 587976 h 853613"/>
                    <a:gd name="connsiteX19" fmla="*/ 559488 w 1263759"/>
                    <a:gd name="connsiteY19" fmla="*/ 440339 h 853613"/>
                    <a:gd name="connsiteX20" fmla="*/ 497575 w 1263759"/>
                    <a:gd name="connsiteY20" fmla="*/ 483201 h 853613"/>
                    <a:gd name="connsiteX21" fmla="*/ 535675 w 1263759"/>
                    <a:gd name="connsiteY21" fmla="*/ 626076 h 853613"/>
                    <a:gd name="connsiteX22" fmla="*/ 330888 w 1263759"/>
                    <a:gd name="connsiteY22" fmla="*/ 507014 h 853613"/>
                    <a:gd name="connsiteX23" fmla="*/ 316600 w 1263759"/>
                    <a:gd name="connsiteY23" fmla="*/ 395095 h 853613"/>
                    <a:gd name="connsiteX24" fmla="*/ 252307 w 1263759"/>
                    <a:gd name="connsiteY24" fmla="*/ 399858 h 853613"/>
                    <a:gd name="connsiteX25" fmla="*/ 180869 w 1263759"/>
                    <a:gd name="connsiteY25" fmla="*/ 797526 h 853613"/>
                    <a:gd name="connsiteX0" fmla="*/ 180869 w 1262163"/>
                    <a:gd name="connsiteY0" fmla="*/ 797526 h 853613"/>
                    <a:gd name="connsiteX1" fmla="*/ 126100 w 1262163"/>
                    <a:gd name="connsiteY1" fmla="*/ 730852 h 853613"/>
                    <a:gd name="connsiteX2" fmla="*/ 40375 w 1262163"/>
                    <a:gd name="connsiteY2" fmla="*/ 697514 h 853613"/>
                    <a:gd name="connsiteX3" fmla="*/ 11800 w 1262163"/>
                    <a:gd name="connsiteY3" fmla="*/ 359376 h 853613"/>
                    <a:gd name="connsiteX4" fmla="*/ 233256 w 1262163"/>
                    <a:gd name="connsiteY4" fmla="*/ 64101 h 853613"/>
                    <a:gd name="connsiteX5" fmla="*/ 657119 w 1262163"/>
                    <a:gd name="connsiteY5" fmla="*/ 2188 h 853613"/>
                    <a:gd name="connsiteX6" fmla="*/ 1111937 w 1262163"/>
                    <a:gd name="connsiteY6" fmla="*/ 109344 h 853613"/>
                    <a:gd name="connsiteX7" fmla="*/ 1261956 w 1262163"/>
                    <a:gd name="connsiteY7" fmla="*/ 445101 h 853613"/>
                    <a:gd name="connsiteX8" fmla="*/ 1188138 w 1262163"/>
                    <a:gd name="connsiteY8" fmla="*/ 711801 h 853613"/>
                    <a:gd name="connsiteX9" fmla="*/ 1088125 w 1262163"/>
                    <a:gd name="connsiteY9" fmla="*/ 768951 h 853613"/>
                    <a:gd name="connsiteX10" fmla="*/ 1088125 w 1262163"/>
                    <a:gd name="connsiteY10" fmla="*/ 835626 h 853613"/>
                    <a:gd name="connsiteX11" fmla="*/ 930963 w 1262163"/>
                    <a:gd name="connsiteY11" fmla="*/ 411764 h 853613"/>
                    <a:gd name="connsiteX12" fmla="*/ 897625 w 1262163"/>
                    <a:gd name="connsiteY12" fmla="*/ 497489 h 853613"/>
                    <a:gd name="connsiteX13" fmla="*/ 997638 w 1262163"/>
                    <a:gd name="connsiteY13" fmla="*/ 730851 h 853613"/>
                    <a:gd name="connsiteX14" fmla="*/ 807138 w 1262163"/>
                    <a:gd name="connsiteY14" fmla="*/ 621314 h 853613"/>
                    <a:gd name="connsiteX15" fmla="*/ 764275 w 1262163"/>
                    <a:gd name="connsiteY15" fmla="*/ 459389 h 853613"/>
                    <a:gd name="connsiteX16" fmla="*/ 702363 w 1262163"/>
                    <a:gd name="connsiteY16" fmla="*/ 573689 h 853613"/>
                    <a:gd name="connsiteX17" fmla="*/ 792850 w 1262163"/>
                    <a:gd name="connsiteY17" fmla="*/ 707039 h 853613"/>
                    <a:gd name="connsiteX18" fmla="*/ 559488 w 1262163"/>
                    <a:gd name="connsiteY18" fmla="*/ 587976 h 853613"/>
                    <a:gd name="connsiteX19" fmla="*/ 559488 w 1262163"/>
                    <a:gd name="connsiteY19" fmla="*/ 440339 h 853613"/>
                    <a:gd name="connsiteX20" fmla="*/ 497575 w 1262163"/>
                    <a:gd name="connsiteY20" fmla="*/ 483201 h 853613"/>
                    <a:gd name="connsiteX21" fmla="*/ 535675 w 1262163"/>
                    <a:gd name="connsiteY21" fmla="*/ 626076 h 853613"/>
                    <a:gd name="connsiteX22" fmla="*/ 330888 w 1262163"/>
                    <a:gd name="connsiteY22" fmla="*/ 507014 h 853613"/>
                    <a:gd name="connsiteX23" fmla="*/ 316600 w 1262163"/>
                    <a:gd name="connsiteY23" fmla="*/ 395095 h 853613"/>
                    <a:gd name="connsiteX24" fmla="*/ 252307 w 1262163"/>
                    <a:gd name="connsiteY24" fmla="*/ 399858 h 853613"/>
                    <a:gd name="connsiteX25" fmla="*/ 180869 w 1262163"/>
                    <a:gd name="connsiteY25" fmla="*/ 797526 h 853613"/>
                    <a:gd name="connsiteX0" fmla="*/ 180869 w 1263141"/>
                    <a:gd name="connsiteY0" fmla="*/ 797970 h 854057"/>
                    <a:gd name="connsiteX1" fmla="*/ 126100 w 1263141"/>
                    <a:gd name="connsiteY1" fmla="*/ 731296 h 854057"/>
                    <a:gd name="connsiteX2" fmla="*/ 40375 w 1263141"/>
                    <a:gd name="connsiteY2" fmla="*/ 697958 h 854057"/>
                    <a:gd name="connsiteX3" fmla="*/ 11800 w 1263141"/>
                    <a:gd name="connsiteY3" fmla="*/ 359820 h 854057"/>
                    <a:gd name="connsiteX4" fmla="*/ 233256 w 1263141"/>
                    <a:gd name="connsiteY4" fmla="*/ 64545 h 854057"/>
                    <a:gd name="connsiteX5" fmla="*/ 657119 w 1263141"/>
                    <a:gd name="connsiteY5" fmla="*/ 2632 h 854057"/>
                    <a:gd name="connsiteX6" fmla="*/ 1128605 w 1263141"/>
                    <a:gd name="connsiteY6" fmla="*/ 116931 h 854057"/>
                    <a:gd name="connsiteX7" fmla="*/ 1261956 w 1263141"/>
                    <a:gd name="connsiteY7" fmla="*/ 445545 h 854057"/>
                    <a:gd name="connsiteX8" fmla="*/ 1188138 w 1263141"/>
                    <a:gd name="connsiteY8" fmla="*/ 712245 h 854057"/>
                    <a:gd name="connsiteX9" fmla="*/ 1088125 w 1263141"/>
                    <a:gd name="connsiteY9" fmla="*/ 769395 h 854057"/>
                    <a:gd name="connsiteX10" fmla="*/ 1088125 w 1263141"/>
                    <a:gd name="connsiteY10" fmla="*/ 836070 h 854057"/>
                    <a:gd name="connsiteX11" fmla="*/ 930963 w 1263141"/>
                    <a:gd name="connsiteY11" fmla="*/ 412208 h 854057"/>
                    <a:gd name="connsiteX12" fmla="*/ 897625 w 1263141"/>
                    <a:gd name="connsiteY12" fmla="*/ 497933 h 854057"/>
                    <a:gd name="connsiteX13" fmla="*/ 997638 w 1263141"/>
                    <a:gd name="connsiteY13" fmla="*/ 731295 h 854057"/>
                    <a:gd name="connsiteX14" fmla="*/ 807138 w 1263141"/>
                    <a:gd name="connsiteY14" fmla="*/ 621758 h 854057"/>
                    <a:gd name="connsiteX15" fmla="*/ 764275 w 1263141"/>
                    <a:gd name="connsiteY15" fmla="*/ 459833 h 854057"/>
                    <a:gd name="connsiteX16" fmla="*/ 702363 w 1263141"/>
                    <a:gd name="connsiteY16" fmla="*/ 574133 h 854057"/>
                    <a:gd name="connsiteX17" fmla="*/ 792850 w 1263141"/>
                    <a:gd name="connsiteY17" fmla="*/ 707483 h 854057"/>
                    <a:gd name="connsiteX18" fmla="*/ 559488 w 1263141"/>
                    <a:gd name="connsiteY18" fmla="*/ 588420 h 854057"/>
                    <a:gd name="connsiteX19" fmla="*/ 559488 w 1263141"/>
                    <a:gd name="connsiteY19" fmla="*/ 440783 h 854057"/>
                    <a:gd name="connsiteX20" fmla="*/ 497575 w 1263141"/>
                    <a:gd name="connsiteY20" fmla="*/ 483645 h 854057"/>
                    <a:gd name="connsiteX21" fmla="*/ 535675 w 1263141"/>
                    <a:gd name="connsiteY21" fmla="*/ 626520 h 854057"/>
                    <a:gd name="connsiteX22" fmla="*/ 330888 w 1263141"/>
                    <a:gd name="connsiteY22" fmla="*/ 507458 h 854057"/>
                    <a:gd name="connsiteX23" fmla="*/ 316600 w 1263141"/>
                    <a:gd name="connsiteY23" fmla="*/ 395539 h 854057"/>
                    <a:gd name="connsiteX24" fmla="*/ 252307 w 1263141"/>
                    <a:gd name="connsiteY24" fmla="*/ 400302 h 854057"/>
                    <a:gd name="connsiteX25" fmla="*/ 180869 w 1263141"/>
                    <a:gd name="connsiteY25" fmla="*/ 797970 h 854057"/>
                    <a:gd name="connsiteX0" fmla="*/ 180869 w 1264978"/>
                    <a:gd name="connsiteY0" fmla="*/ 797970 h 854057"/>
                    <a:gd name="connsiteX1" fmla="*/ 126100 w 1264978"/>
                    <a:gd name="connsiteY1" fmla="*/ 731296 h 854057"/>
                    <a:gd name="connsiteX2" fmla="*/ 40375 w 1264978"/>
                    <a:gd name="connsiteY2" fmla="*/ 697958 h 854057"/>
                    <a:gd name="connsiteX3" fmla="*/ 11800 w 1264978"/>
                    <a:gd name="connsiteY3" fmla="*/ 359820 h 854057"/>
                    <a:gd name="connsiteX4" fmla="*/ 233256 w 1264978"/>
                    <a:gd name="connsiteY4" fmla="*/ 64545 h 854057"/>
                    <a:gd name="connsiteX5" fmla="*/ 657119 w 1264978"/>
                    <a:gd name="connsiteY5" fmla="*/ 2632 h 854057"/>
                    <a:gd name="connsiteX6" fmla="*/ 1128605 w 1264978"/>
                    <a:gd name="connsiteY6" fmla="*/ 116931 h 854057"/>
                    <a:gd name="connsiteX7" fmla="*/ 1261956 w 1264978"/>
                    <a:gd name="connsiteY7" fmla="*/ 445545 h 854057"/>
                    <a:gd name="connsiteX8" fmla="*/ 1219095 w 1264978"/>
                    <a:gd name="connsiteY8" fmla="*/ 686051 h 854057"/>
                    <a:gd name="connsiteX9" fmla="*/ 1188138 w 1264978"/>
                    <a:gd name="connsiteY9" fmla="*/ 712245 h 854057"/>
                    <a:gd name="connsiteX10" fmla="*/ 1088125 w 1264978"/>
                    <a:gd name="connsiteY10" fmla="*/ 769395 h 854057"/>
                    <a:gd name="connsiteX11" fmla="*/ 1088125 w 1264978"/>
                    <a:gd name="connsiteY11" fmla="*/ 836070 h 854057"/>
                    <a:gd name="connsiteX12" fmla="*/ 930963 w 1264978"/>
                    <a:gd name="connsiteY12" fmla="*/ 412208 h 854057"/>
                    <a:gd name="connsiteX13" fmla="*/ 897625 w 1264978"/>
                    <a:gd name="connsiteY13" fmla="*/ 497933 h 854057"/>
                    <a:gd name="connsiteX14" fmla="*/ 997638 w 1264978"/>
                    <a:gd name="connsiteY14" fmla="*/ 731295 h 854057"/>
                    <a:gd name="connsiteX15" fmla="*/ 807138 w 1264978"/>
                    <a:gd name="connsiteY15" fmla="*/ 621758 h 854057"/>
                    <a:gd name="connsiteX16" fmla="*/ 764275 w 1264978"/>
                    <a:gd name="connsiteY16" fmla="*/ 459833 h 854057"/>
                    <a:gd name="connsiteX17" fmla="*/ 702363 w 1264978"/>
                    <a:gd name="connsiteY17" fmla="*/ 574133 h 854057"/>
                    <a:gd name="connsiteX18" fmla="*/ 792850 w 1264978"/>
                    <a:gd name="connsiteY18" fmla="*/ 707483 h 854057"/>
                    <a:gd name="connsiteX19" fmla="*/ 559488 w 1264978"/>
                    <a:gd name="connsiteY19" fmla="*/ 588420 h 854057"/>
                    <a:gd name="connsiteX20" fmla="*/ 559488 w 1264978"/>
                    <a:gd name="connsiteY20" fmla="*/ 440783 h 854057"/>
                    <a:gd name="connsiteX21" fmla="*/ 497575 w 1264978"/>
                    <a:gd name="connsiteY21" fmla="*/ 483645 h 854057"/>
                    <a:gd name="connsiteX22" fmla="*/ 535675 w 1264978"/>
                    <a:gd name="connsiteY22" fmla="*/ 626520 h 854057"/>
                    <a:gd name="connsiteX23" fmla="*/ 330888 w 1264978"/>
                    <a:gd name="connsiteY23" fmla="*/ 507458 h 854057"/>
                    <a:gd name="connsiteX24" fmla="*/ 316600 w 1264978"/>
                    <a:gd name="connsiteY24" fmla="*/ 395539 h 854057"/>
                    <a:gd name="connsiteX25" fmla="*/ 252307 w 1264978"/>
                    <a:gd name="connsiteY25" fmla="*/ 400302 h 854057"/>
                    <a:gd name="connsiteX26" fmla="*/ 180869 w 1264978"/>
                    <a:gd name="connsiteY26" fmla="*/ 797970 h 854057"/>
                    <a:gd name="connsiteX0" fmla="*/ 180869 w 1264978"/>
                    <a:gd name="connsiteY0" fmla="*/ 797970 h 854057"/>
                    <a:gd name="connsiteX1" fmla="*/ 126100 w 1264978"/>
                    <a:gd name="connsiteY1" fmla="*/ 731296 h 854057"/>
                    <a:gd name="connsiteX2" fmla="*/ 40375 w 1264978"/>
                    <a:gd name="connsiteY2" fmla="*/ 697958 h 854057"/>
                    <a:gd name="connsiteX3" fmla="*/ 11800 w 1264978"/>
                    <a:gd name="connsiteY3" fmla="*/ 359820 h 854057"/>
                    <a:gd name="connsiteX4" fmla="*/ 233256 w 1264978"/>
                    <a:gd name="connsiteY4" fmla="*/ 64545 h 854057"/>
                    <a:gd name="connsiteX5" fmla="*/ 657119 w 1264978"/>
                    <a:gd name="connsiteY5" fmla="*/ 2632 h 854057"/>
                    <a:gd name="connsiteX6" fmla="*/ 1128605 w 1264978"/>
                    <a:gd name="connsiteY6" fmla="*/ 116931 h 854057"/>
                    <a:gd name="connsiteX7" fmla="*/ 1261956 w 1264978"/>
                    <a:gd name="connsiteY7" fmla="*/ 445545 h 854057"/>
                    <a:gd name="connsiteX8" fmla="*/ 1219095 w 1264978"/>
                    <a:gd name="connsiteY8" fmla="*/ 686051 h 854057"/>
                    <a:gd name="connsiteX9" fmla="*/ 1188138 w 1264978"/>
                    <a:gd name="connsiteY9" fmla="*/ 712245 h 854057"/>
                    <a:gd name="connsiteX10" fmla="*/ 1114319 w 1264978"/>
                    <a:gd name="connsiteY10" fmla="*/ 769395 h 854057"/>
                    <a:gd name="connsiteX11" fmla="*/ 1088125 w 1264978"/>
                    <a:gd name="connsiteY11" fmla="*/ 836070 h 854057"/>
                    <a:gd name="connsiteX12" fmla="*/ 930963 w 1264978"/>
                    <a:gd name="connsiteY12" fmla="*/ 412208 h 854057"/>
                    <a:gd name="connsiteX13" fmla="*/ 897625 w 1264978"/>
                    <a:gd name="connsiteY13" fmla="*/ 497933 h 854057"/>
                    <a:gd name="connsiteX14" fmla="*/ 997638 w 1264978"/>
                    <a:gd name="connsiteY14" fmla="*/ 731295 h 854057"/>
                    <a:gd name="connsiteX15" fmla="*/ 807138 w 1264978"/>
                    <a:gd name="connsiteY15" fmla="*/ 621758 h 854057"/>
                    <a:gd name="connsiteX16" fmla="*/ 764275 w 1264978"/>
                    <a:gd name="connsiteY16" fmla="*/ 459833 h 854057"/>
                    <a:gd name="connsiteX17" fmla="*/ 702363 w 1264978"/>
                    <a:gd name="connsiteY17" fmla="*/ 574133 h 854057"/>
                    <a:gd name="connsiteX18" fmla="*/ 792850 w 1264978"/>
                    <a:gd name="connsiteY18" fmla="*/ 707483 h 854057"/>
                    <a:gd name="connsiteX19" fmla="*/ 559488 w 1264978"/>
                    <a:gd name="connsiteY19" fmla="*/ 588420 h 854057"/>
                    <a:gd name="connsiteX20" fmla="*/ 559488 w 1264978"/>
                    <a:gd name="connsiteY20" fmla="*/ 440783 h 854057"/>
                    <a:gd name="connsiteX21" fmla="*/ 497575 w 1264978"/>
                    <a:gd name="connsiteY21" fmla="*/ 483645 h 854057"/>
                    <a:gd name="connsiteX22" fmla="*/ 535675 w 1264978"/>
                    <a:gd name="connsiteY22" fmla="*/ 626520 h 854057"/>
                    <a:gd name="connsiteX23" fmla="*/ 330888 w 1264978"/>
                    <a:gd name="connsiteY23" fmla="*/ 507458 h 854057"/>
                    <a:gd name="connsiteX24" fmla="*/ 316600 w 1264978"/>
                    <a:gd name="connsiteY24" fmla="*/ 395539 h 854057"/>
                    <a:gd name="connsiteX25" fmla="*/ 252307 w 1264978"/>
                    <a:gd name="connsiteY25" fmla="*/ 400302 h 854057"/>
                    <a:gd name="connsiteX26" fmla="*/ 180869 w 1264978"/>
                    <a:gd name="connsiteY26" fmla="*/ 797970 h 854057"/>
                    <a:gd name="connsiteX0" fmla="*/ 180869 w 1264978"/>
                    <a:gd name="connsiteY0" fmla="*/ 797970 h 814148"/>
                    <a:gd name="connsiteX1" fmla="*/ 126100 w 1264978"/>
                    <a:gd name="connsiteY1" fmla="*/ 731296 h 814148"/>
                    <a:gd name="connsiteX2" fmla="*/ 40375 w 1264978"/>
                    <a:gd name="connsiteY2" fmla="*/ 697958 h 814148"/>
                    <a:gd name="connsiteX3" fmla="*/ 11800 w 1264978"/>
                    <a:gd name="connsiteY3" fmla="*/ 359820 h 814148"/>
                    <a:gd name="connsiteX4" fmla="*/ 233256 w 1264978"/>
                    <a:gd name="connsiteY4" fmla="*/ 64545 h 814148"/>
                    <a:gd name="connsiteX5" fmla="*/ 657119 w 1264978"/>
                    <a:gd name="connsiteY5" fmla="*/ 2632 h 814148"/>
                    <a:gd name="connsiteX6" fmla="*/ 1128605 w 1264978"/>
                    <a:gd name="connsiteY6" fmla="*/ 116931 h 814148"/>
                    <a:gd name="connsiteX7" fmla="*/ 1261956 w 1264978"/>
                    <a:gd name="connsiteY7" fmla="*/ 445545 h 814148"/>
                    <a:gd name="connsiteX8" fmla="*/ 1219095 w 1264978"/>
                    <a:gd name="connsiteY8" fmla="*/ 686051 h 814148"/>
                    <a:gd name="connsiteX9" fmla="*/ 1188138 w 1264978"/>
                    <a:gd name="connsiteY9" fmla="*/ 712245 h 814148"/>
                    <a:gd name="connsiteX10" fmla="*/ 1114319 w 1264978"/>
                    <a:gd name="connsiteY10" fmla="*/ 769395 h 814148"/>
                    <a:gd name="connsiteX11" fmla="*/ 1057168 w 1264978"/>
                    <a:gd name="connsiteY11" fmla="*/ 752727 h 814148"/>
                    <a:gd name="connsiteX12" fmla="*/ 930963 w 1264978"/>
                    <a:gd name="connsiteY12" fmla="*/ 412208 h 814148"/>
                    <a:gd name="connsiteX13" fmla="*/ 897625 w 1264978"/>
                    <a:gd name="connsiteY13" fmla="*/ 497933 h 814148"/>
                    <a:gd name="connsiteX14" fmla="*/ 997638 w 1264978"/>
                    <a:gd name="connsiteY14" fmla="*/ 731295 h 814148"/>
                    <a:gd name="connsiteX15" fmla="*/ 807138 w 1264978"/>
                    <a:gd name="connsiteY15" fmla="*/ 621758 h 814148"/>
                    <a:gd name="connsiteX16" fmla="*/ 764275 w 1264978"/>
                    <a:gd name="connsiteY16" fmla="*/ 459833 h 814148"/>
                    <a:gd name="connsiteX17" fmla="*/ 702363 w 1264978"/>
                    <a:gd name="connsiteY17" fmla="*/ 574133 h 814148"/>
                    <a:gd name="connsiteX18" fmla="*/ 792850 w 1264978"/>
                    <a:gd name="connsiteY18" fmla="*/ 707483 h 814148"/>
                    <a:gd name="connsiteX19" fmla="*/ 559488 w 1264978"/>
                    <a:gd name="connsiteY19" fmla="*/ 588420 h 814148"/>
                    <a:gd name="connsiteX20" fmla="*/ 559488 w 1264978"/>
                    <a:gd name="connsiteY20" fmla="*/ 440783 h 814148"/>
                    <a:gd name="connsiteX21" fmla="*/ 497575 w 1264978"/>
                    <a:gd name="connsiteY21" fmla="*/ 483645 h 814148"/>
                    <a:gd name="connsiteX22" fmla="*/ 535675 w 1264978"/>
                    <a:gd name="connsiteY22" fmla="*/ 626520 h 814148"/>
                    <a:gd name="connsiteX23" fmla="*/ 330888 w 1264978"/>
                    <a:gd name="connsiteY23" fmla="*/ 507458 h 814148"/>
                    <a:gd name="connsiteX24" fmla="*/ 316600 w 1264978"/>
                    <a:gd name="connsiteY24" fmla="*/ 395539 h 814148"/>
                    <a:gd name="connsiteX25" fmla="*/ 252307 w 1264978"/>
                    <a:gd name="connsiteY25" fmla="*/ 400302 h 814148"/>
                    <a:gd name="connsiteX26" fmla="*/ 180869 w 1264978"/>
                    <a:gd name="connsiteY26" fmla="*/ 797970 h 814148"/>
                    <a:gd name="connsiteX0" fmla="*/ 180869 w 1264978"/>
                    <a:gd name="connsiteY0" fmla="*/ 797970 h 814148"/>
                    <a:gd name="connsiteX1" fmla="*/ 126100 w 1264978"/>
                    <a:gd name="connsiteY1" fmla="*/ 731296 h 814148"/>
                    <a:gd name="connsiteX2" fmla="*/ 40375 w 1264978"/>
                    <a:gd name="connsiteY2" fmla="*/ 697958 h 814148"/>
                    <a:gd name="connsiteX3" fmla="*/ 11800 w 1264978"/>
                    <a:gd name="connsiteY3" fmla="*/ 359820 h 814148"/>
                    <a:gd name="connsiteX4" fmla="*/ 233256 w 1264978"/>
                    <a:gd name="connsiteY4" fmla="*/ 64545 h 814148"/>
                    <a:gd name="connsiteX5" fmla="*/ 657119 w 1264978"/>
                    <a:gd name="connsiteY5" fmla="*/ 2632 h 814148"/>
                    <a:gd name="connsiteX6" fmla="*/ 1128605 w 1264978"/>
                    <a:gd name="connsiteY6" fmla="*/ 116931 h 814148"/>
                    <a:gd name="connsiteX7" fmla="*/ 1261956 w 1264978"/>
                    <a:gd name="connsiteY7" fmla="*/ 445545 h 814148"/>
                    <a:gd name="connsiteX8" fmla="*/ 1219095 w 1264978"/>
                    <a:gd name="connsiteY8" fmla="*/ 686051 h 814148"/>
                    <a:gd name="connsiteX9" fmla="*/ 1166707 w 1264978"/>
                    <a:gd name="connsiteY9" fmla="*/ 712245 h 814148"/>
                    <a:gd name="connsiteX10" fmla="*/ 1114319 w 1264978"/>
                    <a:gd name="connsiteY10" fmla="*/ 769395 h 814148"/>
                    <a:gd name="connsiteX11" fmla="*/ 1057168 w 1264978"/>
                    <a:gd name="connsiteY11" fmla="*/ 752727 h 814148"/>
                    <a:gd name="connsiteX12" fmla="*/ 930963 w 1264978"/>
                    <a:gd name="connsiteY12" fmla="*/ 412208 h 814148"/>
                    <a:gd name="connsiteX13" fmla="*/ 897625 w 1264978"/>
                    <a:gd name="connsiteY13" fmla="*/ 497933 h 814148"/>
                    <a:gd name="connsiteX14" fmla="*/ 997638 w 1264978"/>
                    <a:gd name="connsiteY14" fmla="*/ 731295 h 814148"/>
                    <a:gd name="connsiteX15" fmla="*/ 807138 w 1264978"/>
                    <a:gd name="connsiteY15" fmla="*/ 621758 h 814148"/>
                    <a:gd name="connsiteX16" fmla="*/ 764275 w 1264978"/>
                    <a:gd name="connsiteY16" fmla="*/ 459833 h 814148"/>
                    <a:gd name="connsiteX17" fmla="*/ 702363 w 1264978"/>
                    <a:gd name="connsiteY17" fmla="*/ 574133 h 814148"/>
                    <a:gd name="connsiteX18" fmla="*/ 792850 w 1264978"/>
                    <a:gd name="connsiteY18" fmla="*/ 707483 h 814148"/>
                    <a:gd name="connsiteX19" fmla="*/ 559488 w 1264978"/>
                    <a:gd name="connsiteY19" fmla="*/ 588420 h 814148"/>
                    <a:gd name="connsiteX20" fmla="*/ 559488 w 1264978"/>
                    <a:gd name="connsiteY20" fmla="*/ 440783 h 814148"/>
                    <a:gd name="connsiteX21" fmla="*/ 497575 w 1264978"/>
                    <a:gd name="connsiteY21" fmla="*/ 483645 h 814148"/>
                    <a:gd name="connsiteX22" fmla="*/ 535675 w 1264978"/>
                    <a:gd name="connsiteY22" fmla="*/ 626520 h 814148"/>
                    <a:gd name="connsiteX23" fmla="*/ 330888 w 1264978"/>
                    <a:gd name="connsiteY23" fmla="*/ 507458 h 814148"/>
                    <a:gd name="connsiteX24" fmla="*/ 316600 w 1264978"/>
                    <a:gd name="connsiteY24" fmla="*/ 395539 h 814148"/>
                    <a:gd name="connsiteX25" fmla="*/ 252307 w 1264978"/>
                    <a:gd name="connsiteY25" fmla="*/ 400302 h 814148"/>
                    <a:gd name="connsiteX26" fmla="*/ 180869 w 1264978"/>
                    <a:gd name="connsiteY26" fmla="*/ 797970 h 814148"/>
                    <a:gd name="connsiteX0" fmla="*/ 180869 w 1266490"/>
                    <a:gd name="connsiteY0" fmla="*/ 797970 h 814148"/>
                    <a:gd name="connsiteX1" fmla="*/ 126100 w 1266490"/>
                    <a:gd name="connsiteY1" fmla="*/ 731296 h 814148"/>
                    <a:gd name="connsiteX2" fmla="*/ 40375 w 1266490"/>
                    <a:gd name="connsiteY2" fmla="*/ 697958 h 814148"/>
                    <a:gd name="connsiteX3" fmla="*/ 11800 w 1266490"/>
                    <a:gd name="connsiteY3" fmla="*/ 359820 h 814148"/>
                    <a:gd name="connsiteX4" fmla="*/ 233256 w 1266490"/>
                    <a:gd name="connsiteY4" fmla="*/ 64545 h 814148"/>
                    <a:gd name="connsiteX5" fmla="*/ 657119 w 1266490"/>
                    <a:gd name="connsiteY5" fmla="*/ 2632 h 814148"/>
                    <a:gd name="connsiteX6" fmla="*/ 1128605 w 1266490"/>
                    <a:gd name="connsiteY6" fmla="*/ 116931 h 814148"/>
                    <a:gd name="connsiteX7" fmla="*/ 1261956 w 1266490"/>
                    <a:gd name="connsiteY7" fmla="*/ 445545 h 814148"/>
                    <a:gd name="connsiteX8" fmla="*/ 1231001 w 1266490"/>
                    <a:gd name="connsiteY8" fmla="*/ 686051 h 814148"/>
                    <a:gd name="connsiteX9" fmla="*/ 1166707 w 1266490"/>
                    <a:gd name="connsiteY9" fmla="*/ 712245 h 814148"/>
                    <a:gd name="connsiteX10" fmla="*/ 1114319 w 1266490"/>
                    <a:gd name="connsiteY10" fmla="*/ 769395 h 814148"/>
                    <a:gd name="connsiteX11" fmla="*/ 1057168 w 1266490"/>
                    <a:gd name="connsiteY11" fmla="*/ 752727 h 814148"/>
                    <a:gd name="connsiteX12" fmla="*/ 930963 w 1266490"/>
                    <a:gd name="connsiteY12" fmla="*/ 412208 h 814148"/>
                    <a:gd name="connsiteX13" fmla="*/ 897625 w 1266490"/>
                    <a:gd name="connsiteY13" fmla="*/ 497933 h 814148"/>
                    <a:gd name="connsiteX14" fmla="*/ 997638 w 1266490"/>
                    <a:gd name="connsiteY14" fmla="*/ 731295 h 814148"/>
                    <a:gd name="connsiteX15" fmla="*/ 807138 w 1266490"/>
                    <a:gd name="connsiteY15" fmla="*/ 621758 h 814148"/>
                    <a:gd name="connsiteX16" fmla="*/ 764275 w 1266490"/>
                    <a:gd name="connsiteY16" fmla="*/ 459833 h 814148"/>
                    <a:gd name="connsiteX17" fmla="*/ 702363 w 1266490"/>
                    <a:gd name="connsiteY17" fmla="*/ 574133 h 814148"/>
                    <a:gd name="connsiteX18" fmla="*/ 792850 w 1266490"/>
                    <a:gd name="connsiteY18" fmla="*/ 707483 h 814148"/>
                    <a:gd name="connsiteX19" fmla="*/ 559488 w 1266490"/>
                    <a:gd name="connsiteY19" fmla="*/ 588420 h 814148"/>
                    <a:gd name="connsiteX20" fmla="*/ 559488 w 1266490"/>
                    <a:gd name="connsiteY20" fmla="*/ 440783 h 814148"/>
                    <a:gd name="connsiteX21" fmla="*/ 497575 w 1266490"/>
                    <a:gd name="connsiteY21" fmla="*/ 483645 h 814148"/>
                    <a:gd name="connsiteX22" fmla="*/ 535675 w 1266490"/>
                    <a:gd name="connsiteY22" fmla="*/ 626520 h 814148"/>
                    <a:gd name="connsiteX23" fmla="*/ 330888 w 1266490"/>
                    <a:gd name="connsiteY23" fmla="*/ 507458 h 814148"/>
                    <a:gd name="connsiteX24" fmla="*/ 316600 w 1266490"/>
                    <a:gd name="connsiteY24" fmla="*/ 395539 h 814148"/>
                    <a:gd name="connsiteX25" fmla="*/ 252307 w 1266490"/>
                    <a:gd name="connsiteY25" fmla="*/ 400302 h 814148"/>
                    <a:gd name="connsiteX26" fmla="*/ 180869 w 1266490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7168 w 1262201"/>
                    <a:gd name="connsiteY11" fmla="*/ 752727 h 814148"/>
                    <a:gd name="connsiteX12" fmla="*/ 930963 w 1262201"/>
                    <a:gd name="connsiteY12" fmla="*/ 412208 h 814148"/>
                    <a:gd name="connsiteX13" fmla="*/ 897625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78599 w 1262201"/>
                    <a:gd name="connsiteY11" fmla="*/ 700339 h 814148"/>
                    <a:gd name="connsiteX12" fmla="*/ 930963 w 1262201"/>
                    <a:gd name="connsiteY12" fmla="*/ 412208 h 814148"/>
                    <a:gd name="connsiteX13" fmla="*/ 897625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30963 w 1262201"/>
                    <a:gd name="connsiteY12" fmla="*/ 412208 h 814148"/>
                    <a:gd name="connsiteX13" fmla="*/ 897625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30963 w 1262201"/>
                    <a:gd name="connsiteY12" fmla="*/ 412208 h 814148"/>
                    <a:gd name="connsiteX13" fmla="*/ 897625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897625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97638 w 1262201"/>
                    <a:gd name="connsiteY14" fmla="*/ 731295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07138 w 1262201"/>
                    <a:gd name="connsiteY15" fmla="*/ 621758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64275 w 1262201"/>
                    <a:gd name="connsiteY16" fmla="*/ 459833 h 814148"/>
                    <a:gd name="connsiteX17" fmla="*/ 702363 w 1262201"/>
                    <a:gd name="connsiteY17" fmla="*/ 574133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64275 w 1262201"/>
                    <a:gd name="connsiteY16" fmla="*/ 459833 h 814148"/>
                    <a:gd name="connsiteX17" fmla="*/ 714269 w 1262201"/>
                    <a:gd name="connsiteY17" fmla="*/ 576514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92850 w 1262201"/>
                    <a:gd name="connsiteY18" fmla="*/ 70748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59512 w 1262201"/>
                    <a:gd name="connsiteY18" fmla="*/ 709865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59488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59488 w 1262201"/>
                    <a:gd name="connsiteY20" fmla="*/ 440783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76157 w 1262201"/>
                    <a:gd name="connsiteY20" fmla="*/ 407445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97575 w 1262201"/>
                    <a:gd name="connsiteY21" fmla="*/ 483645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35675 w 1262201"/>
                    <a:gd name="connsiteY22" fmla="*/ 626520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30888 w 1262201"/>
                    <a:gd name="connsiteY23" fmla="*/ 507458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4269 w 1262201"/>
                    <a:gd name="connsiteY17" fmla="*/ 576514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649975 w 1262201"/>
                    <a:gd name="connsiteY17" fmla="*/ 555083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09506 w 1262201"/>
                    <a:gd name="connsiteY17" fmla="*/ 555083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49964 w 1262201"/>
                    <a:gd name="connsiteY20" fmla="*/ 488408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09506 w 1262201"/>
                    <a:gd name="connsiteY17" fmla="*/ 555083 h 814148"/>
                    <a:gd name="connsiteX18" fmla="*/ 776181 w 1262201"/>
                    <a:gd name="connsiteY18" fmla="*/ 705103 h 814148"/>
                    <a:gd name="connsiteX19" fmla="*/ 588063 w 1262201"/>
                    <a:gd name="connsiteY19" fmla="*/ 588420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09506 w 1262201"/>
                    <a:gd name="connsiteY17" fmla="*/ 555083 h 814148"/>
                    <a:gd name="connsiteX18" fmla="*/ 776181 w 1262201"/>
                    <a:gd name="connsiteY18" fmla="*/ 705103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09506 w 1262201"/>
                    <a:gd name="connsiteY17" fmla="*/ 555083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811900 w 1262201"/>
                    <a:gd name="connsiteY15" fmla="*/ 609852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59538 w 1262201"/>
                    <a:gd name="connsiteY14" fmla="*/ 705101 h 814148"/>
                    <a:gd name="connsiteX15" fmla="*/ 790469 w 1262201"/>
                    <a:gd name="connsiteY15" fmla="*/ 569371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69 w 1262201"/>
                    <a:gd name="connsiteY13" fmla="*/ 497933 h 814148"/>
                    <a:gd name="connsiteX14" fmla="*/ 947631 w 1262201"/>
                    <a:gd name="connsiteY14" fmla="*/ 609851 h 814148"/>
                    <a:gd name="connsiteX15" fmla="*/ 790469 w 1262201"/>
                    <a:gd name="connsiteY15" fmla="*/ 569371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883338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790469 w 1262201"/>
                    <a:gd name="connsiteY15" fmla="*/ 569371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883338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70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47557 w 1262201"/>
                    <a:gd name="connsiteY23" fmla="*/ 490789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70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483288 w 1262201"/>
                    <a:gd name="connsiteY21" fmla="*/ 512220 h 814148"/>
                    <a:gd name="connsiteX22" fmla="*/ 507100 w 1262201"/>
                    <a:gd name="connsiteY22" fmla="*/ 614614 h 814148"/>
                    <a:gd name="connsiteX23" fmla="*/ 361845 w 1262201"/>
                    <a:gd name="connsiteY23" fmla="*/ 488407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70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509481 w 1262201"/>
                    <a:gd name="connsiteY21" fmla="*/ 514601 h 814148"/>
                    <a:gd name="connsiteX22" fmla="*/ 507100 w 1262201"/>
                    <a:gd name="connsiteY22" fmla="*/ 614614 h 814148"/>
                    <a:gd name="connsiteX23" fmla="*/ 361845 w 1262201"/>
                    <a:gd name="connsiteY23" fmla="*/ 488407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70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509481 w 1262201"/>
                    <a:gd name="connsiteY21" fmla="*/ 514601 h 814148"/>
                    <a:gd name="connsiteX22" fmla="*/ 507100 w 1262201"/>
                    <a:gd name="connsiteY22" fmla="*/ 614614 h 814148"/>
                    <a:gd name="connsiteX23" fmla="*/ 361845 w 1262201"/>
                    <a:gd name="connsiteY23" fmla="*/ 488407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  <a:gd name="connsiteX0" fmla="*/ 180869 w 1262201"/>
                    <a:gd name="connsiteY0" fmla="*/ 797970 h 814148"/>
                    <a:gd name="connsiteX1" fmla="*/ 126100 w 1262201"/>
                    <a:gd name="connsiteY1" fmla="*/ 731296 h 814148"/>
                    <a:gd name="connsiteX2" fmla="*/ 40375 w 1262201"/>
                    <a:gd name="connsiteY2" fmla="*/ 697958 h 814148"/>
                    <a:gd name="connsiteX3" fmla="*/ 11800 w 1262201"/>
                    <a:gd name="connsiteY3" fmla="*/ 359820 h 814148"/>
                    <a:gd name="connsiteX4" fmla="*/ 233256 w 1262201"/>
                    <a:gd name="connsiteY4" fmla="*/ 64545 h 814148"/>
                    <a:gd name="connsiteX5" fmla="*/ 657119 w 1262201"/>
                    <a:gd name="connsiteY5" fmla="*/ 2632 h 814148"/>
                    <a:gd name="connsiteX6" fmla="*/ 1128605 w 1262201"/>
                    <a:gd name="connsiteY6" fmla="*/ 116931 h 814148"/>
                    <a:gd name="connsiteX7" fmla="*/ 1261956 w 1262201"/>
                    <a:gd name="connsiteY7" fmla="*/ 445545 h 814148"/>
                    <a:gd name="connsiteX8" fmla="*/ 1231001 w 1262201"/>
                    <a:gd name="connsiteY8" fmla="*/ 686051 h 814148"/>
                    <a:gd name="connsiteX9" fmla="*/ 1166707 w 1262201"/>
                    <a:gd name="connsiteY9" fmla="*/ 712245 h 814148"/>
                    <a:gd name="connsiteX10" fmla="*/ 1114319 w 1262201"/>
                    <a:gd name="connsiteY10" fmla="*/ 769395 h 814148"/>
                    <a:gd name="connsiteX11" fmla="*/ 1059549 w 1262201"/>
                    <a:gd name="connsiteY11" fmla="*/ 712246 h 814148"/>
                    <a:gd name="connsiteX12" fmla="*/ 940488 w 1262201"/>
                    <a:gd name="connsiteY12" fmla="*/ 424114 h 814148"/>
                    <a:gd name="connsiteX13" fmla="*/ 904770 w 1262201"/>
                    <a:gd name="connsiteY13" fmla="*/ 505077 h 814148"/>
                    <a:gd name="connsiteX14" fmla="*/ 947631 w 1262201"/>
                    <a:gd name="connsiteY14" fmla="*/ 609851 h 814148"/>
                    <a:gd name="connsiteX15" fmla="*/ 826188 w 1262201"/>
                    <a:gd name="connsiteY15" fmla="*/ 566990 h 814148"/>
                    <a:gd name="connsiteX16" fmla="*/ 754750 w 1262201"/>
                    <a:gd name="connsiteY16" fmla="*/ 474120 h 814148"/>
                    <a:gd name="connsiteX17" fmla="*/ 711887 w 1262201"/>
                    <a:gd name="connsiteY17" fmla="*/ 545558 h 814148"/>
                    <a:gd name="connsiteX18" fmla="*/ 740462 w 1262201"/>
                    <a:gd name="connsiteY18" fmla="*/ 657478 h 814148"/>
                    <a:gd name="connsiteX19" fmla="*/ 607113 w 1262201"/>
                    <a:gd name="connsiteY19" fmla="*/ 574132 h 814148"/>
                    <a:gd name="connsiteX20" fmla="*/ 535676 w 1262201"/>
                    <a:gd name="connsiteY20" fmla="*/ 471740 h 814148"/>
                    <a:gd name="connsiteX21" fmla="*/ 509481 w 1262201"/>
                    <a:gd name="connsiteY21" fmla="*/ 514601 h 814148"/>
                    <a:gd name="connsiteX22" fmla="*/ 507100 w 1262201"/>
                    <a:gd name="connsiteY22" fmla="*/ 614614 h 814148"/>
                    <a:gd name="connsiteX23" fmla="*/ 361845 w 1262201"/>
                    <a:gd name="connsiteY23" fmla="*/ 488407 h 814148"/>
                    <a:gd name="connsiteX24" fmla="*/ 316600 w 1262201"/>
                    <a:gd name="connsiteY24" fmla="*/ 395539 h 814148"/>
                    <a:gd name="connsiteX25" fmla="*/ 252307 w 1262201"/>
                    <a:gd name="connsiteY25" fmla="*/ 400302 h 814148"/>
                    <a:gd name="connsiteX26" fmla="*/ 180869 w 1262201"/>
                    <a:gd name="connsiteY26" fmla="*/ 797970 h 8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62201" h="814148">
                      <a:moveTo>
                        <a:pt x="180869" y="797970"/>
                      </a:moveTo>
                      <a:cubicBezTo>
                        <a:pt x="159835" y="853136"/>
                        <a:pt x="148325" y="751140"/>
                        <a:pt x="126100" y="731296"/>
                      </a:cubicBezTo>
                      <a:cubicBezTo>
                        <a:pt x="103875" y="711452"/>
                        <a:pt x="59425" y="759871"/>
                        <a:pt x="40375" y="697958"/>
                      </a:cubicBezTo>
                      <a:cubicBezTo>
                        <a:pt x="21325" y="636045"/>
                        <a:pt x="-20347" y="465389"/>
                        <a:pt x="11800" y="359820"/>
                      </a:cubicBezTo>
                      <a:cubicBezTo>
                        <a:pt x="43947" y="254251"/>
                        <a:pt x="125703" y="124076"/>
                        <a:pt x="233256" y="64545"/>
                      </a:cubicBezTo>
                      <a:cubicBezTo>
                        <a:pt x="340809" y="5014"/>
                        <a:pt x="507894" y="-6099"/>
                        <a:pt x="657119" y="2632"/>
                      </a:cubicBezTo>
                      <a:cubicBezTo>
                        <a:pt x="806344" y="11363"/>
                        <a:pt x="1027799" y="43112"/>
                        <a:pt x="1128605" y="116931"/>
                      </a:cubicBezTo>
                      <a:cubicBezTo>
                        <a:pt x="1229411" y="190750"/>
                        <a:pt x="1259178" y="343548"/>
                        <a:pt x="1261956" y="445545"/>
                      </a:cubicBezTo>
                      <a:cubicBezTo>
                        <a:pt x="1264734" y="547542"/>
                        <a:pt x="1243304" y="641601"/>
                        <a:pt x="1231001" y="686051"/>
                      </a:cubicBezTo>
                      <a:cubicBezTo>
                        <a:pt x="1218698" y="730501"/>
                        <a:pt x="1186154" y="698354"/>
                        <a:pt x="1166707" y="712245"/>
                      </a:cubicBezTo>
                      <a:cubicBezTo>
                        <a:pt x="1147260" y="726136"/>
                        <a:pt x="1132179" y="769395"/>
                        <a:pt x="1114319" y="769395"/>
                      </a:cubicBezTo>
                      <a:cubicBezTo>
                        <a:pt x="1096459" y="769395"/>
                        <a:pt x="1085743" y="771777"/>
                        <a:pt x="1059549" y="712246"/>
                      </a:cubicBezTo>
                      <a:cubicBezTo>
                        <a:pt x="1033355" y="652715"/>
                        <a:pt x="966284" y="458642"/>
                        <a:pt x="940488" y="424114"/>
                      </a:cubicBezTo>
                      <a:cubicBezTo>
                        <a:pt x="914692" y="389586"/>
                        <a:pt x="903580" y="474121"/>
                        <a:pt x="904770" y="505077"/>
                      </a:cubicBezTo>
                      <a:cubicBezTo>
                        <a:pt x="905960" y="536033"/>
                        <a:pt x="919849" y="560639"/>
                        <a:pt x="947631" y="609851"/>
                      </a:cubicBezTo>
                      <a:cubicBezTo>
                        <a:pt x="932550" y="630489"/>
                        <a:pt x="858335" y="589612"/>
                        <a:pt x="826188" y="566990"/>
                      </a:cubicBezTo>
                      <a:cubicBezTo>
                        <a:pt x="794041" y="544368"/>
                        <a:pt x="773800" y="477692"/>
                        <a:pt x="754750" y="474120"/>
                      </a:cubicBezTo>
                      <a:cubicBezTo>
                        <a:pt x="735700" y="470548"/>
                        <a:pt x="714268" y="514998"/>
                        <a:pt x="711887" y="545558"/>
                      </a:cubicBezTo>
                      <a:cubicBezTo>
                        <a:pt x="709506" y="576118"/>
                        <a:pt x="757924" y="652716"/>
                        <a:pt x="740462" y="657478"/>
                      </a:cubicBezTo>
                      <a:cubicBezTo>
                        <a:pt x="723000" y="662240"/>
                        <a:pt x="641244" y="605088"/>
                        <a:pt x="607113" y="574132"/>
                      </a:cubicBezTo>
                      <a:cubicBezTo>
                        <a:pt x="572982" y="543176"/>
                        <a:pt x="551948" y="481662"/>
                        <a:pt x="535676" y="471740"/>
                      </a:cubicBezTo>
                      <a:cubicBezTo>
                        <a:pt x="519404" y="461818"/>
                        <a:pt x="514244" y="490789"/>
                        <a:pt x="509481" y="514601"/>
                      </a:cubicBezTo>
                      <a:cubicBezTo>
                        <a:pt x="504718" y="538413"/>
                        <a:pt x="531706" y="618980"/>
                        <a:pt x="507100" y="614614"/>
                      </a:cubicBezTo>
                      <a:cubicBezTo>
                        <a:pt x="482494" y="610248"/>
                        <a:pt x="384070" y="532063"/>
                        <a:pt x="361845" y="488407"/>
                      </a:cubicBezTo>
                      <a:cubicBezTo>
                        <a:pt x="339620" y="444751"/>
                        <a:pt x="325331" y="417764"/>
                        <a:pt x="316600" y="395539"/>
                      </a:cubicBezTo>
                      <a:cubicBezTo>
                        <a:pt x="307869" y="373314"/>
                        <a:pt x="274929" y="333230"/>
                        <a:pt x="252307" y="400302"/>
                      </a:cubicBezTo>
                      <a:cubicBezTo>
                        <a:pt x="229685" y="467374"/>
                        <a:pt x="201903" y="742804"/>
                        <a:pt x="180869" y="797970"/>
                      </a:cubicBezTo>
                      <a:close/>
                    </a:path>
                  </a:pathLst>
                </a:custGeom>
                <a:solidFill>
                  <a:srgbClr val="9E6F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6" name="组合 35"/>
                <p:cNvGrpSpPr/>
                <p:nvPr/>
              </p:nvGrpSpPr>
              <p:grpSpPr>
                <a:xfrm>
                  <a:off x="1515748" y="6423821"/>
                  <a:ext cx="486266" cy="200886"/>
                  <a:chOff x="4980584" y="-1842713"/>
                  <a:chExt cx="784275" cy="324000"/>
                </a:xfrm>
              </p:grpSpPr>
              <p:sp>
                <p:nvSpPr>
                  <p:cNvPr id="37" name="椭圆 36"/>
                  <p:cNvSpPr/>
                  <p:nvPr/>
                </p:nvSpPr>
                <p:spPr>
                  <a:xfrm>
                    <a:off x="4980584" y="-1842713"/>
                    <a:ext cx="324000" cy="324000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弧形 37"/>
                  <p:cNvSpPr/>
                  <p:nvPr/>
                </p:nvSpPr>
                <p:spPr>
                  <a:xfrm>
                    <a:off x="5282721" y="-1831155"/>
                    <a:ext cx="180000" cy="144016"/>
                  </a:xfrm>
                  <a:prstGeom prst="arc">
                    <a:avLst>
                      <a:gd name="adj1" fmla="val 10868684"/>
                      <a:gd name="adj2" fmla="val 0"/>
                    </a:avLst>
                  </a:prstGeom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9" name="椭圆 38"/>
                  <p:cNvSpPr/>
                  <p:nvPr/>
                </p:nvSpPr>
                <p:spPr>
                  <a:xfrm>
                    <a:off x="5440859" y="-1842713"/>
                    <a:ext cx="324000" cy="324000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57" name="标题 3"/>
          <p:cNvSpPr txBox="1">
            <a:spLocks/>
          </p:cNvSpPr>
          <p:nvPr/>
        </p:nvSpPr>
        <p:spPr>
          <a:xfrm>
            <a:off x="1568450" y="3527036"/>
            <a:ext cx="6007100" cy="80957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一般的证件照都是矩形，如果想变成圆形，只用对图片进行简单裁剪即可。</a:t>
            </a:r>
            <a:endParaRPr lang="zh-CN" altLang="en-US" sz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8" name="内容占位符 4"/>
          <p:cNvSpPr txBox="1">
            <a:spLocks/>
          </p:cNvSpPr>
          <p:nvPr/>
        </p:nvSpPr>
        <p:spPr>
          <a:xfrm>
            <a:off x="2570851" y="507193"/>
            <a:ext cx="4002298" cy="522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ABOUT THE PHOTO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48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istrator\桌面\QQ截图201503311126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784" y="1178225"/>
            <a:ext cx="1472580" cy="29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临时盒子\收集\pic\7973079_223050454102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r="2336" b="4858"/>
          <a:stretch/>
        </p:blipFill>
        <p:spPr bwMode="auto">
          <a:xfrm>
            <a:off x="755093" y="640698"/>
            <a:ext cx="1766482" cy="176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临时盒子\收集\pic\7973079_223050454102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" r="2336" b="4858"/>
          <a:stretch/>
        </p:blipFill>
        <p:spPr bwMode="auto">
          <a:xfrm>
            <a:off x="755093" y="3048605"/>
            <a:ext cx="1766482" cy="176648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3"/>
          <p:cNvSpPr txBox="1">
            <a:spLocks/>
          </p:cNvSpPr>
          <p:nvPr/>
        </p:nvSpPr>
        <p:spPr>
          <a:xfrm>
            <a:off x="6209118" y="1137250"/>
            <a:ext cx="2642782" cy="191135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用裁剪工具先将照片剪裁成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，然后再裁剪成圆形，即可。</a:t>
            </a:r>
            <a:endParaRPr lang="en-US" altLang="zh-CN" sz="20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点击裁剪下面的实心小三角即可。</a:t>
            </a:r>
            <a:endParaRPr lang="zh-CN" altLang="en-US" sz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638334" y="2606081"/>
            <a:ext cx="0" cy="243625"/>
          </a:xfrm>
          <a:prstGeom prst="straightConnector1">
            <a:avLst/>
          </a:prstGeom>
          <a:ln w="3810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3424367" y="2571750"/>
            <a:ext cx="436436" cy="0"/>
          </a:xfrm>
          <a:prstGeom prst="straightConnector1">
            <a:avLst/>
          </a:prstGeom>
          <a:ln w="38100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073400" y="1809750"/>
            <a:ext cx="0" cy="1524000"/>
          </a:xfrm>
          <a:prstGeom prst="line">
            <a:avLst/>
          </a:prstGeom>
          <a:ln>
            <a:solidFill>
              <a:srgbClr val="FFFF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内容占位符 4"/>
          <p:cNvSpPr txBox="1">
            <a:spLocks/>
          </p:cNvSpPr>
          <p:nvPr/>
        </p:nvSpPr>
        <p:spPr>
          <a:xfrm>
            <a:off x="4494584" y="507193"/>
            <a:ext cx="4002298" cy="522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ABOUT THE PHOTO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039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/>
          <p:cNvSpPr txBox="1">
            <a:spLocks/>
          </p:cNvSpPr>
          <p:nvPr/>
        </p:nvSpPr>
        <p:spPr>
          <a:xfrm>
            <a:off x="2570851" y="507193"/>
            <a:ext cx="4002298" cy="522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chemeClr val="bg1"/>
                </a:solidFill>
              </a:rPr>
              <a:t>ABOUT THE VEDIO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77" y="1471798"/>
            <a:ext cx="5901333" cy="2452502"/>
          </a:xfrm>
          <a:prstGeom prst="rect">
            <a:avLst/>
          </a:prstGeom>
        </p:spPr>
      </p:pic>
      <p:sp>
        <p:nvSpPr>
          <p:cNvPr id="7" name="标题 3"/>
          <p:cNvSpPr txBox="1">
            <a:spLocks/>
          </p:cNvSpPr>
          <p:nvPr/>
        </p:nvSpPr>
        <p:spPr>
          <a:xfrm>
            <a:off x="6573150" y="1706629"/>
            <a:ext cx="2008877" cy="198284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依次选择</a:t>
            </a:r>
            <a:endParaRPr lang="en-US" altLang="zh-CN" sz="20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文件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----</a:t>
            </a: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导出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----</a:t>
            </a: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创建视频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----</a:t>
            </a: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选择时间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  <a:ea typeface="+mn-ea"/>
              </a:rPr>
              <a:t>----</a:t>
            </a:r>
          </a:p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+mn-ea"/>
                <a:ea typeface="+mn-ea"/>
              </a:rPr>
              <a:t>创建。</a:t>
            </a:r>
            <a:endParaRPr lang="zh-CN" altLang="en-US" sz="20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4846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4665" y="625872"/>
            <a:ext cx="3114675" cy="488156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/>
              <a:t>ABOUT THE SKILL</a:t>
            </a:r>
            <a:endParaRPr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072710750"/>
              </p:ext>
            </p:extLst>
          </p:nvPr>
        </p:nvGraphicFramePr>
        <p:xfrm>
          <a:off x="154300" y="1114028"/>
          <a:ext cx="5508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标题 3"/>
          <p:cNvSpPr txBox="1">
            <a:spLocks/>
          </p:cNvSpPr>
          <p:nvPr/>
        </p:nvSpPr>
        <p:spPr>
          <a:xfrm>
            <a:off x="5041900" y="1498600"/>
            <a:ext cx="4102100" cy="23495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、选择簇状条形图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、设置一列真实数据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、再设置一列百分百数据做底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、将红色星星复制黏贴到真实数据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5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、将带有透明度的白色星星复制黏贴到百分百数据列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6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、使系列重叠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7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、</a:t>
            </a:r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OK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！</a:t>
            </a:r>
            <a:endParaRPr lang="zh-CN" altLang="en-US" sz="1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5041901" y="3975101"/>
            <a:ext cx="3678927" cy="9016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dirty="0" smtClean="0">
                <a:solidFill>
                  <a:schemeClr val="bg1"/>
                </a:solidFill>
                <a:latin typeface="+mn-ea"/>
                <a:ea typeface="+mn-ea"/>
              </a:rPr>
              <a:t>Ps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：调整图表长宽得到十颗星星，看上去更准确美观</a:t>
            </a:r>
            <a:endParaRPr lang="en-US" altLang="zh-CN" sz="1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1800" dirty="0" err="1" smtClean="0">
                <a:solidFill>
                  <a:schemeClr val="bg1"/>
                </a:solidFill>
                <a:latin typeface="+mn-ea"/>
                <a:ea typeface="+mn-ea"/>
              </a:rPr>
              <a:t>Pps</a:t>
            </a:r>
            <a:r>
              <a:rPr lang="zh-CN" altLang="en-US" sz="1800" dirty="0" smtClean="0">
                <a:solidFill>
                  <a:schemeClr val="bg1"/>
                </a:solidFill>
                <a:latin typeface="+mn-ea"/>
                <a:ea typeface="+mn-ea"/>
              </a:rPr>
              <a:t>：若有疑问打开图表看看</a:t>
            </a:r>
            <a:endParaRPr lang="zh-CN" altLang="en-US" sz="1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326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6200000" flipV="1">
            <a:off x="1311754" y="4194033"/>
            <a:ext cx="250446" cy="250282"/>
          </a:xfrm>
          <a:custGeom>
            <a:avLst/>
            <a:gdLst>
              <a:gd name="connsiteX0" fmla="*/ 2154777 w 2154940"/>
              <a:gd name="connsiteY0" fmla="*/ 1702596 h 2153531"/>
              <a:gd name="connsiteX1" fmla="*/ 1549940 w 2154940"/>
              <a:gd name="connsiteY1" fmla="*/ 1297783 h 2153531"/>
              <a:gd name="connsiteX2" fmla="*/ 1292764 w 2154940"/>
              <a:gd name="connsiteY2" fmla="*/ 1674020 h 2153531"/>
              <a:gd name="connsiteX3" fmla="*/ 829983 w 2154940"/>
              <a:gd name="connsiteY3" fmla="*/ 1370523 h 2153531"/>
              <a:gd name="connsiteX4" fmla="*/ 804016 w 2154940"/>
              <a:gd name="connsiteY4" fmla="*/ 1345907 h 2153531"/>
              <a:gd name="connsiteX5" fmla="*/ 803427 w 2154940"/>
              <a:gd name="connsiteY5" fmla="*/ 1346496 h 2153531"/>
              <a:gd name="connsiteX6" fmla="*/ 783009 w 2154940"/>
              <a:gd name="connsiteY6" fmla="*/ 1324958 h 2153531"/>
              <a:gd name="connsiteX7" fmla="*/ 479511 w 2154940"/>
              <a:gd name="connsiteY7" fmla="*/ 862176 h 2153531"/>
              <a:gd name="connsiteX8" fmla="*/ 855749 w 2154940"/>
              <a:gd name="connsiteY8" fmla="*/ 605000 h 2153531"/>
              <a:gd name="connsiteX9" fmla="*/ 450935 w 2154940"/>
              <a:gd name="connsiteY9" fmla="*/ 163 h 2153531"/>
              <a:gd name="connsiteX10" fmla="*/ 3259 w 2154940"/>
              <a:gd name="connsiteY10" fmla="*/ 524038 h 2153531"/>
              <a:gd name="connsiteX11" fmla="*/ 274722 w 2154940"/>
              <a:gd name="connsiteY11" fmla="*/ 1133638 h 2153531"/>
              <a:gd name="connsiteX12" fmla="*/ 488440 w 2154940"/>
              <a:gd name="connsiteY12" fmla="*/ 1425937 h 2153531"/>
              <a:gd name="connsiteX13" fmla="*/ 604108 w 2154940"/>
              <a:gd name="connsiteY13" fmla="*/ 1554442 h 2153531"/>
              <a:gd name="connsiteX14" fmla="*/ 605039 w 2154940"/>
              <a:gd name="connsiteY14" fmla="*/ 1553510 h 2153531"/>
              <a:gd name="connsiteX15" fmla="*/ 729004 w 2154940"/>
              <a:gd name="connsiteY15" fmla="*/ 1665091 h 2153531"/>
              <a:gd name="connsiteX16" fmla="*/ 1021302 w 2154940"/>
              <a:gd name="connsiteY16" fmla="*/ 1878809 h 2153531"/>
              <a:gd name="connsiteX17" fmla="*/ 1630902 w 2154940"/>
              <a:gd name="connsiteY17" fmla="*/ 2150272 h 2153531"/>
              <a:gd name="connsiteX18" fmla="*/ 2154777 w 2154940"/>
              <a:gd name="connsiteY18" fmla="*/ 1702596 h 2153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54940" h="2153531">
                <a:moveTo>
                  <a:pt x="2154777" y="1702596"/>
                </a:moveTo>
                <a:cubicBezTo>
                  <a:pt x="2146045" y="1617665"/>
                  <a:pt x="1693609" y="1302546"/>
                  <a:pt x="1549940" y="1297783"/>
                </a:cubicBezTo>
                <a:cubicBezTo>
                  <a:pt x="1406271" y="1293020"/>
                  <a:pt x="1435639" y="1684339"/>
                  <a:pt x="1292764" y="1674020"/>
                </a:cubicBezTo>
                <a:cubicBezTo>
                  <a:pt x="1185608" y="1666281"/>
                  <a:pt x="986476" y="1513881"/>
                  <a:pt x="829983" y="1370523"/>
                </a:cubicBezTo>
                <a:lnTo>
                  <a:pt x="804016" y="1345907"/>
                </a:lnTo>
                <a:lnTo>
                  <a:pt x="803427" y="1346496"/>
                </a:lnTo>
                <a:lnTo>
                  <a:pt x="783009" y="1324958"/>
                </a:lnTo>
                <a:cubicBezTo>
                  <a:pt x="639651" y="1168464"/>
                  <a:pt x="487250" y="969332"/>
                  <a:pt x="479511" y="862176"/>
                </a:cubicBezTo>
                <a:cubicBezTo>
                  <a:pt x="469192" y="719301"/>
                  <a:pt x="860512" y="748669"/>
                  <a:pt x="855749" y="605000"/>
                </a:cubicBezTo>
                <a:cubicBezTo>
                  <a:pt x="850986" y="461331"/>
                  <a:pt x="535866" y="8895"/>
                  <a:pt x="450935" y="163"/>
                </a:cubicBezTo>
                <a:cubicBezTo>
                  <a:pt x="366004" y="-8569"/>
                  <a:pt x="32628" y="335126"/>
                  <a:pt x="3259" y="524038"/>
                </a:cubicBezTo>
                <a:cubicBezTo>
                  <a:pt x="-26110" y="712950"/>
                  <a:pt x="149309" y="937582"/>
                  <a:pt x="274722" y="1133638"/>
                </a:cubicBezTo>
                <a:cubicBezTo>
                  <a:pt x="337428" y="1231666"/>
                  <a:pt x="408469" y="1330290"/>
                  <a:pt x="488440" y="1425937"/>
                </a:cubicBezTo>
                <a:lnTo>
                  <a:pt x="604108" y="1554442"/>
                </a:lnTo>
                <a:lnTo>
                  <a:pt x="605039" y="1553510"/>
                </a:lnTo>
                <a:lnTo>
                  <a:pt x="729004" y="1665091"/>
                </a:lnTo>
                <a:cubicBezTo>
                  <a:pt x="824651" y="1745062"/>
                  <a:pt x="923274" y="1816103"/>
                  <a:pt x="1021302" y="1878809"/>
                </a:cubicBezTo>
                <a:cubicBezTo>
                  <a:pt x="1217358" y="2004222"/>
                  <a:pt x="1441990" y="2179641"/>
                  <a:pt x="1630902" y="2150272"/>
                </a:cubicBezTo>
                <a:cubicBezTo>
                  <a:pt x="1819814" y="2120903"/>
                  <a:pt x="2163509" y="1787527"/>
                  <a:pt x="2154777" y="17025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37448" y="4238717"/>
            <a:ext cx="257491" cy="160914"/>
            <a:chOff x="287524" y="3126226"/>
            <a:chExt cx="576064" cy="270016"/>
          </a:xfrm>
          <a:solidFill>
            <a:srgbClr val="FFFFFF"/>
          </a:solidFill>
        </p:grpSpPr>
        <p:sp>
          <p:nvSpPr>
            <p:cNvPr id="5" name="任意多边形 4"/>
            <p:cNvSpPr/>
            <p:nvPr/>
          </p:nvSpPr>
          <p:spPr>
            <a:xfrm>
              <a:off x="287524" y="3144242"/>
              <a:ext cx="576064" cy="252000"/>
            </a:xfrm>
            <a:custGeom>
              <a:avLst/>
              <a:gdLst>
                <a:gd name="connsiteX0" fmla="*/ 576032 w 576064"/>
                <a:gd name="connsiteY0" fmla="*/ 16 h 252000"/>
                <a:gd name="connsiteX1" fmla="*/ 576032 w 576064"/>
                <a:gd name="connsiteY1" fmla="*/ 252000 h 252000"/>
                <a:gd name="connsiteX2" fmla="*/ 32 w 576064"/>
                <a:gd name="connsiteY2" fmla="*/ 252000 h 252000"/>
                <a:gd name="connsiteX3" fmla="*/ 32 w 576064"/>
                <a:gd name="connsiteY3" fmla="*/ 16 h 252000"/>
                <a:gd name="connsiteX4" fmla="*/ 288032 w 576064"/>
                <a:gd name="connsiteY4" fmla="*/ 144016 h 252000"/>
                <a:gd name="connsiteX5" fmla="*/ 576032 w 576064"/>
                <a:gd name="connsiteY5" fmla="*/ 0 h 252000"/>
                <a:gd name="connsiteX6" fmla="*/ 576064 w 576064"/>
                <a:gd name="connsiteY6" fmla="*/ 0 h 252000"/>
                <a:gd name="connsiteX7" fmla="*/ 576032 w 576064"/>
                <a:gd name="connsiteY7" fmla="*/ 16 h 252000"/>
                <a:gd name="connsiteX8" fmla="*/ 0 w 576064"/>
                <a:gd name="connsiteY8" fmla="*/ 0 h 252000"/>
                <a:gd name="connsiteX9" fmla="*/ 32 w 576064"/>
                <a:gd name="connsiteY9" fmla="*/ 0 h 252000"/>
                <a:gd name="connsiteX10" fmla="*/ 32 w 576064"/>
                <a:gd name="connsiteY10" fmla="*/ 16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6064" h="252000">
                  <a:moveTo>
                    <a:pt x="576032" y="16"/>
                  </a:moveTo>
                  <a:lnTo>
                    <a:pt x="576032" y="252000"/>
                  </a:lnTo>
                  <a:lnTo>
                    <a:pt x="32" y="252000"/>
                  </a:lnTo>
                  <a:lnTo>
                    <a:pt x="32" y="16"/>
                  </a:lnTo>
                  <a:lnTo>
                    <a:pt x="288032" y="144016"/>
                  </a:lnTo>
                  <a:close/>
                  <a:moveTo>
                    <a:pt x="576032" y="0"/>
                  </a:moveTo>
                  <a:lnTo>
                    <a:pt x="576064" y="0"/>
                  </a:lnTo>
                  <a:lnTo>
                    <a:pt x="576032" y="16"/>
                  </a:lnTo>
                  <a:close/>
                  <a:moveTo>
                    <a:pt x="0" y="0"/>
                  </a:moveTo>
                  <a:lnTo>
                    <a:pt x="32" y="0"/>
                  </a:lnTo>
                  <a:lnTo>
                    <a:pt x="32" y="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287524" y="3126226"/>
              <a:ext cx="576064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30307" y="4166311"/>
            <a:ext cx="2101859" cy="305727"/>
            <a:chOff x="5730305" y="4166310"/>
            <a:chExt cx="2101859" cy="305727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5730305" y="4175795"/>
              <a:ext cx="179821" cy="286757"/>
            </a:xfrm>
            <a:custGeom>
              <a:avLst/>
              <a:gdLst>
                <a:gd name="T0" fmla="*/ 124 w 124"/>
                <a:gd name="T1" fmla="*/ 61 h 200"/>
                <a:gd name="T2" fmla="*/ 62 w 124"/>
                <a:gd name="T3" fmla="*/ 0 h 200"/>
                <a:gd name="T4" fmla="*/ 0 w 124"/>
                <a:gd name="T5" fmla="*/ 61 h 200"/>
                <a:gd name="T6" fmla="*/ 9 w 124"/>
                <a:gd name="T7" fmla="*/ 92 h 200"/>
                <a:gd name="T8" fmla="*/ 9 w 124"/>
                <a:gd name="T9" fmla="*/ 92 h 200"/>
                <a:gd name="T10" fmla="*/ 62 w 124"/>
                <a:gd name="T11" fmla="*/ 200 h 200"/>
                <a:gd name="T12" fmla="*/ 115 w 124"/>
                <a:gd name="T13" fmla="*/ 92 h 200"/>
                <a:gd name="T14" fmla="*/ 115 w 124"/>
                <a:gd name="T15" fmla="*/ 92 h 200"/>
                <a:gd name="T16" fmla="*/ 124 w 124"/>
                <a:gd name="T17" fmla="*/ 61 h 200"/>
                <a:gd name="T18" fmla="*/ 62 w 124"/>
                <a:gd name="T19" fmla="*/ 80 h 200"/>
                <a:gd name="T20" fmla="*/ 36 w 124"/>
                <a:gd name="T21" fmla="*/ 54 h 200"/>
                <a:gd name="T22" fmla="*/ 62 w 124"/>
                <a:gd name="T23" fmla="*/ 28 h 200"/>
                <a:gd name="T24" fmla="*/ 88 w 124"/>
                <a:gd name="T25" fmla="*/ 54 h 200"/>
                <a:gd name="T26" fmla="*/ 62 w 124"/>
                <a:gd name="T27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00">
                  <a:moveTo>
                    <a:pt x="124" y="61"/>
                  </a:moveTo>
                  <a:cubicBezTo>
                    <a:pt x="124" y="27"/>
                    <a:pt x="96" y="0"/>
                    <a:pt x="62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73"/>
                    <a:pt x="4" y="83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20" y="83"/>
                    <a:pt x="124" y="73"/>
                    <a:pt x="124" y="61"/>
                  </a:cubicBezTo>
                  <a:close/>
                  <a:moveTo>
                    <a:pt x="62" y="80"/>
                  </a:moveTo>
                  <a:cubicBezTo>
                    <a:pt x="48" y="80"/>
                    <a:pt x="36" y="68"/>
                    <a:pt x="36" y="54"/>
                  </a:cubicBezTo>
                  <a:cubicBezTo>
                    <a:pt x="36" y="40"/>
                    <a:pt x="48" y="28"/>
                    <a:pt x="62" y="28"/>
                  </a:cubicBezTo>
                  <a:cubicBezTo>
                    <a:pt x="76" y="28"/>
                    <a:pt x="88" y="40"/>
                    <a:pt x="88" y="54"/>
                  </a:cubicBezTo>
                  <a:cubicBezTo>
                    <a:pt x="88" y="68"/>
                    <a:pt x="76" y="80"/>
                    <a:pt x="6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内容占位符 4"/>
            <p:cNvSpPr txBox="1">
              <a:spLocks/>
            </p:cNvSpPr>
            <p:nvPr/>
          </p:nvSpPr>
          <p:spPr>
            <a:xfrm>
              <a:off x="5923972" y="4166310"/>
              <a:ext cx="1908192" cy="30572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</a:rPr>
                <a:t>北京市朝阳区望京东路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内容占位符 4"/>
          <p:cNvSpPr txBox="1">
            <a:spLocks/>
          </p:cNvSpPr>
          <p:nvPr/>
        </p:nvSpPr>
        <p:spPr>
          <a:xfrm>
            <a:off x="3180023" y="1447591"/>
            <a:ext cx="3010915" cy="1640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5400" dirty="0" smtClean="0">
                <a:gradFill flip="none" rotWithShape="1">
                  <a:gsLst>
                    <a:gs pos="0">
                      <a:srgbClr val="37CD91"/>
                    </a:gs>
                    <a:gs pos="33000">
                      <a:srgbClr val="74BADE"/>
                    </a:gs>
                    <a:gs pos="66000">
                      <a:srgbClr val="F47363"/>
                    </a:gs>
                    <a:gs pos="100000">
                      <a:srgbClr val="F4D365"/>
                    </a:gs>
                  </a:gsLst>
                  <a:lin ang="0" scaled="1"/>
                  <a:tileRect/>
                </a:gradFill>
              </a:rPr>
              <a:t>CONTECE ME!</a:t>
            </a:r>
            <a:endParaRPr lang="zh-CN" altLang="en-US" sz="5400" dirty="0">
              <a:gradFill flip="none" rotWithShape="1">
                <a:gsLst>
                  <a:gs pos="0">
                    <a:srgbClr val="37CD91"/>
                  </a:gs>
                  <a:gs pos="33000">
                    <a:srgbClr val="74BADE"/>
                  </a:gs>
                  <a:gs pos="66000">
                    <a:srgbClr val="F47363"/>
                  </a:gs>
                  <a:gs pos="100000">
                    <a:srgbClr val="F4D365"/>
                  </a:gs>
                </a:gsLst>
                <a:lin ang="0" scaled="1"/>
                <a:tileRect/>
              </a:gra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1374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2181225"/>
            <a:ext cx="19621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748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/>
          <p:cNvSpPr/>
          <p:nvPr/>
        </p:nvSpPr>
        <p:spPr>
          <a:xfrm>
            <a:off x="611002" y="27343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75" name="内容占位符 4"/>
          <p:cNvSpPr txBox="1">
            <a:spLocks/>
          </p:cNvSpPr>
          <p:nvPr/>
        </p:nvSpPr>
        <p:spPr>
          <a:xfrm>
            <a:off x="2089404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567035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2255475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矩形 119"/>
          <p:cNvSpPr/>
          <p:nvPr/>
        </p:nvSpPr>
        <p:spPr>
          <a:xfrm>
            <a:off x="3908472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5583160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7257848" y="1599282"/>
            <a:ext cx="1327061" cy="2016277"/>
          </a:xfrm>
          <a:prstGeom prst="rect">
            <a:avLst/>
          </a:prstGeom>
          <a:solidFill>
            <a:srgbClr val="37CD9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98" name="任意多边形 97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9" name="任意多边形 98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1" name="任意多边形 100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任意多边形 101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菱形 102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5" name="菱形 104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7" name="菱形 106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0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1" name="任意多边形 110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113" name="椭圆 112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4" name="弧形 113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2" name="矩形 23"/>
          <p:cNvSpPr/>
          <p:nvPr/>
        </p:nvSpPr>
        <p:spPr>
          <a:xfrm>
            <a:off x="2128218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EDUCATION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5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4" name="Freeform 152"/>
          <p:cNvSpPr>
            <a:spLocks noEditPoints="1"/>
          </p:cNvSpPr>
          <p:nvPr/>
        </p:nvSpPr>
        <p:spPr bwMode="auto">
          <a:xfrm>
            <a:off x="842368" y="2628646"/>
            <a:ext cx="776390" cy="843902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内容占位符 4"/>
          <p:cNvSpPr txBox="1">
            <a:spLocks/>
          </p:cNvSpPr>
          <p:nvPr/>
        </p:nvSpPr>
        <p:spPr>
          <a:xfrm>
            <a:off x="430216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kindergarten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9" name="内容占位符 4"/>
          <p:cNvSpPr txBox="1">
            <a:spLocks/>
          </p:cNvSpPr>
          <p:nvPr/>
        </p:nvSpPr>
        <p:spPr>
          <a:xfrm>
            <a:off x="441273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93.9-95.6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625035" y="2677014"/>
            <a:ext cx="587938" cy="747169"/>
            <a:chOff x="1493838" y="1541463"/>
            <a:chExt cx="381000" cy="484187"/>
          </a:xfrm>
          <a:solidFill>
            <a:srgbClr val="FFFFFF"/>
          </a:solidFill>
        </p:grpSpPr>
        <p:sp>
          <p:nvSpPr>
            <p:cNvPr id="32" name="Freeform 126"/>
            <p:cNvSpPr>
              <a:spLocks noEditPoint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136 w 160"/>
                <a:gd name="T13" fmla="*/ 116 h 302"/>
                <a:gd name="T14" fmla="*/ 94 w 160"/>
                <a:gd name="T15" fmla="*/ 189 h 302"/>
                <a:gd name="T16" fmla="*/ 94 w 160"/>
                <a:gd name="T17" fmla="*/ 124 h 302"/>
                <a:gd name="T18" fmla="*/ 160 w 160"/>
                <a:gd name="T19" fmla="*/ 0 h 302"/>
                <a:gd name="T20" fmla="*/ 94 w 160"/>
                <a:gd name="T21" fmla="*/ 302 h 302"/>
                <a:gd name="T22" fmla="*/ 0 w 160"/>
                <a:gd name="T23" fmla="*/ 302 h 302"/>
                <a:gd name="T24" fmla="*/ 94 w 160"/>
                <a:gd name="T25" fmla="*/ 124 h 302"/>
                <a:gd name="T26" fmla="*/ 94 w 160"/>
                <a:gd name="T27" fmla="*/ 189 h 302"/>
                <a:gd name="T28" fmla="*/ 53 w 160"/>
                <a:gd name="T29" fmla="*/ 261 h 302"/>
                <a:gd name="T30" fmla="*/ 94 w 160"/>
                <a:gd name="T31" fmla="*/ 261 h 302"/>
                <a:gd name="T32" fmla="*/ 94 w 160"/>
                <a:gd name="T3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内容占位符 4"/>
          <p:cNvSpPr txBox="1">
            <a:spLocks/>
          </p:cNvSpPr>
          <p:nvPr/>
        </p:nvSpPr>
        <p:spPr>
          <a:xfrm>
            <a:off x="2104904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Primary school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1" name="内容占位符 4"/>
          <p:cNvSpPr txBox="1">
            <a:spLocks/>
          </p:cNvSpPr>
          <p:nvPr/>
        </p:nvSpPr>
        <p:spPr>
          <a:xfrm>
            <a:off x="2115961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95.9-01.6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59382" y="2581665"/>
            <a:ext cx="625236" cy="937864"/>
            <a:chOff x="4269934" y="2112865"/>
            <a:chExt cx="698942" cy="1048425"/>
          </a:xfrm>
        </p:grpSpPr>
        <p:grpSp>
          <p:nvGrpSpPr>
            <p:cNvPr id="37" name="组合 36"/>
            <p:cNvGrpSpPr/>
            <p:nvPr/>
          </p:nvGrpSpPr>
          <p:grpSpPr>
            <a:xfrm>
              <a:off x="4269934" y="2112865"/>
              <a:ext cx="698942" cy="1048425"/>
              <a:chOff x="781307" y="2794181"/>
              <a:chExt cx="216001" cy="324004"/>
            </a:xfrm>
            <a:solidFill>
              <a:srgbClr val="FFFFFF"/>
            </a:solidFill>
          </p:grpSpPr>
          <p:sp>
            <p:nvSpPr>
              <p:cNvPr id="39" name="Freeform 5"/>
              <p:cNvSpPr>
                <a:spLocks noEditPoints="1"/>
              </p:cNvSpPr>
              <p:nvPr/>
            </p:nvSpPr>
            <p:spPr bwMode="auto">
              <a:xfrm>
                <a:off x="781307" y="2855748"/>
                <a:ext cx="216001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梯形 37"/>
            <p:cNvSpPr/>
            <p:nvPr/>
          </p:nvSpPr>
          <p:spPr>
            <a:xfrm>
              <a:off x="4346712" y="2791228"/>
              <a:ext cx="545383" cy="282255"/>
            </a:xfrm>
            <a:prstGeom prst="trapezoid">
              <a:avLst>
                <a:gd name="adj" fmla="val 45362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内容占位符 4"/>
          <p:cNvSpPr txBox="1">
            <a:spLocks/>
          </p:cNvSpPr>
          <p:nvPr/>
        </p:nvSpPr>
        <p:spPr>
          <a:xfrm>
            <a:off x="3779592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Middle school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3" name="内容占位符 4"/>
          <p:cNvSpPr txBox="1">
            <a:spLocks/>
          </p:cNvSpPr>
          <p:nvPr/>
        </p:nvSpPr>
        <p:spPr>
          <a:xfrm>
            <a:off x="3790649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01.9-07.6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内容占位符 4"/>
          <p:cNvSpPr txBox="1">
            <a:spLocks/>
          </p:cNvSpPr>
          <p:nvPr/>
        </p:nvSpPr>
        <p:spPr>
          <a:xfrm>
            <a:off x="5454280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University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5730551" y="2734220"/>
            <a:ext cx="1032279" cy="632757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内容占位符 4"/>
          <p:cNvSpPr txBox="1">
            <a:spLocks/>
          </p:cNvSpPr>
          <p:nvPr/>
        </p:nvSpPr>
        <p:spPr>
          <a:xfrm>
            <a:off x="5465337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07.9-11.6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6" name="内容占位符 4"/>
          <p:cNvSpPr txBox="1">
            <a:spLocks/>
          </p:cNvSpPr>
          <p:nvPr/>
        </p:nvSpPr>
        <p:spPr>
          <a:xfrm>
            <a:off x="7128969" y="1942528"/>
            <a:ext cx="1584816" cy="4093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Awards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7" name="内容占位符 4"/>
          <p:cNvSpPr txBox="1">
            <a:spLocks/>
          </p:cNvSpPr>
          <p:nvPr/>
        </p:nvSpPr>
        <p:spPr>
          <a:xfrm>
            <a:off x="7140026" y="1623972"/>
            <a:ext cx="1562702" cy="5134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93-11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9"/>
          <p:cNvSpPr>
            <a:spLocks noEditPoints="1"/>
          </p:cNvSpPr>
          <p:nvPr/>
        </p:nvSpPr>
        <p:spPr bwMode="auto">
          <a:xfrm>
            <a:off x="7613671" y="2734327"/>
            <a:ext cx="615412" cy="632540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56703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/>
          <p:cNvSpPr/>
          <p:nvPr/>
        </p:nvSpPr>
        <p:spPr>
          <a:xfrm>
            <a:off x="2255475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/>
          <p:cNvSpPr/>
          <p:nvPr/>
        </p:nvSpPr>
        <p:spPr>
          <a:xfrm>
            <a:off x="3908472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5583160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7257848" y="1547486"/>
            <a:ext cx="1327061" cy="18000"/>
          </a:xfrm>
          <a:prstGeom prst="rect">
            <a:avLst/>
          </a:prstGeom>
          <a:solidFill>
            <a:srgbClr val="37C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567035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255475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3908472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583160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7257848" y="1599282"/>
            <a:ext cx="1327061" cy="2019091"/>
          </a:xfrm>
          <a:prstGeom prst="rect">
            <a:avLst/>
          </a:prstGeom>
          <a:solidFill>
            <a:srgbClr val="37CD91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内容占位符 4"/>
          <p:cNvSpPr txBox="1">
            <a:spLocks/>
          </p:cNvSpPr>
          <p:nvPr/>
        </p:nvSpPr>
        <p:spPr>
          <a:xfrm>
            <a:off x="430216" y="1915970"/>
            <a:ext cx="1584816" cy="1124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内容占位符 4"/>
          <p:cNvSpPr txBox="1">
            <a:spLocks/>
          </p:cNvSpPr>
          <p:nvPr/>
        </p:nvSpPr>
        <p:spPr>
          <a:xfrm>
            <a:off x="2104904" y="1915970"/>
            <a:ext cx="1584816" cy="1124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内容占位符 4"/>
          <p:cNvSpPr txBox="1">
            <a:spLocks/>
          </p:cNvSpPr>
          <p:nvPr/>
        </p:nvSpPr>
        <p:spPr>
          <a:xfrm>
            <a:off x="3779592" y="1915970"/>
            <a:ext cx="1584816" cy="1124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内容占位符 4"/>
          <p:cNvSpPr txBox="1">
            <a:spLocks/>
          </p:cNvSpPr>
          <p:nvPr/>
        </p:nvSpPr>
        <p:spPr>
          <a:xfrm>
            <a:off x="5454280" y="1915970"/>
            <a:ext cx="1584816" cy="1124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CET 4</a:t>
            </a: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CET </a:t>
            </a:r>
            <a:r>
              <a:rPr lang="en-US" altLang="zh-CN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6</a:t>
            </a:r>
          </a:p>
          <a:p>
            <a:pPr marL="0" indent="0"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… …</a:t>
            </a:r>
            <a:endParaRPr lang="en-US" altLang="zh-CN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内容占位符 4"/>
          <p:cNvSpPr txBox="1">
            <a:spLocks/>
          </p:cNvSpPr>
          <p:nvPr/>
        </p:nvSpPr>
        <p:spPr>
          <a:xfrm>
            <a:off x="7128969" y="1915970"/>
            <a:ext cx="1584816" cy="1124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SCHOLARSHIP</a:t>
            </a: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altLang="zh-CN" sz="1600" dirty="0">
                <a:solidFill>
                  <a:schemeClr val="bg1"/>
                </a:solidFill>
                <a:latin typeface="Calibri" panose="020F0502020204030204" pitchFamily="34" charset="0"/>
              </a:rPr>
              <a:t>TEXT HERE</a:t>
            </a:r>
            <a:endParaRPr lang="zh-CN" altLang="en-US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167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9" grpId="0" animBg="1"/>
      <p:bldP spid="120" grpId="0" animBg="1"/>
      <p:bldP spid="121" grpId="0" animBg="1"/>
      <p:bldP spid="122" grpId="0" animBg="1"/>
      <p:bldP spid="2" grpId="0" animBg="1"/>
      <p:bldP spid="3" grpId="0"/>
      <p:bldP spid="34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29" grpId="0" animBg="1"/>
      <p:bldP spid="55" grpId="0"/>
      <p:bldP spid="56" grpId="0"/>
      <p:bldP spid="57" grpId="0"/>
      <p:bldP spid="58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/>
      <p:bldP spid="70" grpId="0"/>
      <p:bldP spid="71" grpId="0"/>
      <p:bldP spid="72" grpId="0"/>
      <p:bldP spid="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6" name="矩形 23"/>
          <p:cNvSpPr/>
          <p:nvPr/>
        </p:nvSpPr>
        <p:spPr>
          <a:xfrm>
            <a:off x="3620479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8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WORKS</a:t>
            </a:r>
          </a:p>
        </p:txBody>
      </p:sp>
      <p:sp>
        <p:nvSpPr>
          <p:cNvPr id="19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20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21" name="内容占位符 4"/>
          <p:cNvSpPr txBox="1">
            <a:spLocks/>
          </p:cNvSpPr>
          <p:nvPr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24" name="任意多边形 23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菱形 28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菱形 30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菱形 32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0" name="弧形 39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681498" y="2853441"/>
            <a:ext cx="6687498" cy="144000"/>
            <a:chOff x="681498" y="2853441"/>
            <a:chExt cx="6687498" cy="144000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53749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681498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2488963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319356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4124177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3954570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5759391" y="2925441"/>
              <a:ext cx="1440000" cy="0"/>
            </a:xfrm>
            <a:prstGeom prst="line">
              <a:avLst/>
            </a:prstGeom>
            <a:ln w="254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5589784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224996" y="2853441"/>
              <a:ext cx="144000" cy="144000"/>
            </a:xfrm>
            <a:prstGeom prst="ellipse">
              <a:avLst/>
            </a:prstGeom>
            <a:noFill/>
            <a:ln w="38100">
              <a:solidFill>
                <a:srgbClr val="FFFFFF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矩形 72"/>
          <p:cNvSpPr/>
          <p:nvPr/>
        </p:nvSpPr>
        <p:spPr>
          <a:xfrm rot="5400000" flipH="1" flipV="1">
            <a:off x="813522" y="1529402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6" y="15"/>
                </a:moveTo>
                <a:lnTo>
                  <a:pt x="180396" y="180391"/>
                </a:lnTo>
                <a:lnTo>
                  <a:pt x="0" y="15"/>
                </a:lnTo>
                <a:close/>
                <a:moveTo>
                  <a:pt x="1075459" y="0"/>
                </a:moveTo>
                <a:lnTo>
                  <a:pt x="1075459" y="1339500"/>
                </a:lnTo>
                <a:lnTo>
                  <a:pt x="180398" y="1339500"/>
                </a:lnTo>
                <a:lnTo>
                  <a:pt x="180398" y="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内容占位符 4"/>
          <p:cNvSpPr txBox="1">
            <a:spLocks/>
          </p:cNvSpPr>
          <p:nvPr/>
        </p:nvSpPr>
        <p:spPr>
          <a:xfrm>
            <a:off x="674518" y="192654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1" name="内容占位符 4"/>
          <p:cNvSpPr txBox="1">
            <a:spLocks/>
          </p:cNvSpPr>
          <p:nvPr/>
        </p:nvSpPr>
        <p:spPr>
          <a:xfrm>
            <a:off x="681906" y="166142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2011-12.3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82" name="等腰三角形 81"/>
          <p:cNvSpPr/>
          <p:nvPr/>
        </p:nvSpPr>
        <p:spPr>
          <a:xfrm flipH="1">
            <a:off x="2319358" y="3242147"/>
            <a:ext cx="1339501" cy="1075459"/>
          </a:xfrm>
          <a:custGeom>
            <a:avLst/>
            <a:gdLst/>
            <a:ahLst/>
            <a:cxnLst/>
            <a:rect l="l" t="t" r="r" b="b"/>
            <a:pathLst>
              <a:path w="1339501" h="1075459">
                <a:moveTo>
                  <a:pt x="1339501" y="180398"/>
                </a:moveTo>
                <a:lnTo>
                  <a:pt x="0" y="180398"/>
                </a:lnTo>
                <a:lnTo>
                  <a:pt x="0" y="1075459"/>
                </a:lnTo>
                <a:lnTo>
                  <a:pt x="1339501" y="1075459"/>
                </a:lnTo>
                <a:close/>
                <a:moveTo>
                  <a:pt x="1339486" y="0"/>
                </a:moveTo>
                <a:lnTo>
                  <a:pt x="1159110" y="180396"/>
                </a:lnTo>
                <a:lnTo>
                  <a:pt x="1339486" y="180396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5400000" flipH="1" flipV="1">
            <a:off x="4035594" y="1498584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6" y="15"/>
                </a:moveTo>
                <a:lnTo>
                  <a:pt x="180396" y="180391"/>
                </a:lnTo>
                <a:lnTo>
                  <a:pt x="0" y="15"/>
                </a:lnTo>
                <a:close/>
                <a:moveTo>
                  <a:pt x="1075459" y="0"/>
                </a:moveTo>
                <a:lnTo>
                  <a:pt x="1075459" y="1339500"/>
                </a:lnTo>
                <a:lnTo>
                  <a:pt x="180398" y="1339500"/>
                </a:lnTo>
                <a:lnTo>
                  <a:pt x="180398" y="0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5" name="内容占位符 4"/>
          <p:cNvSpPr txBox="1">
            <a:spLocks/>
          </p:cNvSpPr>
          <p:nvPr/>
        </p:nvSpPr>
        <p:spPr>
          <a:xfrm>
            <a:off x="3904110" y="190368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6" name="内容占位符 4"/>
          <p:cNvSpPr txBox="1">
            <a:spLocks/>
          </p:cNvSpPr>
          <p:nvPr/>
        </p:nvSpPr>
        <p:spPr>
          <a:xfrm>
            <a:off x="3911498" y="163856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13.5-14.2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 rot="16200000" flipH="1">
            <a:off x="5721808" y="3110126"/>
            <a:ext cx="1075459" cy="1339500"/>
          </a:xfrm>
          <a:custGeom>
            <a:avLst/>
            <a:gdLst/>
            <a:ahLst/>
            <a:cxnLst/>
            <a:rect l="l" t="t" r="r" b="b"/>
            <a:pathLst>
              <a:path w="1075459" h="1339500">
                <a:moveTo>
                  <a:pt x="180398" y="0"/>
                </a:moveTo>
                <a:lnTo>
                  <a:pt x="180398" y="1339500"/>
                </a:lnTo>
                <a:lnTo>
                  <a:pt x="1075459" y="1339500"/>
                </a:lnTo>
                <a:lnTo>
                  <a:pt x="1075459" y="0"/>
                </a:lnTo>
                <a:close/>
                <a:moveTo>
                  <a:pt x="0" y="15"/>
                </a:moveTo>
                <a:lnTo>
                  <a:pt x="180396" y="180391"/>
                </a:lnTo>
                <a:lnTo>
                  <a:pt x="180396" y="15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9" name="内容占位符 4"/>
          <p:cNvSpPr txBox="1">
            <a:spLocks/>
          </p:cNvSpPr>
          <p:nvPr/>
        </p:nvSpPr>
        <p:spPr>
          <a:xfrm>
            <a:off x="2306244" y="3686648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80" name="内容占位符 4"/>
          <p:cNvSpPr txBox="1">
            <a:spLocks/>
          </p:cNvSpPr>
          <p:nvPr/>
        </p:nvSpPr>
        <p:spPr>
          <a:xfrm>
            <a:off x="2322092" y="3421531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12.5-12.12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1" name="内容占位符 4"/>
          <p:cNvSpPr txBox="1">
            <a:spLocks/>
          </p:cNvSpPr>
          <p:nvPr/>
        </p:nvSpPr>
        <p:spPr>
          <a:xfrm>
            <a:off x="5573938" y="3686648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2" name="内容占位符 4"/>
          <p:cNvSpPr txBox="1">
            <a:spLocks/>
          </p:cNvSpPr>
          <p:nvPr/>
        </p:nvSpPr>
        <p:spPr>
          <a:xfrm>
            <a:off x="5589786" y="3421531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14.3-14.12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0" name="等腰三角形 99"/>
          <p:cNvSpPr/>
          <p:nvPr/>
        </p:nvSpPr>
        <p:spPr>
          <a:xfrm flipH="1" flipV="1">
            <a:off x="7224996" y="1630605"/>
            <a:ext cx="1339500" cy="1075459"/>
          </a:xfrm>
          <a:custGeom>
            <a:avLst/>
            <a:gdLst/>
            <a:ahLst/>
            <a:cxnLst/>
            <a:rect l="l" t="t" r="r" b="b"/>
            <a:pathLst>
              <a:path w="1339500" h="1075459">
                <a:moveTo>
                  <a:pt x="1339485" y="180396"/>
                </a:moveTo>
                <a:lnTo>
                  <a:pt x="1159109" y="180396"/>
                </a:lnTo>
                <a:lnTo>
                  <a:pt x="1339485" y="0"/>
                </a:lnTo>
                <a:close/>
                <a:moveTo>
                  <a:pt x="1339500" y="1075459"/>
                </a:moveTo>
                <a:lnTo>
                  <a:pt x="0" y="1075459"/>
                </a:lnTo>
                <a:lnTo>
                  <a:pt x="0" y="180398"/>
                </a:lnTo>
                <a:lnTo>
                  <a:pt x="1339500" y="180398"/>
                </a:lnTo>
                <a:close/>
              </a:path>
            </a:pathLst>
          </a:custGeom>
          <a:solidFill>
            <a:srgbClr val="74BA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内容占位符 4"/>
          <p:cNvSpPr txBox="1">
            <a:spLocks/>
          </p:cNvSpPr>
          <p:nvPr/>
        </p:nvSpPr>
        <p:spPr>
          <a:xfrm>
            <a:off x="7225941" y="1903680"/>
            <a:ext cx="1345945" cy="483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>
                <a:solidFill>
                  <a:schemeClr val="bg1"/>
                </a:solidFill>
              </a:rPr>
              <a:t>The main work</a:t>
            </a:r>
          </a:p>
          <a:p>
            <a:pPr marL="0" indent="0" algn="ctr">
              <a:buNone/>
            </a:pPr>
            <a:r>
              <a:rPr lang="en-US" altLang="zh-CN" sz="1400" dirty="0">
                <a:solidFill>
                  <a:schemeClr val="bg1"/>
                </a:solidFill>
              </a:rPr>
              <a:t>The main </a:t>
            </a:r>
            <a:r>
              <a:rPr lang="en-US" altLang="zh-CN" sz="1400" dirty="0" smtClean="0">
                <a:solidFill>
                  <a:schemeClr val="bg1"/>
                </a:solidFill>
              </a:rPr>
              <a:t>work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8" name="内容占位符 4"/>
          <p:cNvSpPr txBox="1">
            <a:spLocks/>
          </p:cNvSpPr>
          <p:nvPr/>
        </p:nvSpPr>
        <p:spPr>
          <a:xfrm>
            <a:off x="7233329" y="1638562"/>
            <a:ext cx="1331169" cy="303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</a:rPr>
              <a:t>2015-15.6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01" name="直接连接符 100"/>
          <p:cNvCxnSpPr/>
          <p:nvPr/>
        </p:nvCxnSpPr>
        <p:spPr>
          <a:xfrm flipH="1">
            <a:off x="852313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椭圆 101"/>
          <p:cNvSpPr/>
          <p:nvPr/>
        </p:nvSpPr>
        <p:spPr>
          <a:xfrm>
            <a:off x="680062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H="1">
            <a:off x="2487527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椭圆 103"/>
          <p:cNvSpPr/>
          <p:nvPr/>
        </p:nvSpPr>
        <p:spPr>
          <a:xfrm>
            <a:off x="2317920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5" name="直接连接符 104"/>
          <p:cNvCxnSpPr/>
          <p:nvPr/>
        </p:nvCxnSpPr>
        <p:spPr>
          <a:xfrm flipH="1">
            <a:off x="4122741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椭圆 105"/>
          <p:cNvSpPr/>
          <p:nvPr/>
        </p:nvSpPr>
        <p:spPr>
          <a:xfrm>
            <a:off x="3953134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7" name="直接连接符 106"/>
          <p:cNvCxnSpPr/>
          <p:nvPr/>
        </p:nvCxnSpPr>
        <p:spPr>
          <a:xfrm flipH="1">
            <a:off x="5757955" y="2925441"/>
            <a:ext cx="1440000" cy="0"/>
          </a:xfrm>
          <a:prstGeom prst="line">
            <a:avLst/>
          </a:prstGeom>
          <a:ln w="25400">
            <a:solidFill>
              <a:srgbClr val="74BA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椭圆 107"/>
          <p:cNvSpPr/>
          <p:nvPr/>
        </p:nvSpPr>
        <p:spPr>
          <a:xfrm>
            <a:off x="5588348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7223560" y="2853441"/>
            <a:ext cx="144000" cy="144000"/>
          </a:xfrm>
          <a:prstGeom prst="ellipse">
            <a:avLst/>
          </a:prstGeom>
          <a:noFill/>
          <a:ln w="38100">
            <a:solidFill>
              <a:srgbClr val="74BA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7673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73" grpId="0" animBg="1"/>
      <p:bldP spid="70" grpId="0"/>
      <p:bldP spid="71" grpId="0"/>
      <p:bldP spid="82" grpId="0" animBg="1"/>
      <p:bldP spid="87" grpId="0" animBg="1"/>
      <p:bldP spid="85" grpId="0"/>
      <p:bldP spid="86" grpId="0"/>
      <p:bldP spid="93" grpId="0" animBg="1"/>
      <p:bldP spid="79" grpId="0"/>
      <p:bldP spid="80" grpId="0"/>
      <p:bldP spid="91" grpId="0"/>
      <p:bldP spid="92" grpId="0"/>
      <p:bldP spid="100" grpId="0" animBg="1"/>
      <p:bldP spid="97" grpId="0"/>
      <p:bldP spid="98" grpId="0"/>
      <p:bldP spid="102" grpId="0" animBg="1"/>
      <p:bldP spid="104" grpId="0" animBg="1"/>
      <p:bldP spid="106" grpId="0" animBg="1"/>
      <p:bldP spid="108" grpId="0" animBg="1"/>
      <p:bldP spid="1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3" name="矩形 23"/>
          <p:cNvSpPr/>
          <p:nvPr/>
        </p:nvSpPr>
        <p:spPr>
          <a:xfrm>
            <a:off x="4825065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079498138"/>
              </p:ext>
            </p:extLst>
          </p:nvPr>
        </p:nvGraphicFramePr>
        <p:xfrm>
          <a:off x="1818000" y="1217130"/>
          <a:ext cx="5508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五角星 2"/>
          <p:cNvSpPr/>
          <p:nvPr/>
        </p:nvSpPr>
        <p:spPr>
          <a:xfrm>
            <a:off x="9396538" y="3183818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五角星 3"/>
          <p:cNvSpPr/>
          <p:nvPr/>
        </p:nvSpPr>
        <p:spPr>
          <a:xfrm>
            <a:off x="9396538" y="2621074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五角星 4"/>
          <p:cNvSpPr/>
          <p:nvPr/>
        </p:nvSpPr>
        <p:spPr>
          <a:xfrm>
            <a:off x="9972602" y="3183818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五角星 5"/>
          <p:cNvSpPr/>
          <p:nvPr/>
        </p:nvSpPr>
        <p:spPr>
          <a:xfrm>
            <a:off x="9972602" y="2621074"/>
            <a:ext cx="504057" cy="504057"/>
          </a:xfrm>
          <a:prstGeom prst="star5">
            <a:avLst>
              <a:gd name="adj" fmla="val 22517"/>
              <a:gd name="hf" fmla="val 105146"/>
              <a:gd name="vf" fmla="val 110557"/>
            </a:avLst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0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SKILL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2" name="内容占位符 4"/>
          <p:cNvSpPr txBox="1">
            <a:spLocks/>
          </p:cNvSpPr>
          <p:nvPr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38" name="任意多边形 37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菱形 42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菱形 44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菱形 46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弧形 53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4945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Graphic spid="2" grpId="0">
        <p:bldAsOne/>
      </p:bldGraphic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2" y="1991607"/>
            <a:ext cx="3296001" cy="1854000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0" y="1991607"/>
            <a:ext cx="3296000" cy="18540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000" y="1991607"/>
            <a:ext cx="3296000" cy="1854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33" y="1991177"/>
            <a:ext cx="3297534" cy="1854863"/>
          </a:xfrm>
          <a:prstGeom prst="rect">
            <a:avLst/>
          </a:prstGeom>
        </p:spPr>
      </p:pic>
      <p:sp>
        <p:nvSpPr>
          <p:cNvPr id="8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1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2" name="内容占位符 4"/>
          <p:cNvSpPr txBox="1">
            <a:spLocks/>
          </p:cNvSpPr>
          <p:nvPr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05085" y="1735148"/>
            <a:ext cx="4733835" cy="2511405"/>
            <a:chOff x="708228" y="1335314"/>
            <a:chExt cx="4733835" cy="2511405"/>
          </a:xfrm>
        </p:grpSpPr>
        <p:sp>
          <p:nvSpPr>
            <p:cNvPr id="37" name="圆角矩形 36"/>
            <p:cNvSpPr/>
            <p:nvPr/>
          </p:nvSpPr>
          <p:spPr>
            <a:xfrm>
              <a:off x="1285363" y="1335314"/>
              <a:ext cx="3579564" cy="2366917"/>
            </a:xfrm>
            <a:prstGeom prst="roundRect">
              <a:avLst>
                <a:gd name="adj" fmla="val 3704"/>
              </a:avLst>
            </a:pr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5"/>
            <p:cNvSpPr/>
            <p:nvPr/>
          </p:nvSpPr>
          <p:spPr>
            <a:xfrm>
              <a:off x="708228" y="3702231"/>
              <a:ext cx="4733835" cy="144488"/>
            </a:xfrm>
            <a:custGeom>
              <a:avLst/>
              <a:gdLst/>
              <a:ahLst/>
              <a:cxnLst/>
              <a:rect l="l" t="t" r="r" b="b"/>
              <a:pathLst>
                <a:path w="5760641" h="175828">
                  <a:moveTo>
                    <a:pt x="0" y="0"/>
                  </a:moveTo>
                  <a:lnTo>
                    <a:pt x="5760640" y="0"/>
                  </a:lnTo>
                  <a:lnTo>
                    <a:pt x="5760640" y="72008"/>
                  </a:lnTo>
                  <a:lnTo>
                    <a:pt x="5760641" y="72008"/>
                  </a:lnTo>
                  <a:lnTo>
                    <a:pt x="5429410" y="175828"/>
                  </a:lnTo>
                  <a:lnTo>
                    <a:pt x="331232" y="175828"/>
                  </a:lnTo>
                  <a:lnTo>
                    <a:pt x="1" y="72008"/>
                  </a:lnTo>
                  <a:lnTo>
                    <a:pt x="0" y="72008"/>
                  </a:ln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5"/>
            <p:cNvSpPr/>
            <p:nvPr/>
          </p:nvSpPr>
          <p:spPr>
            <a:xfrm>
              <a:off x="2483416" y="3702231"/>
              <a:ext cx="1183459" cy="56589"/>
            </a:xfrm>
            <a:custGeom>
              <a:avLst/>
              <a:gdLst/>
              <a:ahLst/>
              <a:cxnLst/>
              <a:rect l="l" t="t" r="r" b="b"/>
              <a:pathLst>
                <a:path w="1440160" h="68864">
                  <a:moveTo>
                    <a:pt x="0" y="0"/>
                  </a:moveTo>
                  <a:lnTo>
                    <a:pt x="1440160" y="0"/>
                  </a:lnTo>
                  <a:lnTo>
                    <a:pt x="1440160" y="18769"/>
                  </a:lnTo>
                  <a:cubicBezTo>
                    <a:pt x="1440160" y="46436"/>
                    <a:pt x="1417732" y="68864"/>
                    <a:pt x="1390065" y="68864"/>
                  </a:cubicBezTo>
                  <a:lnTo>
                    <a:pt x="50095" y="68864"/>
                  </a:lnTo>
                  <a:cubicBezTo>
                    <a:pt x="22428" y="68864"/>
                    <a:pt x="0" y="46436"/>
                    <a:pt x="0" y="18769"/>
                  </a:cubicBezTo>
                  <a:close/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矩形 39"/>
          <p:cNvSpPr/>
          <p:nvPr/>
        </p:nvSpPr>
        <p:spPr>
          <a:xfrm>
            <a:off x="2915342" y="1897987"/>
            <a:ext cx="3313316" cy="204124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内容占位符 4"/>
          <p:cNvSpPr txBox="1">
            <a:spLocks/>
          </p:cNvSpPr>
          <p:nvPr/>
        </p:nvSpPr>
        <p:spPr>
          <a:xfrm>
            <a:off x="3761065" y="2664287"/>
            <a:ext cx="1621875" cy="50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Opus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4466472" y="3072354"/>
            <a:ext cx="211061" cy="211061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48" name="任意多边形 47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菱形 52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菱形 54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7" name="菱形 56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" name="弧形 63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71" name="内容占位符 4"/>
          <p:cNvSpPr txBox="1">
            <a:spLocks/>
          </p:cNvSpPr>
          <p:nvPr/>
        </p:nvSpPr>
        <p:spPr>
          <a:xfrm>
            <a:off x="3761065" y="2664287"/>
            <a:ext cx="1621875" cy="50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</a:rPr>
              <a:t>thanks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41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42" name="矩形 23"/>
          <p:cNvSpPr/>
          <p:nvPr/>
        </p:nvSpPr>
        <p:spPr>
          <a:xfrm>
            <a:off x="4825065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7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SKILL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6" name="等腰三角形 65"/>
          <p:cNvSpPr/>
          <p:nvPr/>
        </p:nvSpPr>
        <p:spPr>
          <a:xfrm rot="5400000">
            <a:off x="4466472" y="3067399"/>
            <a:ext cx="211061" cy="211061"/>
          </a:xfrm>
          <a:prstGeom prst="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401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3" grpId="0" animBg="1"/>
      <p:bldP spid="43" grpId="1" animBg="1"/>
      <p:bldP spid="71" grpId="0"/>
      <p:bldP spid="42" grpId="0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内容占位符 4"/>
          <p:cNvSpPr txBox="1">
            <a:spLocks/>
          </p:cNvSpPr>
          <p:nvPr/>
        </p:nvSpPr>
        <p:spPr>
          <a:xfrm>
            <a:off x="6182957" y="29299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HOBBIES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30" name="矩形 23"/>
          <p:cNvSpPr/>
          <p:nvPr/>
        </p:nvSpPr>
        <p:spPr>
          <a:xfrm>
            <a:off x="6068242" y="1"/>
            <a:ext cx="1253964" cy="1001683"/>
          </a:xfrm>
          <a:custGeom>
            <a:avLst/>
            <a:gdLst/>
            <a:ahLst/>
            <a:cxnLst/>
            <a:rect l="l" t="t" r="r" b="b"/>
            <a:pathLst>
              <a:path w="1661822" h="1173944">
                <a:moveTo>
                  <a:pt x="0" y="912700"/>
                </a:moveTo>
                <a:lnTo>
                  <a:pt x="830646" y="1129494"/>
                </a:lnTo>
                <a:lnTo>
                  <a:pt x="830911" y="1129425"/>
                </a:lnTo>
                <a:lnTo>
                  <a:pt x="831176" y="1129494"/>
                </a:lnTo>
                <a:lnTo>
                  <a:pt x="1661822" y="912700"/>
                </a:lnTo>
                <a:lnTo>
                  <a:pt x="1659176" y="976994"/>
                </a:lnTo>
                <a:lnTo>
                  <a:pt x="831176" y="1173944"/>
                </a:lnTo>
                <a:lnTo>
                  <a:pt x="830911" y="1173878"/>
                </a:lnTo>
                <a:lnTo>
                  <a:pt x="830646" y="1173944"/>
                </a:lnTo>
                <a:lnTo>
                  <a:pt x="2646" y="976994"/>
                </a:lnTo>
                <a:close/>
                <a:moveTo>
                  <a:pt x="5822" y="0"/>
                </a:moveTo>
                <a:lnTo>
                  <a:pt x="1661822" y="0"/>
                </a:lnTo>
                <a:lnTo>
                  <a:pt x="1661822" y="900000"/>
                </a:lnTo>
                <a:lnTo>
                  <a:pt x="833822" y="1116000"/>
                </a:lnTo>
                <a:lnTo>
                  <a:pt x="5822" y="900000"/>
                </a:lnTo>
                <a:close/>
              </a:path>
            </a:pathLst>
          </a:cu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内容占位符 4"/>
          <p:cNvSpPr txBox="1">
            <a:spLocks/>
          </p:cNvSpPr>
          <p:nvPr/>
        </p:nvSpPr>
        <p:spPr>
          <a:xfrm>
            <a:off x="2089405" y="294660"/>
            <a:ext cx="1331595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EDUCATION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6" name="内容占位符 4"/>
          <p:cNvSpPr txBox="1">
            <a:spLocks/>
          </p:cNvSpPr>
          <p:nvPr/>
        </p:nvSpPr>
        <p:spPr>
          <a:xfrm>
            <a:off x="3773788" y="294660"/>
            <a:ext cx="94735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WORKS</a:t>
            </a:r>
          </a:p>
        </p:txBody>
      </p:sp>
      <p:sp>
        <p:nvSpPr>
          <p:cNvPr id="17" name="内容占位符 4"/>
          <p:cNvSpPr txBox="1">
            <a:spLocks/>
          </p:cNvSpPr>
          <p:nvPr/>
        </p:nvSpPr>
        <p:spPr>
          <a:xfrm>
            <a:off x="5073926" y="294660"/>
            <a:ext cx="756242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SKILL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sp>
        <p:nvSpPr>
          <p:cNvPr id="18" name="内容占位符 4"/>
          <p:cNvSpPr txBox="1">
            <a:spLocks/>
          </p:cNvSpPr>
          <p:nvPr/>
        </p:nvSpPr>
        <p:spPr>
          <a:xfrm>
            <a:off x="6182957" y="294660"/>
            <a:ext cx="1024534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</a:rPr>
              <a:t>HOBBIES</a:t>
            </a:r>
            <a:endParaRPr lang="zh-CN" alt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内容占位符 4"/>
          <p:cNvSpPr txBox="1">
            <a:spLocks/>
          </p:cNvSpPr>
          <p:nvPr/>
        </p:nvSpPr>
        <p:spPr>
          <a:xfrm>
            <a:off x="7560281" y="294660"/>
            <a:ext cx="1138521" cy="406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chemeClr val="bg1">
                    <a:alpha val="20000"/>
                  </a:schemeClr>
                </a:solidFill>
              </a:rPr>
              <a:t>CONTECT</a:t>
            </a:r>
            <a:endParaRPr lang="zh-CN" altLang="en-US" sz="1800" dirty="0">
              <a:solidFill>
                <a:schemeClr val="bg1">
                  <a:alpha val="20000"/>
                </a:schemeClr>
              </a:solidFill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11664" y="2115758"/>
            <a:ext cx="7317988" cy="1611903"/>
            <a:chOff x="911664" y="2115757"/>
            <a:chExt cx="7317988" cy="1611903"/>
          </a:xfrm>
        </p:grpSpPr>
        <p:sp>
          <p:nvSpPr>
            <p:cNvPr id="2" name="Freeform 16"/>
            <p:cNvSpPr>
              <a:spLocks/>
            </p:cNvSpPr>
            <p:nvPr/>
          </p:nvSpPr>
          <p:spPr bwMode="auto">
            <a:xfrm>
              <a:off x="5146047" y="2155726"/>
              <a:ext cx="682779" cy="682779"/>
            </a:xfrm>
            <a:custGeom>
              <a:avLst/>
              <a:gdLst>
                <a:gd name="T0" fmla="*/ 195 w 199"/>
                <a:gd name="T1" fmla="*/ 8 h 203"/>
                <a:gd name="T2" fmla="*/ 154 w 199"/>
                <a:gd name="T3" fmla="*/ 19 h 203"/>
                <a:gd name="T4" fmla="*/ 144 w 199"/>
                <a:gd name="T5" fmla="*/ 28 h 203"/>
                <a:gd name="T6" fmla="*/ 28 w 199"/>
                <a:gd name="T7" fmla="*/ 19 h 203"/>
                <a:gd name="T8" fmla="*/ 7 w 199"/>
                <a:gd name="T9" fmla="*/ 23 h 203"/>
                <a:gd name="T10" fmla="*/ 0 w 199"/>
                <a:gd name="T11" fmla="*/ 30 h 203"/>
                <a:gd name="T12" fmla="*/ 107 w 199"/>
                <a:gd name="T13" fmla="*/ 69 h 203"/>
                <a:gd name="T14" fmla="*/ 63 w 199"/>
                <a:gd name="T15" fmla="*/ 120 h 203"/>
                <a:gd name="T16" fmla="*/ 24 w 199"/>
                <a:gd name="T17" fmla="*/ 118 h 203"/>
                <a:gd name="T18" fmla="*/ 10 w 199"/>
                <a:gd name="T19" fmla="*/ 132 h 203"/>
                <a:gd name="T20" fmla="*/ 58 w 199"/>
                <a:gd name="T21" fmla="*/ 142 h 203"/>
                <a:gd name="T22" fmla="*/ 70 w 199"/>
                <a:gd name="T23" fmla="*/ 193 h 203"/>
                <a:gd name="T24" fmla="*/ 85 w 199"/>
                <a:gd name="T25" fmla="*/ 178 h 203"/>
                <a:gd name="T26" fmla="*/ 82 w 199"/>
                <a:gd name="T27" fmla="*/ 139 h 203"/>
                <a:gd name="T28" fmla="*/ 133 w 199"/>
                <a:gd name="T29" fmla="*/ 96 h 203"/>
                <a:gd name="T30" fmla="*/ 172 w 199"/>
                <a:gd name="T31" fmla="*/ 203 h 203"/>
                <a:gd name="T32" fmla="*/ 180 w 199"/>
                <a:gd name="T33" fmla="*/ 195 h 203"/>
                <a:gd name="T34" fmla="*/ 184 w 199"/>
                <a:gd name="T35" fmla="*/ 175 h 203"/>
                <a:gd name="T36" fmla="*/ 175 w 199"/>
                <a:gd name="T37" fmla="*/ 58 h 203"/>
                <a:gd name="T38" fmla="*/ 183 w 199"/>
                <a:gd name="T39" fmla="*/ 48 h 203"/>
                <a:gd name="T40" fmla="*/ 188 w 199"/>
                <a:gd name="T41" fmla="*/ 42 h 203"/>
                <a:gd name="T42" fmla="*/ 194 w 199"/>
                <a:gd name="T43" fmla="*/ 33 h 203"/>
                <a:gd name="T44" fmla="*/ 198 w 199"/>
                <a:gd name="T45" fmla="*/ 20 h 203"/>
                <a:gd name="T46" fmla="*/ 195 w 199"/>
                <a:gd name="T47" fmla="*/ 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03">
                  <a:moveTo>
                    <a:pt x="195" y="8"/>
                  </a:moveTo>
                  <a:cubicBezTo>
                    <a:pt x="187" y="0"/>
                    <a:pt x="173" y="4"/>
                    <a:pt x="154" y="1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8" y="18"/>
                    <a:pt x="11" y="19"/>
                    <a:pt x="7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63" y="120"/>
                    <a:pt x="63" y="120"/>
                    <a:pt x="63" y="120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70" y="193"/>
                    <a:pt x="70" y="193"/>
                    <a:pt x="70" y="193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72" y="203"/>
                    <a:pt x="172" y="203"/>
                    <a:pt x="172" y="203"/>
                  </a:cubicBezTo>
                  <a:cubicBezTo>
                    <a:pt x="180" y="195"/>
                    <a:pt x="180" y="195"/>
                    <a:pt x="180" y="195"/>
                  </a:cubicBezTo>
                  <a:cubicBezTo>
                    <a:pt x="184" y="191"/>
                    <a:pt x="185" y="184"/>
                    <a:pt x="184" y="175"/>
                  </a:cubicBezTo>
                  <a:cubicBezTo>
                    <a:pt x="175" y="58"/>
                    <a:pt x="175" y="58"/>
                    <a:pt x="175" y="58"/>
                  </a:cubicBezTo>
                  <a:cubicBezTo>
                    <a:pt x="183" y="48"/>
                    <a:pt x="183" y="48"/>
                    <a:pt x="183" y="48"/>
                  </a:cubicBezTo>
                  <a:cubicBezTo>
                    <a:pt x="185" y="46"/>
                    <a:pt x="187" y="44"/>
                    <a:pt x="188" y="42"/>
                  </a:cubicBezTo>
                  <a:cubicBezTo>
                    <a:pt x="190" y="40"/>
                    <a:pt x="192" y="37"/>
                    <a:pt x="194" y="33"/>
                  </a:cubicBezTo>
                  <a:cubicBezTo>
                    <a:pt x="196" y="29"/>
                    <a:pt x="198" y="25"/>
                    <a:pt x="198" y="20"/>
                  </a:cubicBezTo>
                  <a:cubicBezTo>
                    <a:pt x="199" y="15"/>
                    <a:pt x="198" y="11"/>
                    <a:pt x="195" y="8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905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Freeform 310"/>
            <p:cNvSpPr>
              <a:spLocks/>
            </p:cNvSpPr>
            <p:nvPr/>
          </p:nvSpPr>
          <p:spPr bwMode="auto">
            <a:xfrm>
              <a:off x="7084305" y="2168449"/>
              <a:ext cx="657333" cy="657333"/>
            </a:xfrm>
            <a:custGeom>
              <a:avLst/>
              <a:gdLst/>
              <a:ahLst/>
              <a:cxnLst/>
              <a:rect l="l" t="t" r="r" b="b"/>
              <a:pathLst>
                <a:path w="718274" h="718274">
                  <a:moveTo>
                    <a:pt x="384512" y="584026"/>
                  </a:moveTo>
                  <a:lnTo>
                    <a:pt x="371826" y="594176"/>
                  </a:lnTo>
                  <a:lnTo>
                    <a:pt x="351526" y="601788"/>
                  </a:lnTo>
                  <a:lnTo>
                    <a:pt x="323614" y="614476"/>
                  </a:lnTo>
                  <a:lnTo>
                    <a:pt x="303314" y="627162"/>
                  </a:lnTo>
                  <a:lnTo>
                    <a:pt x="293165" y="632238"/>
                  </a:lnTo>
                  <a:lnTo>
                    <a:pt x="285552" y="637312"/>
                  </a:lnTo>
                  <a:lnTo>
                    <a:pt x="280477" y="637312"/>
                  </a:lnTo>
                  <a:lnTo>
                    <a:pt x="285552" y="642388"/>
                  </a:lnTo>
                  <a:lnTo>
                    <a:pt x="288089" y="650000"/>
                  </a:lnTo>
                  <a:lnTo>
                    <a:pt x="298239" y="662686"/>
                  </a:lnTo>
                  <a:lnTo>
                    <a:pt x="305852" y="680448"/>
                  </a:lnTo>
                  <a:lnTo>
                    <a:pt x="316002" y="693136"/>
                  </a:lnTo>
                  <a:lnTo>
                    <a:pt x="318539" y="703286"/>
                  </a:lnTo>
                  <a:lnTo>
                    <a:pt x="322027" y="708517"/>
                  </a:lnTo>
                  <a:lnTo>
                    <a:pt x="345647" y="710898"/>
                  </a:lnTo>
                  <a:lnTo>
                    <a:pt x="372629" y="710898"/>
                  </a:lnTo>
                  <a:lnTo>
                    <a:pt x="413803" y="706748"/>
                  </a:lnTo>
                  <a:lnTo>
                    <a:pt x="468248" y="693136"/>
                  </a:lnTo>
                  <a:lnTo>
                    <a:pt x="473322" y="685524"/>
                  </a:lnTo>
                  <a:lnTo>
                    <a:pt x="475860" y="672836"/>
                  </a:lnTo>
                  <a:lnTo>
                    <a:pt x="480935" y="660150"/>
                  </a:lnTo>
                  <a:lnTo>
                    <a:pt x="486009" y="644924"/>
                  </a:lnTo>
                  <a:lnTo>
                    <a:pt x="491085" y="632238"/>
                  </a:lnTo>
                  <a:lnTo>
                    <a:pt x="493622" y="624626"/>
                  </a:lnTo>
                  <a:lnTo>
                    <a:pt x="498697" y="614476"/>
                  </a:lnTo>
                  <a:lnTo>
                    <a:pt x="493622" y="614476"/>
                  </a:lnTo>
                  <a:lnTo>
                    <a:pt x="480935" y="611938"/>
                  </a:lnTo>
                  <a:lnTo>
                    <a:pt x="468248" y="611938"/>
                  </a:lnTo>
                  <a:lnTo>
                    <a:pt x="432724" y="596714"/>
                  </a:lnTo>
                  <a:lnTo>
                    <a:pt x="397200" y="589101"/>
                  </a:lnTo>
                  <a:lnTo>
                    <a:pt x="389588" y="584026"/>
                  </a:lnTo>
                  <a:close/>
                  <a:moveTo>
                    <a:pt x="70842" y="355658"/>
                  </a:moveTo>
                  <a:lnTo>
                    <a:pt x="65674" y="360857"/>
                  </a:lnTo>
                  <a:lnTo>
                    <a:pt x="55340" y="368654"/>
                  </a:lnTo>
                  <a:lnTo>
                    <a:pt x="47589" y="379051"/>
                  </a:lnTo>
                  <a:lnTo>
                    <a:pt x="37256" y="392047"/>
                  </a:lnTo>
                  <a:lnTo>
                    <a:pt x="29505" y="405045"/>
                  </a:lnTo>
                  <a:lnTo>
                    <a:pt x="21754" y="412842"/>
                  </a:lnTo>
                  <a:lnTo>
                    <a:pt x="16587" y="423240"/>
                  </a:lnTo>
                  <a:lnTo>
                    <a:pt x="37256" y="498618"/>
                  </a:lnTo>
                  <a:lnTo>
                    <a:pt x="73425" y="566200"/>
                  </a:lnTo>
                  <a:lnTo>
                    <a:pt x="86343" y="566200"/>
                  </a:lnTo>
                  <a:lnTo>
                    <a:pt x="96678" y="566200"/>
                  </a:lnTo>
                  <a:lnTo>
                    <a:pt x="114762" y="566200"/>
                  </a:lnTo>
                  <a:lnTo>
                    <a:pt x="132847" y="568800"/>
                  </a:lnTo>
                  <a:lnTo>
                    <a:pt x="145765" y="568800"/>
                  </a:lnTo>
                  <a:lnTo>
                    <a:pt x="158682" y="568800"/>
                  </a:lnTo>
                  <a:lnTo>
                    <a:pt x="158682" y="566200"/>
                  </a:lnTo>
                  <a:lnTo>
                    <a:pt x="158682" y="555804"/>
                  </a:lnTo>
                  <a:lnTo>
                    <a:pt x="158682" y="542806"/>
                  </a:lnTo>
                  <a:lnTo>
                    <a:pt x="153516" y="498618"/>
                  </a:lnTo>
                  <a:lnTo>
                    <a:pt x="153516" y="457030"/>
                  </a:lnTo>
                  <a:lnTo>
                    <a:pt x="153516" y="449233"/>
                  </a:lnTo>
                  <a:lnTo>
                    <a:pt x="148349" y="444034"/>
                  </a:lnTo>
                  <a:lnTo>
                    <a:pt x="148349" y="441434"/>
                  </a:lnTo>
                  <a:lnTo>
                    <a:pt x="145765" y="436236"/>
                  </a:lnTo>
                  <a:lnTo>
                    <a:pt x="135431" y="423240"/>
                  </a:lnTo>
                  <a:lnTo>
                    <a:pt x="122513" y="412842"/>
                  </a:lnTo>
                  <a:lnTo>
                    <a:pt x="109596" y="399846"/>
                  </a:lnTo>
                  <a:lnTo>
                    <a:pt x="96678" y="386849"/>
                  </a:lnTo>
                  <a:lnTo>
                    <a:pt x="86343" y="373853"/>
                  </a:lnTo>
                  <a:lnTo>
                    <a:pt x="78592" y="363455"/>
                  </a:lnTo>
                  <a:lnTo>
                    <a:pt x="70842" y="360857"/>
                  </a:lnTo>
                  <a:close/>
                  <a:moveTo>
                    <a:pt x="640788" y="294760"/>
                  </a:moveTo>
                  <a:lnTo>
                    <a:pt x="635713" y="299834"/>
                  </a:lnTo>
                  <a:lnTo>
                    <a:pt x="630638" y="307446"/>
                  </a:lnTo>
                  <a:lnTo>
                    <a:pt x="628101" y="315058"/>
                  </a:lnTo>
                  <a:lnTo>
                    <a:pt x="610338" y="342970"/>
                  </a:lnTo>
                  <a:lnTo>
                    <a:pt x="595114" y="368344"/>
                  </a:lnTo>
                  <a:lnTo>
                    <a:pt x="582428" y="386105"/>
                  </a:lnTo>
                  <a:lnTo>
                    <a:pt x="579890" y="393717"/>
                  </a:lnTo>
                  <a:lnTo>
                    <a:pt x="579890" y="408943"/>
                  </a:lnTo>
                  <a:lnTo>
                    <a:pt x="582428" y="429241"/>
                  </a:lnTo>
                  <a:lnTo>
                    <a:pt x="587502" y="454615"/>
                  </a:lnTo>
                  <a:lnTo>
                    <a:pt x="592576" y="485064"/>
                  </a:lnTo>
                  <a:lnTo>
                    <a:pt x="592576" y="500288"/>
                  </a:lnTo>
                  <a:lnTo>
                    <a:pt x="595114" y="512974"/>
                  </a:lnTo>
                  <a:lnTo>
                    <a:pt x="595114" y="518050"/>
                  </a:lnTo>
                  <a:lnTo>
                    <a:pt x="600190" y="518050"/>
                  </a:lnTo>
                  <a:lnTo>
                    <a:pt x="610338" y="512974"/>
                  </a:lnTo>
                  <a:lnTo>
                    <a:pt x="623026" y="512974"/>
                  </a:lnTo>
                  <a:lnTo>
                    <a:pt x="635713" y="507900"/>
                  </a:lnTo>
                  <a:lnTo>
                    <a:pt x="648401" y="502826"/>
                  </a:lnTo>
                  <a:lnTo>
                    <a:pt x="658549" y="500288"/>
                  </a:lnTo>
                  <a:lnTo>
                    <a:pt x="671237" y="495214"/>
                  </a:lnTo>
                  <a:lnTo>
                    <a:pt x="691535" y="421629"/>
                  </a:lnTo>
                  <a:lnTo>
                    <a:pt x="701685" y="342970"/>
                  </a:lnTo>
                  <a:lnTo>
                    <a:pt x="691535" y="337894"/>
                  </a:lnTo>
                  <a:lnTo>
                    <a:pt x="683923" y="330282"/>
                  </a:lnTo>
                  <a:lnTo>
                    <a:pt x="673773" y="320134"/>
                  </a:lnTo>
                  <a:lnTo>
                    <a:pt x="661087" y="312522"/>
                  </a:lnTo>
                  <a:lnTo>
                    <a:pt x="653475" y="302372"/>
                  </a:lnTo>
                  <a:lnTo>
                    <a:pt x="643325" y="299834"/>
                  </a:lnTo>
                  <a:close/>
                  <a:moveTo>
                    <a:pt x="414960" y="233863"/>
                  </a:moveTo>
                  <a:lnTo>
                    <a:pt x="397198" y="238993"/>
                  </a:lnTo>
                  <a:lnTo>
                    <a:pt x="364212" y="241558"/>
                  </a:lnTo>
                  <a:lnTo>
                    <a:pt x="323612" y="246690"/>
                  </a:lnTo>
                  <a:lnTo>
                    <a:pt x="293164" y="251820"/>
                  </a:lnTo>
                  <a:lnTo>
                    <a:pt x="285552" y="251820"/>
                  </a:lnTo>
                  <a:lnTo>
                    <a:pt x="280476" y="254385"/>
                  </a:lnTo>
                  <a:lnTo>
                    <a:pt x="280476" y="259517"/>
                  </a:lnTo>
                  <a:lnTo>
                    <a:pt x="275402" y="285168"/>
                  </a:lnTo>
                  <a:lnTo>
                    <a:pt x="267790" y="315952"/>
                  </a:lnTo>
                  <a:lnTo>
                    <a:pt x="262714" y="351866"/>
                  </a:lnTo>
                  <a:lnTo>
                    <a:pt x="255102" y="380084"/>
                  </a:lnTo>
                  <a:lnTo>
                    <a:pt x="255102" y="392911"/>
                  </a:lnTo>
                  <a:lnTo>
                    <a:pt x="272864" y="405738"/>
                  </a:lnTo>
                  <a:lnTo>
                    <a:pt x="298238" y="423694"/>
                  </a:lnTo>
                  <a:lnTo>
                    <a:pt x="333762" y="441651"/>
                  </a:lnTo>
                  <a:lnTo>
                    <a:pt x="359136" y="457043"/>
                  </a:lnTo>
                  <a:lnTo>
                    <a:pt x="371824" y="467305"/>
                  </a:lnTo>
                  <a:lnTo>
                    <a:pt x="376898" y="457043"/>
                  </a:lnTo>
                  <a:lnTo>
                    <a:pt x="394660" y="441651"/>
                  </a:lnTo>
                  <a:lnTo>
                    <a:pt x="414960" y="423694"/>
                  </a:lnTo>
                  <a:lnTo>
                    <a:pt x="437797" y="400608"/>
                  </a:lnTo>
                  <a:lnTo>
                    <a:pt x="455559" y="382649"/>
                  </a:lnTo>
                  <a:lnTo>
                    <a:pt x="463171" y="374954"/>
                  </a:lnTo>
                  <a:lnTo>
                    <a:pt x="468247" y="369824"/>
                  </a:lnTo>
                  <a:lnTo>
                    <a:pt x="473321" y="369824"/>
                  </a:lnTo>
                  <a:lnTo>
                    <a:pt x="463171" y="351866"/>
                  </a:lnTo>
                  <a:lnTo>
                    <a:pt x="450485" y="326214"/>
                  </a:lnTo>
                  <a:lnTo>
                    <a:pt x="437797" y="285168"/>
                  </a:lnTo>
                  <a:lnTo>
                    <a:pt x="425110" y="254385"/>
                  </a:lnTo>
                  <a:lnTo>
                    <a:pt x="414960" y="238993"/>
                  </a:lnTo>
                  <a:close/>
                  <a:moveTo>
                    <a:pt x="208029" y="28351"/>
                  </a:moveTo>
                  <a:lnTo>
                    <a:pt x="214485" y="30861"/>
                  </a:lnTo>
                  <a:cubicBezTo>
                    <a:pt x="160713" y="54050"/>
                    <a:pt x="114009" y="90402"/>
                    <a:pt x="79243" y="136636"/>
                  </a:cubicBezTo>
                  <a:lnTo>
                    <a:pt x="77593" y="132623"/>
                  </a:lnTo>
                  <a:cubicBezTo>
                    <a:pt x="111115" y="87386"/>
                    <a:pt x="156029" y="51463"/>
                    <a:pt x="208029" y="28351"/>
                  </a:cubicBezTo>
                  <a:close/>
                  <a:moveTo>
                    <a:pt x="451142" y="7374"/>
                  </a:moveTo>
                  <a:cubicBezTo>
                    <a:pt x="505831" y="20394"/>
                    <a:pt x="555097" y="47221"/>
                    <a:pt x="595114" y="84347"/>
                  </a:cubicBezTo>
                  <a:lnTo>
                    <a:pt x="595114" y="86694"/>
                  </a:lnTo>
                  <a:lnTo>
                    <a:pt x="595114" y="90361"/>
                  </a:lnTo>
                  <a:cubicBezTo>
                    <a:pt x="553585" y="51908"/>
                    <a:pt x="502187" y="24443"/>
                    <a:pt x="445212" y="11548"/>
                  </a:cubicBezTo>
                  <a:lnTo>
                    <a:pt x="450483" y="8033"/>
                  </a:lnTo>
                  <a:close/>
                  <a:moveTo>
                    <a:pt x="359137" y="0"/>
                  </a:moveTo>
                  <a:cubicBezTo>
                    <a:pt x="388904" y="0"/>
                    <a:pt x="417825" y="3621"/>
                    <a:pt x="445212" y="11548"/>
                  </a:cubicBezTo>
                  <a:lnTo>
                    <a:pt x="442871" y="13109"/>
                  </a:lnTo>
                  <a:lnTo>
                    <a:pt x="427647" y="23258"/>
                  </a:lnTo>
                  <a:lnTo>
                    <a:pt x="414959" y="30870"/>
                  </a:lnTo>
                  <a:lnTo>
                    <a:pt x="412422" y="35945"/>
                  </a:lnTo>
                  <a:lnTo>
                    <a:pt x="402272" y="38483"/>
                  </a:lnTo>
                  <a:lnTo>
                    <a:pt x="407347" y="38483"/>
                  </a:lnTo>
                  <a:lnTo>
                    <a:pt x="412422" y="48632"/>
                  </a:lnTo>
                  <a:lnTo>
                    <a:pt x="425109" y="61320"/>
                  </a:lnTo>
                  <a:lnTo>
                    <a:pt x="442871" y="91768"/>
                  </a:lnTo>
                  <a:lnTo>
                    <a:pt x="463169" y="117142"/>
                  </a:lnTo>
                  <a:lnTo>
                    <a:pt x="473319" y="134904"/>
                  </a:lnTo>
                  <a:lnTo>
                    <a:pt x="475857" y="134904"/>
                  </a:lnTo>
                  <a:lnTo>
                    <a:pt x="480931" y="134904"/>
                  </a:lnTo>
                  <a:lnTo>
                    <a:pt x="491081" y="139978"/>
                  </a:lnTo>
                  <a:lnTo>
                    <a:pt x="524068" y="145053"/>
                  </a:lnTo>
                  <a:lnTo>
                    <a:pt x="559590" y="152665"/>
                  </a:lnTo>
                  <a:lnTo>
                    <a:pt x="577352" y="152665"/>
                  </a:lnTo>
                  <a:lnTo>
                    <a:pt x="584964" y="157740"/>
                  </a:lnTo>
                  <a:lnTo>
                    <a:pt x="590040" y="157740"/>
                  </a:lnTo>
                  <a:lnTo>
                    <a:pt x="590040" y="147591"/>
                  </a:lnTo>
                  <a:lnTo>
                    <a:pt x="590040" y="139978"/>
                  </a:lnTo>
                  <a:lnTo>
                    <a:pt x="590040" y="127292"/>
                  </a:lnTo>
                  <a:lnTo>
                    <a:pt x="595114" y="114604"/>
                  </a:lnTo>
                  <a:lnTo>
                    <a:pt x="595114" y="96842"/>
                  </a:lnTo>
                  <a:lnTo>
                    <a:pt x="595114" y="90361"/>
                  </a:lnTo>
                  <a:cubicBezTo>
                    <a:pt x="670996" y="155073"/>
                    <a:pt x="718274" y="251584"/>
                    <a:pt x="718274" y="359137"/>
                  </a:cubicBezTo>
                  <a:cubicBezTo>
                    <a:pt x="718274" y="557483"/>
                    <a:pt x="557483" y="718274"/>
                    <a:pt x="359137" y="718274"/>
                  </a:cubicBezTo>
                  <a:cubicBezTo>
                    <a:pt x="160791" y="718274"/>
                    <a:pt x="0" y="557483"/>
                    <a:pt x="0" y="359137"/>
                  </a:cubicBezTo>
                  <a:cubicBezTo>
                    <a:pt x="0" y="274651"/>
                    <a:pt x="29174" y="196978"/>
                    <a:pt x="79243" y="136636"/>
                  </a:cubicBezTo>
                  <a:lnTo>
                    <a:pt x="82705" y="145053"/>
                  </a:lnTo>
                  <a:lnTo>
                    <a:pt x="85315" y="160277"/>
                  </a:lnTo>
                  <a:lnTo>
                    <a:pt x="90536" y="172965"/>
                  </a:lnTo>
                  <a:lnTo>
                    <a:pt x="90536" y="185651"/>
                  </a:lnTo>
                  <a:lnTo>
                    <a:pt x="95755" y="193263"/>
                  </a:lnTo>
                  <a:lnTo>
                    <a:pt x="95755" y="203413"/>
                  </a:lnTo>
                  <a:lnTo>
                    <a:pt x="100975" y="198337"/>
                  </a:lnTo>
                  <a:lnTo>
                    <a:pt x="108804" y="198337"/>
                  </a:lnTo>
                  <a:lnTo>
                    <a:pt x="121854" y="190725"/>
                  </a:lnTo>
                  <a:lnTo>
                    <a:pt x="147953" y="180577"/>
                  </a:lnTo>
                  <a:lnTo>
                    <a:pt x="176661" y="172965"/>
                  </a:lnTo>
                  <a:lnTo>
                    <a:pt x="197541" y="162815"/>
                  </a:lnTo>
                  <a:lnTo>
                    <a:pt x="202760" y="160277"/>
                  </a:lnTo>
                  <a:lnTo>
                    <a:pt x="207981" y="160277"/>
                  </a:lnTo>
                  <a:lnTo>
                    <a:pt x="207981" y="155203"/>
                  </a:lnTo>
                  <a:lnTo>
                    <a:pt x="213201" y="150127"/>
                  </a:lnTo>
                  <a:lnTo>
                    <a:pt x="221030" y="129828"/>
                  </a:lnTo>
                  <a:lnTo>
                    <a:pt x="234080" y="101916"/>
                  </a:lnTo>
                  <a:lnTo>
                    <a:pt x="247129" y="76542"/>
                  </a:lnTo>
                  <a:lnTo>
                    <a:pt x="252350" y="63856"/>
                  </a:lnTo>
                  <a:lnTo>
                    <a:pt x="260179" y="53706"/>
                  </a:lnTo>
                  <a:lnTo>
                    <a:pt x="260179" y="51168"/>
                  </a:lnTo>
                  <a:lnTo>
                    <a:pt x="257569" y="46094"/>
                  </a:lnTo>
                  <a:lnTo>
                    <a:pt x="247129" y="41018"/>
                  </a:lnTo>
                  <a:lnTo>
                    <a:pt x="234080" y="35944"/>
                  </a:lnTo>
                  <a:lnTo>
                    <a:pt x="221030" y="33406"/>
                  </a:lnTo>
                  <a:lnTo>
                    <a:pt x="214485" y="30861"/>
                  </a:lnTo>
                  <a:cubicBezTo>
                    <a:pt x="258592" y="10857"/>
                    <a:pt x="307597" y="0"/>
                    <a:pt x="359137" y="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382090" y="2115757"/>
              <a:ext cx="508475" cy="762713"/>
              <a:chOff x="3372101" y="2485558"/>
              <a:chExt cx="422493" cy="633741"/>
            </a:xfrm>
            <a:solidFill>
              <a:srgbClr val="FFFFFF">
                <a:alpha val="20000"/>
              </a:srgbClr>
            </a:solidFill>
          </p:grpSpPr>
          <p:grpSp>
            <p:nvGrpSpPr>
              <p:cNvPr id="5" name="组合 4"/>
              <p:cNvGrpSpPr/>
              <p:nvPr/>
            </p:nvGrpSpPr>
            <p:grpSpPr>
              <a:xfrm>
                <a:off x="3372101" y="2485558"/>
                <a:ext cx="422493" cy="633741"/>
                <a:chOff x="781304" y="2794181"/>
                <a:chExt cx="216000" cy="324000"/>
              </a:xfrm>
              <a:grpFill/>
            </p:grpSpPr>
            <p:sp>
              <p:nvSpPr>
                <p:cNvPr id="7" name="Freeform 5"/>
                <p:cNvSpPr>
                  <a:spLocks noEditPoints="1"/>
                </p:cNvSpPr>
                <p:nvPr/>
              </p:nvSpPr>
              <p:spPr bwMode="auto">
                <a:xfrm>
                  <a:off x="781304" y="2855744"/>
                  <a:ext cx="216000" cy="262437"/>
                </a:xfrm>
                <a:custGeom>
                  <a:avLst/>
                  <a:gdLst>
                    <a:gd name="T0" fmla="*/ 111 w 114"/>
                    <a:gd name="T1" fmla="*/ 119 h 148"/>
                    <a:gd name="T2" fmla="*/ 79 w 114"/>
                    <a:gd name="T3" fmla="*/ 48 h 148"/>
                    <a:gd name="T4" fmla="*/ 79 w 114"/>
                    <a:gd name="T5" fmla="*/ 22 h 148"/>
                    <a:gd name="T6" fmla="*/ 88 w 114"/>
                    <a:gd name="T7" fmla="*/ 11 h 148"/>
                    <a:gd name="T8" fmla="*/ 76 w 114"/>
                    <a:gd name="T9" fmla="*/ 0 h 148"/>
                    <a:gd name="T10" fmla="*/ 38 w 114"/>
                    <a:gd name="T11" fmla="*/ 0 h 148"/>
                    <a:gd name="T12" fmla="*/ 27 w 114"/>
                    <a:gd name="T13" fmla="*/ 11 h 148"/>
                    <a:gd name="T14" fmla="*/ 35 w 114"/>
                    <a:gd name="T15" fmla="*/ 22 h 148"/>
                    <a:gd name="T16" fmla="*/ 35 w 114"/>
                    <a:gd name="T17" fmla="*/ 48 h 148"/>
                    <a:gd name="T18" fmla="*/ 34 w 114"/>
                    <a:gd name="T19" fmla="*/ 50 h 148"/>
                    <a:gd name="T20" fmla="*/ 3 w 114"/>
                    <a:gd name="T21" fmla="*/ 119 h 148"/>
                    <a:gd name="T22" fmla="*/ 0 w 114"/>
                    <a:gd name="T23" fmla="*/ 131 h 148"/>
                    <a:gd name="T24" fmla="*/ 15 w 114"/>
                    <a:gd name="T25" fmla="*/ 148 h 148"/>
                    <a:gd name="T26" fmla="*/ 15 w 114"/>
                    <a:gd name="T27" fmla="*/ 148 h 148"/>
                    <a:gd name="T28" fmla="*/ 99 w 114"/>
                    <a:gd name="T29" fmla="*/ 148 h 148"/>
                    <a:gd name="T30" fmla="*/ 99 w 114"/>
                    <a:gd name="T31" fmla="*/ 148 h 148"/>
                    <a:gd name="T32" fmla="*/ 114 w 114"/>
                    <a:gd name="T33" fmla="*/ 131 h 148"/>
                    <a:gd name="T34" fmla="*/ 111 w 114"/>
                    <a:gd name="T35" fmla="*/ 119 h 148"/>
                    <a:gd name="T36" fmla="*/ 98 w 114"/>
                    <a:gd name="T37" fmla="*/ 139 h 148"/>
                    <a:gd name="T38" fmla="*/ 16 w 114"/>
                    <a:gd name="T39" fmla="*/ 139 h 148"/>
                    <a:gd name="T40" fmla="*/ 9 w 114"/>
                    <a:gd name="T41" fmla="*/ 131 h 148"/>
                    <a:gd name="T42" fmla="*/ 11 w 114"/>
                    <a:gd name="T43" fmla="*/ 123 h 148"/>
                    <a:gd name="T44" fmla="*/ 43 w 114"/>
                    <a:gd name="T45" fmla="*/ 50 h 148"/>
                    <a:gd name="T46" fmla="*/ 44 w 114"/>
                    <a:gd name="T47" fmla="*/ 50 h 148"/>
                    <a:gd name="T48" fmla="*/ 44 w 114"/>
                    <a:gd name="T49" fmla="*/ 49 h 148"/>
                    <a:gd name="T50" fmla="*/ 44 w 114"/>
                    <a:gd name="T51" fmla="*/ 16 h 148"/>
                    <a:gd name="T52" fmla="*/ 42 w 114"/>
                    <a:gd name="T53" fmla="*/ 14 h 148"/>
                    <a:gd name="T54" fmla="*/ 38 w 114"/>
                    <a:gd name="T55" fmla="*/ 14 h 148"/>
                    <a:gd name="T56" fmla="*/ 36 w 114"/>
                    <a:gd name="T57" fmla="*/ 11 h 148"/>
                    <a:gd name="T58" fmla="*/ 38 w 114"/>
                    <a:gd name="T59" fmla="*/ 8 h 148"/>
                    <a:gd name="T60" fmla="*/ 76 w 114"/>
                    <a:gd name="T61" fmla="*/ 8 h 148"/>
                    <a:gd name="T62" fmla="*/ 79 w 114"/>
                    <a:gd name="T63" fmla="*/ 11 h 148"/>
                    <a:gd name="T64" fmla="*/ 76 w 114"/>
                    <a:gd name="T65" fmla="*/ 14 h 148"/>
                    <a:gd name="T66" fmla="*/ 72 w 114"/>
                    <a:gd name="T67" fmla="*/ 14 h 148"/>
                    <a:gd name="T68" fmla="*/ 70 w 114"/>
                    <a:gd name="T69" fmla="*/ 16 h 148"/>
                    <a:gd name="T70" fmla="*/ 70 w 114"/>
                    <a:gd name="T71" fmla="*/ 49 h 148"/>
                    <a:gd name="T72" fmla="*/ 71 w 114"/>
                    <a:gd name="T73" fmla="*/ 50 h 148"/>
                    <a:gd name="T74" fmla="*/ 71 w 114"/>
                    <a:gd name="T75" fmla="*/ 50 h 148"/>
                    <a:gd name="T76" fmla="*/ 103 w 114"/>
                    <a:gd name="T77" fmla="*/ 123 h 148"/>
                    <a:gd name="T78" fmla="*/ 105 w 114"/>
                    <a:gd name="T79" fmla="*/ 131 h 148"/>
                    <a:gd name="T80" fmla="*/ 98 w 114"/>
                    <a:gd name="T81" fmla="*/ 139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4" h="148">
                      <a:moveTo>
                        <a:pt x="111" y="119"/>
                      </a:moveTo>
                      <a:cubicBezTo>
                        <a:pt x="103" y="102"/>
                        <a:pt x="83" y="57"/>
                        <a:pt x="79" y="48"/>
                      </a:cubicBezTo>
                      <a:cubicBezTo>
                        <a:pt x="79" y="22"/>
                        <a:pt x="79" y="22"/>
                        <a:pt x="79" y="22"/>
                      </a:cubicBezTo>
                      <a:cubicBezTo>
                        <a:pt x="84" y="21"/>
                        <a:pt x="88" y="16"/>
                        <a:pt x="88" y="11"/>
                      </a:cubicBezTo>
                      <a:cubicBezTo>
                        <a:pt x="88" y="5"/>
                        <a:pt x="83" y="0"/>
                        <a:pt x="76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2" y="0"/>
                        <a:pt x="27" y="5"/>
                        <a:pt x="27" y="11"/>
                      </a:cubicBezTo>
                      <a:cubicBezTo>
                        <a:pt x="27" y="16"/>
                        <a:pt x="30" y="21"/>
                        <a:pt x="35" y="22"/>
                      </a:cubicBezTo>
                      <a:cubicBezTo>
                        <a:pt x="35" y="48"/>
                        <a:pt x="35" y="48"/>
                        <a:pt x="35" y="48"/>
                      </a:cubicBezTo>
                      <a:cubicBezTo>
                        <a:pt x="34" y="50"/>
                        <a:pt x="34" y="50"/>
                        <a:pt x="34" y="50"/>
                      </a:cubicBezTo>
                      <a:cubicBezTo>
                        <a:pt x="28" y="63"/>
                        <a:pt x="11" y="103"/>
                        <a:pt x="3" y="119"/>
                      </a:cubicBezTo>
                      <a:cubicBezTo>
                        <a:pt x="1" y="124"/>
                        <a:pt x="0" y="128"/>
                        <a:pt x="0" y="131"/>
                      </a:cubicBezTo>
                      <a:cubicBezTo>
                        <a:pt x="1" y="143"/>
                        <a:pt x="11" y="147"/>
                        <a:pt x="15" y="148"/>
                      </a:cubicBezTo>
                      <a:cubicBezTo>
                        <a:pt x="15" y="148"/>
                        <a:pt x="15" y="148"/>
                        <a:pt x="15" y="148"/>
                      </a:cubicBezTo>
                      <a:cubicBezTo>
                        <a:pt x="99" y="148"/>
                        <a:pt x="99" y="148"/>
                        <a:pt x="99" y="148"/>
                      </a:cubicBezTo>
                      <a:cubicBezTo>
                        <a:pt x="99" y="148"/>
                        <a:pt x="99" y="148"/>
                        <a:pt x="99" y="148"/>
                      </a:cubicBezTo>
                      <a:cubicBezTo>
                        <a:pt x="100" y="148"/>
                        <a:pt x="114" y="146"/>
                        <a:pt x="114" y="131"/>
                      </a:cubicBezTo>
                      <a:cubicBezTo>
                        <a:pt x="114" y="128"/>
                        <a:pt x="113" y="124"/>
                        <a:pt x="111" y="119"/>
                      </a:cubicBezTo>
                      <a:close/>
                      <a:moveTo>
                        <a:pt x="98" y="139"/>
                      </a:moveTo>
                      <a:cubicBezTo>
                        <a:pt x="16" y="139"/>
                        <a:pt x="16" y="139"/>
                        <a:pt x="16" y="139"/>
                      </a:cubicBezTo>
                      <a:cubicBezTo>
                        <a:pt x="14" y="139"/>
                        <a:pt x="9" y="137"/>
                        <a:pt x="9" y="131"/>
                      </a:cubicBezTo>
                      <a:cubicBezTo>
                        <a:pt x="9" y="129"/>
                        <a:pt x="10" y="126"/>
                        <a:pt x="11" y="123"/>
                      </a:cubicBezTo>
                      <a:cubicBezTo>
                        <a:pt x="20" y="103"/>
                        <a:pt x="43" y="51"/>
                        <a:pt x="43" y="50"/>
                      </a:cubicBezTo>
                      <a:cubicBezTo>
                        <a:pt x="44" y="50"/>
                        <a:pt x="44" y="50"/>
                        <a:pt x="44" y="50"/>
                      </a:cubicBezTo>
                      <a:cubicBezTo>
                        <a:pt x="44" y="49"/>
                        <a:pt x="44" y="49"/>
                        <a:pt x="44" y="49"/>
                      </a:cubicBezTo>
                      <a:cubicBezTo>
                        <a:pt x="44" y="16"/>
                        <a:pt x="44" y="16"/>
                        <a:pt x="44" y="16"/>
                      </a:cubicBezTo>
                      <a:cubicBezTo>
                        <a:pt x="44" y="15"/>
                        <a:pt x="43" y="14"/>
                        <a:pt x="42" y="14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7" y="14"/>
                        <a:pt x="36" y="13"/>
                        <a:pt x="36" y="11"/>
                      </a:cubicBezTo>
                      <a:cubicBezTo>
                        <a:pt x="36" y="10"/>
                        <a:pt x="37" y="8"/>
                        <a:pt x="38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8" y="8"/>
                        <a:pt x="79" y="10"/>
                        <a:pt x="79" y="11"/>
                      </a:cubicBezTo>
                      <a:cubicBezTo>
                        <a:pt x="79" y="13"/>
                        <a:pt x="78" y="14"/>
                        <a:pt x="76" y="14"/>
                      </a:cubicBezTo>
                      <a:cubicBezTo>
                        <a:pt x="72" y="14"/>
                        <a:pt x="72" y="14"/>
                        <a:pt x="72" y="14"/>
                      </a:cubicBezTo>
                      <a:cubicBezTo>
                        <a:pt x="71" y="14"/>
                        <a:pt x="70" y="15"/>
                        <a:pt x="70" y="16"/>
                      </a:cubicBezTo>
                      <a:cubicBezTo>
                        <a:pt x="70" y="49"/>
                        <a:pt x="70" y="49"/>
                        <a:pt x="70" y="49"/>
                      </a:cubicBezTo>
                      <a:cubicBezTo>
                        <a:pt x="70" y="49"/>
                        <a:pt x="70" y="50"/>
                        <a:pt x="71" y="50"/>
                      </a:cubicBezTo>
                      <a:cubicBezTo>
                        <a:pt x="71" y="50"/>
                        <a:pt x="71" y="50"/>
                        <a:pt x="71" y="50"/>
                      </a:cubicBezTo>
                      <a:cubicBezTo>
                        <a:pt x="71" y="51"/>
                        <a:pt x="94" y="103"/>
                        <a:pt x="103" y="123"/>
                      </a:cubicBezTo>
                      <a:cubicBezTo>
                        <a:pt x="104" y="126"/>
                        <a:pt x="105" y="129"/>
                        <a:pt x="105" y="131"/>
                      </a:cubicBezTo>
                      <a:cubicBezTo>
                        <a:pt x="105" y="137"/>
                        <a:pt x="101" y="139"/>
                        <a:pt x="98" y="139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Oval 6"/>
                <p:cNvSpPr>
                  <a:spLocks noChangeArrowheads="1"/>
                </p:cNvSpPr>
                <p:nvPr/>
              </p:nvSpPr>
              <p:spPr bwMode="auto">
                <a:xfrm>
                  <a:off x="887094" y="2794181"/>
                  <a:ext cx="44647" cy="4173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6" name="梯形 5"/>
              <p:cNvSpPr/>
              <p:nvPr/>
            </p:nvSpPr>
            <p:spPr>
              <a:xfrm>
                <a:off x="3418514" y="2895601"/>
                <a:ext cx="329671" cy="170616"/>
              </a:xfrm>
              <a:prstGeom prst="trapezoid">
                <a:avLst>
                  <a:gd name="adj" fmla="val 4536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399678" y="2120064"/>
              <a:ext cx="726936" cy="754103"/>
            </a:xfrm>
            <a:custGeom>
              <a:avLst/>
              <a:gdLst>
                <a:gd name="T0" fmla="*/ 862 w 990"/>
                <a:gd name="T1" fmla="*/ 211 h 1027"/>
                <a:gd name="T2" fmla="*/ 672 w 990"/>
                <a:gd name="T3" fmla="*/ 453 h 1027"/>
                <a:gd name="T4" fmla="*/ 696 w 990"/>
                <a:gd name="T5" fmla="*/ 517 h 1027"/>
                <a:gd name="T6" fmla="*/ 694 w 990"/>
                <a:gd name="T7" fmla="*/ 564 h 1027"/>
                <a:gd name="T8" fmla="*/ 647 w 990"/>
                <a:gd name="T9" fmla="*/ 628 h 1027"/>
                <a:gd name="T10" fmla="*/ 599 w 990"/>
                <a:gd name="T11" fmla="*/ 658 h 1027"/>
                <a:gd name="T12" fmla="*/ 539 w 990"/>
                <a:gd name="T13" fmla="*/ 706 h 1027"/>
                <a:gd name="T14" fmla="*/ 523 w 990"/>
                <a:gd name="T15" fmla="*/ 764 h 1027"/>
                <a:gd name="T16" fmla="*/ 503 w 990"/>
                <a:gd name="T17" fmla="*/ 875 h 1027"/>
                <a:gd name="T18" fmla="*/ 463 w 990"/>
                <a:gd name="T19" fmla="*/ 949 h 1027"/>
                <a:gd name="T20" fmla="*/ 373 w 990"/>
                <a:gd name="T21" fmla="*/ 1015 h 1027"/>
                <a:gd name="T22" fmla="*/ 274 w 990"/>
                <a:gd name="T23" fmla="*/ 1025 h 1027"/>
                <a:gd name="T24" fmla="*/ 172 w 990"/>
                <a:gd name="T25" fmla="*/ 987 h 1027"/>
                <a:gd name="T26" fmla="*/ 84 w 990"/>
                <a:gd name="T27" fmla="*/ 915 h 1027"/>
                <a:gd name="T28" fmla="*/ 22 w 990"/>
                <a:gd name="T29" fmla="*/ 822 h 1027"/>
                <a:gd name="T30" fmla="*/ 0 w 990"/>
                <a:gd name="T31" fmla="*/ 720 h 1027"/>
                <a:gd name="T32" fmla="*/ 30 w 990"/>
                <a:gd name="T33" fmla="*/ 622 h 1027"/>
                <a:gd name="T34" fmla="*/ 96 w 990"/>
                <a:gd name="T35" fmla="*/ 558 h 1027"/>
                <a:gd name="T36" fmla="*/ 180 w 990"/>
                <a:gd name="T37" fmla="*/ 519 h 1027"/>
                <a:gd name="T38" fmla="*/ 280 w 990"/>
                <a:gd name="T39" fmla="*/ 499 h 1027"/>
                <a:gd name="T40" fmla="*/ 328 w 990"/>
                <a:gd name="T41" fmla="*/ 461 h 1027"/>
                <a:gd name="T42" fmla="*/ 355 w 990"/>
                <a:gd name="T43" fmla="*/ 401 h 1027"/>
                <a:gd name="T44" fmla="*/ 407 w 990"/>
                <a:gd name="T45" fmla="*/ 331 h 1027"/>
                <a:gd name="T46" fmla="*/ 457 w 990"/>
                <a:gd name="T47" fmla="*/ 311 h 1027"/>
                <a:gd name="T48" fmla="*/ 511 w 990"/>
                <a:gd name="T49" fmla="*/ 319 h 1027"/>
                <a:gd name="T50" fmla="*/ 447 w 990"/>
                <a:gd name="T51" fmla="*/ 493 h 1027"/>
                <a:gd name="T52" fmla="*/ 780 w 990"/>
                <a:gd name="T53" fmla="*/ 136 h 1027"/>
                <a:gd name="T54" fmla="*/ 172 w 990"/>
                <a:gd name="T55" fmla="*/ 684 h 1027"/>
                <a:gd name="T56" fmla="*/ 172 w 990"/>
                <a:gd name="T57" fmla="*/ 684 h 1027"/>
                <a:gd name="T58" fmla="*/ 415 w 990"/>
                <a:gd name="T59" fmla="*/ 566 h 1027"/>
                <a:gd name="T60" fmla="*/ 361 w 990"/>
                <a:gd name="T61" fmla="*/ 552 h 1027"/>
                <a:gd name="T62" fmla="*/ 292 w 990"/>
                <a:gd name="T63" fmla="*/ 582 h 1027"/>
                <a:gd name="T64" fmla="*/ 268 w 990"/>
                <a:gd name="T65" fmla="*/ 634 h 1027"/>
                <a:gd name="T66" fmla="*/ 274 w 990"/>
                <a:gd name="T67" fmla="*/ 690 h 1027"/>
                <a:gd name="T68" fmla="*/ 312 w 990"/>
                <a:gd name="T69" fmla="*/ 736 h 1027"/>
                <a:gd name="T70" fmla="*/ 367 w 990"/>
                <a:gd name="T71" fmla="*/ 750 h 1027"/>
                <a:gd name="T72" fmla="*/ 435 w 990"/>
                <a:gd name="T73" fmla="*/ 718 h 1027"/>
                <a:gd name="T74" fmla="*/ 461 w 990"/>
                <a:gd name="T75" fmla="*/ 668 h 1027"/>
                <a:gd name="T76" fmla="*/ 455 w 990"/>
                <a:gd name="T77" fmla="*/ 610 h 1027"/>
                <a:gd name="T78" fmla="*/ 429 w 990"/>
                <a:gd name="T79" fmla="*/ 650 h 1027"/>
                <a:gd name="T80" fmla="*/ 417 w 990"/>
                <a:gd name="T81" fmla="*/ 614 h 1027"/>
                <a:gd name="T82" fmla="*/ 387 w 990"/>
                <a:gd name="T83" fmla="*/ 590 h 1027"/>
                <a:gd name="T84" fmla="*/ 349 w 990"/>
                <a:gd name="T85" fmla="*/ 588 h 1027"/>
                <a:gd name="T86" fmla="*/ 318 w 990"/>
                <a:gd name="T87" fmla="*/ 606 h 1027"/>
                <a:gd name="T88" fmla="*/ 300 w 990"/>
                <a:gd name="T89" fmla="*/ 652 h 1027"/>
                <a:gd name="T90" fmla="*/ 312 w 990"/>
                <a:gd name="T91" fmla="*/ 688 h 1027"/>
                <a:gd name="T92" fmla="*/ 341 w 990"/>
                <a:gd name="T93" fmla="*/ 712 h 1027"/>
                <a:gd name="T94" fmla="*/ 379 w 990"/>
                <a:gd name="T95" fmla="*/ 714 h 1027"/>
                <a:gd name="T96" fmla="*/ 411 w 990"/>
                <a:gd name="T97" fmla="*/ 696 h 1027"/>
                <a:gd name="T98" fmla="*/ 429 w 990"/>
                <a:gd name="T99" fmla="*/ 65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0" h="1027">
                  <a:moveTo>
                    <a:pt x="922" y="0"/>
                  </a:moveTo>
                  <a:lnTo>
                    <a:pt x="990" y="64"/>
                  </a:lnTo>
                  <a:lnTo>
                    <a:pt x="986" y="98"/>
                  </a:lnTo>
                  <a:lnTo>
                    <a:pt x="862" y="211"/>
                  </a:lnTo>
                  <a:lnTo>
                    <a:pt x="852" y="203"/>
                  </a:lnTo>
                  <a:lnTo>
                    <a:pt x="653" y="423"/>
                  </a:lnTo>
                  <a:lnTo>
                    <a:pt x="653" y="423"/>
                  </a:lnTo>
                  <a:lnTo>
                    <a:pt x="672" y="453"/>
                  </a:lnTo>
                  <a:lnTo>
                    <a:pt x="680" y="469"/>
                  </a:lnTo>
                  <a:lnTo>
                    <a:pt x="688" y="485"/>
                  </a:lnTo>
                  <a:lnTo>
                    <a:pt x="692" y="501"/>
                  </a:lnTo>
                  <a:lnTo>
                    <a:pt x="696" y="517"/>
                  </a:lnTo>
                  <a:lnTo>
                    <a:pt x="698" y="530"/>
                  </a:lnTo>
                  <a:lnTo>
                    <a:pt x="698" y="546"/>
                  </a:lnTo>
                  <a:lnTo>
                    <a:pt x="698" y="546"/>
                  </a:lnTo>
                  <a:lnTo>
                    <a:pt x="694" y="564"/>
                  </a:lnTo>
                  <a:lnTo>
                    <a:pt x="688" y="582"/>
                  </a:lnTo>
                  <a:lnTo>
                    <a:pt x="676" y="598"/>
                  </a:lnTo>
                  <a:lnTo>
                    <a:pt x="663" y="614"/>
                  </a:lnTo>
                  <a:lnTo>
                    <a:pt x="647" y="628"/>
                  </a:lnTo>
                  <a:lnTo>
                    <a:pt x="631" y="640"/>
                  </a:lnTo>
                  <a:lnTo>
                    <a:pt x="615" y="650"/>
                  </a:lnTo>
                  <a:lnTo>
                    <a:pt x="599" y="658"/>
                  </a:lnTo>
                  <a:lnTo>
                    <a:pt x="599" y="658"/>
                  </a:lnTo>
                  <a:lnTo>
                    <a:pt x="577" y="670"/>
                  </a:lnTo>
                  <a:lnTo>
                    <a:pt x="561" y="680"/>
                  </a:lnTo>
                  <a:lnTo>
                    <a:pt x="549" y="692"/>
                  </a:lnTo>
                  <a:lnTo>
                    <a:pt x="539" y="706"/>
                  </a:lnTo>
                  <a:lnTo>
                    <a:pt x="533" y="718"/>
                  </a:lnTo>
                  <a:lnTo>
                    <a:pt x="527" y="732"/>
                  </a:lnTo>
                  <a:lnTo>
                    <a:pt x="525" y="748"/>
                  </a:lnTo>
                  <a:lnTo>
                    <a:pt x="523" y="764"/>
                  </a:lnTo>
                  <a:lnTo>
                    <a:pt x="519" y="798"/>
                  </a:lnTo>
                  <a:lnTo>
                    <a:pt x="515" y="834"/>
                  </a:lnTo>
                  <a:lnTo>
                    <a:pt x="509" y="856"/>
                  </a:lnTo>
                  <a:lnTo>
                    <a:pt x="503" y="875"/>
                  </a:lnTo>
                  <a:lnTo>
                    <a:pt x="493" y="897"/>
                  </a:lnTo>
                  <a:lnTo>
                    <a:pt x="481" y="921"/>
                  </a:lnTo>
                  <a:lnTo>
                    <a:pt x="481" y="921"/>
                  </a:lnTo>
                  <a:lnTo>
                    <a:pt x="463" y="949"/>
                  </a:lnTo>
                  <a:lnTo>
                    <a:pt x="443" y="971"/>
                  </a:lnTo>
                  <a:lnTo>
                    <a:pt x="421" y="991"/>
                  </a:lnTo>
                  <a:lnTo>
                    <a:pt x="397" y="1005"/>
                  </a:lnTo>
                  <a:lnTo>
                    <a:pt x="373" y="1015"/>
                  </a:lnTo>
                  <a:lnTo>
                    <a:pt x="349" y="1023"/>
                  </a:lnTo>
                  <a:lnTo>
                    <a:pt x="324" y="1027"/>
                  </a:lnTo>
                  <a:lnTo>
                    <a:pt x="300" y="1027"/>
                  </a:lnTo>
                  <a:lnTo>
                    <a:pt x="274" y="1025"/>
                  </a:lnTo>
                  <a:lnTo>
                    <a:pt x="248" y="1019"/>
                  </a:lnTo>
                  <a:lnTo>
                    <a:pt x="222" y="1011"/>
                  </a:lnTo>
                  <a:lnTo>
                    <a:pt x="196" y="999"/>
                  </a:lnTo>
                  <a:lnTo>
                    <a:pt x="172" y="987"/>
                  </a:lnTo>
                  <a:lnTo>
                    <a:pt x="148" y="971"/>
                  </a:lnTo>
                  <a:lnTo>
                    <a:pt x="126" y="955"/>
                  </a:lnTo>
                  <a:lnTo>
                    <a:pt x="104" y="935"/>
                  </a:lnTo>
                  <a:lnTo>
                    <a:pt x="84" y="915"/>
                  </a:lnTo>
                  <a:lnTo>
                    <a:pt x="66" y="893"/>
                  </a:lnTo>
                  <a:lnTo>
                    <a:pt x="48" y="871"/>
                  </a:lnTo>
                  <a:lnTo>
                    <a:pt x="34" y="848"/>
                  </a:lnTo>
                  <a:lnTo>
                    <a:pt x="22" y="822"/>
                  </a:lnTo>
                  <a:lnTo>
                    <a:pt x="12" y="798"/>
                  </a:lnTo>
                  <a:lnTo>
                    <a:pt x="6" y="772"/>
                  </a:lnTo>
                  <a:lnTo>
                    <a:pt x="2" y="746"/>
                  </a:lnTo>
                  <a:lnTo>
                    <a:pt x="0" y="720"/>
                  </a:lnTo>
                  <a:lnTo>
                    <a:pt x="2" y="696"/>
                  </a:lnTo>
                  <a:lnTo>
                    <a:pt x="8" y="670"/>
                  </a:lnTo>
                  <a:lnTo>
                    <a:pt x="18" y="646"/>
                  </a:lnTo>
                  <a:lnTo>
                    <a:pt x="30" y="622"/>
                  </a:lnTo>
                  <a:lnTo>
                    <a:pt x="48" y="600"/>
                  </a:lnTo>
                  <a:lnTo>
                    <a:pt x="70" y="578"/>
                  </a:lnTo>
                  <a:lnTo>
                    <a:pt x="96" y="558"/>
                  </a:lnTo>
                  <a:lnTo>
                    <a:pt x="96" y="558"/>
                  </a:lnTo>
                  <a:lnTo>
                    <a:pt x="118" y="544"/>
                  </a:lnTo>
                  <a:lnTo>
                    <a:pt x="140" y="534"/>
                  </a:lnTo>
                  <a:lnTo>
                    <a:pt x="160" y="527"/>
                  </a:lnTo>
                  <a:lnTo>
                    <a:pt x="180" y="519"/>
                  </a:lnTo>
                  <a:lnTo>
                    <a:pt x="218" y="511"/>
                  </a:lnTo>
                  <a:lnTo>
                    <a:pt x="250" y="507"/>
                  </a:lnTo>
                  <a:lnTo>
                    <a:pt x="266" y="503"/>
                  </a:lnTo>
                  <a:lnTo>
                    <a:pt x="280" y="499"/>
                  </a:lnTo>
                  <a:lnTo>
                    <a:pt x="292" y="493"/>
                  </a:lnTo>
                  <a:lnTo>
                    <a:pt x="306" y="485"/>
                  </a:lnTo>
                  <a:lnTo>
                    <a:pt x="318" y="473"/>
                  </a:lnTo>
                  <a:lnTo>
                    <a:pt x="328" y="461"/>
                  </a:lnTo>
                  <a:lnTo>
                    <a:pt x="337" y="443"/>
                  </a:lnTo>
                  <a:lnTo>
                    <a:pt x="347" y="423"/>
                  </a:lnTo>
                  <a:lnTo>
                    <a:pt x="347" y="423"/>
                  </a:lnTo>
                  <a:lnTo>
                    <a:pt x="355" y="401"/>
                  </a:lnTo>
                  <a:lnTo>
                    <a:pt x="365" y="381"/>
                  </a:lnTo>
                  <a:lnTo>
                    <a:pt x="377" y="363"/>
                  </a:lnTo>
                  <a:lnTo>
                    <a:pt x="391" y="345"/>
                  </a:lnTo>
                  <a:lnTo>
                    <a:pt x="407" y="331"/>
                  </a:lnTo>
                  <a:lnTo>
                    <a:pt x="425" y="321"/>
                  </a:lnTo>
                  <a:lnTo>
                    <a:pt x="435" y="317"/>
                  </a:lnTo>
                  <a:lnTo>
                    <a:pt x="445" y="313"/>
                  </a:lnTo>
                  <a:lnTo>
                    <a:pt x="457" y="311"/>
                  </a:lnTo>
                  <a:lnTo>
                    <a:pt x="469" y="311"/>
                  </a:lnTo>
                  <a:lnTo>
                    <a:pt x="469" y="311"/>
                  </a:lnTo>
                  <a:lnTo>
                    <a:pt x="489" y="313"/>
                  </a:lnTo>
                  <a:lnTo>
                    <a:pt x="511" y="319"/>
                  </a:lnTo>
                  <a:lnTo>
                    <a:pt x="533" y="327"/>
                  </a:lnTo>
                  <a:lnTo>
                    <a:pt x="553" y="337"/>
                  </a:lnTo>
                  <a:lnTo>
                    <a:pt x="437" y="483"/>
                  </a:lnTo>
                  <a:lnTo>
                    <a:pt x="447" y="493"/>
                  </a:lnTo>
                  <a:lnTo>
                    <a:pt x="583" y="357"/>
                  </a:lnTo>
                  <a:lnTo>
                    <a:pt x="583" y="357"/>
                  </a:lnTo>
                  <a:lnTo>
                    <a:pt x="792" y="146"/>
                  </a:lnTo>
                  <a:lnTo>
                    <a:pt x="780" y="136"/>
                  </a:lnTo>
                  <a:lnTo>
                    <a:pt x="890" y="6"/>
                  </a:lnTo>
                  <a:lnTo>
                    <a:pt x="922" y="0"/>
                  </a:lnTo>
                  <a:lnTo>
                    <a:pt x="922" y="0"/>
                  </a:lnTo>
                  <a:close/>
                  <a:moveTo>
                    <a:pt x="172" y="684"/>
                  </a:moveTo>
                  <a:lnTo>
                    <a:pt x="142" y="718"/>
                  </a:lnTo>
                  <a:lnTo>
                    <a:pt x="322" y="885"/>
                  </a:lnTo>
                  <a:lnTo>
                    <a:pt x="351" y="854"/>
                  </a:lnTo>
                  <a:lnTo>
                    <a:pt x="172" y="684"/>
                  </a:lnTo>
                  <a:lnTo>
                    <a:pt x="172" y="684"/>
                  </a:lnTo>
                  <a:close/>
                  <a:moveTo>
                    <a:pt x="431" y="578"/>
                  </a:moveTo>
                  <a:lnTo>
                    <a:pt x="431" y="578"/>
                  </a:lnTo>
                  <a:lnTo>
                    <a:pt x="415" y="566"/>
                  </a:lnTo>
                  <a:lnTo>
                    <a:pt x="399" y="558"/>
                  </a:lnTo>
                  <a:lnTo>
                    <a:pt x="379" y="554"/>
                  </a:lnTo>
                  <a:lnTo>
                    <a:pt x="361" y="552"/>
                  </a:lnTo>
                  <a:lnTo>
                    <a:pt x="361" y="552"/>
                  </a:lnTo>
                  <a:lnTo>
                    <a:pt x="343" y="554"/>
                  </a:lnTo>
                  <a:lnTo>
                    <a:pt x="324" y="560"/>
                  </a:lnTo>
                  <a:lnTo>
                    <a:pt x="308" y="570"/>
                  </a:lnTo>
                  <a:lnTo>
                    <a:pt x="292" y="582"/>
                  </a:lnTo>
                  <a:lnTo>
                    <a:pt x="292" y="582"/>
                  </a:lnTo>
                  <a:lnTo>
                    <a:pt x="280" y="598"/>
                  </a:lnTo>
                  <a:lnTo>
                    <a:pt x="272" y="616"/>
                  </a:lnTo>
                  <a:lnTo>
                    <a:pt x="268" y="634"/>
                  </a:lnTo>
                  <a:lnTo>
                    <a:pt x="266" y="654"/>
                  </a:lnTo>
                  <a:lnTo>
                    <a:pt x="266" y="654"/>
                  </a:lnTo>
                  <a:lnTo>
                    <a:pt x="268" y="672"/>
                  </a:lnTo>
                  <a:lnTo>
                    <a:pt x="274" y="690"/>
                  </a:lnTo>
                  <a:lnTo>
                    <a:pt x="284" y="708"/>
                  </a:lnTo>
                  <a:lnTo>
                    <a:pt x="296" y="724"/>
                  </a:lnTo>
                  <a:lnTo>
                    <a:pt x="296" y="724"/>
                  </a:lnTo>
                  <a:lnTo>
                    <a:pt x="312" y="736"/>
                  </a:lnTo>
                  <a:lnTo>
                    <a:pt x="330" y="744"/>
                  </a:lnTo>
                  <a:lnTo>
                    <a:pt x="347" y="748"/>
                  </a:lnTo>
                  <a:lnTo>
                    <a:pt x="367" y="750"/>
                  </a:lnTo>
                  <a:lnTo>
                    <a:pt x="367" y="750"/>
                  </a:lnTo>
                  <a:lnTo>
                    <a:pt x="385" y="748"/>
                  </a:lnTo>
                  <a:lnTo>
                    <a:pt x="403" y="742"/>
                  </a:lnTo>
                  <a:lnTo>
                    <a:pt x="421" y="732"/>
                  </a:lnTo>
                  <a:lnTo>
                    <a:pt x="435" y="718"/>
                  </a:lnTo>
                  <a:lnTo>
                    <a:pt x="435" y="718"/>
                  </a:lnTo>
                  <a:lnTo>
                    <a:pt x="449" y="704"/>
                  </a:lnTo>
                  <a:lnTo>
                    <a:pt x="457" y="686"/>
                  </a:lnTo>
                  <a:lnTo>
                    <a:pt x="461" y="668"/>
                  </a:lnTo>
                  <a:lnTo>
                    <a:pt x="463" y="648"/>
                  </a:lnTo>
                  <a:lnTo>
                    <a:pt x="463" y="648"/>
                  </a:lnTo>
                  <a:lnTo>
                    <a:pt x="461" y="630"/>
                  </a:lnTo>
                  <a:lnTo>
                    <a:pt x="455" y="610"/>
                  </a:lnTo>
                  <a:lnTo>
                    <a:pt x="445" y="594"/>
                  </a:lnTo>
                  <a:lnTo>
                    <a:pt x="431" y="578"/>
                  </a:lnTo>
                  <a:lnTo>
                    <a:pt x="431" y="578"/>
                  </a:lnTo>
                  <a:close/>
                  <a:moveTo>
                    <a:pt x="429" y="650"/>
                  </a:moveTo>
                  <a:lnTo>
                    <a:pt x="429" y="650"/>
                  </a:lnTo>
                  <a:lnTo>
                    <a:pt x="427" y="636"/>
                  </a:lnTo>
                  <a:lnTo>
                    <a:pt x="423" y="624"/>
                  </a:lnTo>
                  <a:lnTo>
                    <a:pt x="417" y="614"/>
                  </a:lnTo>
                  <a:lnTo>
                    <a:pt x="409" y="604"/>
                  </a:lnTo>
                  <a:lnTo>
                    <a:pt x="409" y="604"/>
                  </a:lnTo>
                  <a:lnTo>
                    <a:pt x="399" y="596"/>
                  </a:lnTo>
                  <a:lnTo>
                    <a:pt x="387" y="590"/>
                  </a:lnTo>
                  <a:lnTo>
                    <a:pt x="375" y="586"/>
                  </a:lnTo>
                  <a:lnTo>
                    <a:pt x="361" y="586"/>
                  </a:lnTo>
                  <a:lnTo>
                    <a:pt x="361" y="586"/>
                  </a:lnTo>
                  <a:lnTo>
                    <a:pt x="349" y="588"/>
                  </a:lnTo>
                  <a:lnTo>
                    <a:pt x="337" y="592"/>
                  </a:lnTo>
                  <a:lnTo>
                    <a:pt x="328" y="598"/>
                  </a:lnTo>
                  <a:lnTo>
                    <a:pt x="318" y="606"/>
                  </a:lnTo>
                  <a:lnTo>
                    <a:pt x="318" y="606"/>
                  </a:lnTo>
                  <a:lnTo>
                    <a:pt x="310" y="616"/>
                  </a:lnTo>
                  <a:lnTo>
                    <a:pt x="304" y="628"/>
                  </a:lnTo>
                  <a:lnTo>
                    <a:pt x="300" y="640"/>
                  </a:lnTo>
                  <a:lnTo>
                    <a:pt x="300" y="652"/>
                  </a:lnTo>
                  <a:lnTo>
                    <a:pt x="300" y="652"/>
                  </a:lnTo>
                  <a:lnTo>
                    <a:pt x="302" y="666"/>
                  </a:lnTo>
                  <a:lnTo>
                    <a:pt x="306" y="678"/>
                  </a:lnTo>
                  <a:lnTo>
                    <a:pt x="312" y="688"/>
                  </a:lnTo>
                  <a:lnTo>
                    <a:pt x="320" y="698"/>
                  </a:lnTo>
                  <a:lnTo>
                    <a:pt x="320" y="698"/>
                  </a:lnTo>
                  <a:lnTo>
                    <a:pt x="330" y="706"/>
                  </a:lnTo>
                  <a:lnTo>
                    <a:pt x="341" y="712"/>
                  </a:lnTo>
                  <a:lnTo>
                    <a:pt x="353" y="716"/>
                  </a:lnTo>
                  <a:lnTo>
                    <a:pt x="365" y="716"/>
                  </a:lnTo>
                  <a:lnTo>
                    <a:pt x="365" y="716"/>
                  </a:lnTo>
                  <a:lnTo>
                    <a:pt x="379" y="714"/>
                  </a:lnTo>
                  <a:lnTo>
                    <a:pt x="391" y="710"/>
                  </a:lnTo>
                  <a:lnTo>
                    <a:pt x="401" y="704"/>
                  </a:lnTo>
                  <a:lnTo>
                    <a:pt x="411" y="696"/>
                  </a:lnTo>
                  <a:lnTo>
                    <a:pt x="411" y="696"/>
                  </a:lnTo>
                  <a:lnTo>
                    <a:pt x="419" y="686"/>
                  </a:lnTo>
                  <a:lnTo>
                    <a:pt x="425" y="674"/>
                  </a:lnTo>
                  <a:lnTo>
                    <a:pt x="429" y="662"/>
                  </a:lnTo>
                  <a:lnTo>
                    <a:pt x="429" y="650"/>
                  </a:lnTo>
                  <a:lnTo>
                    <a:pt x="429" y="65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内容占位符 4"/>
            <p:cNvSpPr txBox="1">
              <a:spLocks/>
            </p:cNvSpPr>
            <p:nvPr/>
          </p:nvSpPr>
          <p:spPr>
            <a:xfrm>
              <a:off x="911664" y="3231940"/>
              <a:ext cx="1698436" cy="4957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800" dirty="0" smtClean="0">
                  <a:solidFill>
                    <a:schemeClr val="bg1">
                      <a:alpha val="20000"/>
                    </a:schemeClr>
                  </a:solidFill>
                </a:rPr>
                <a:t>Keywords here</a:t>
              </a:r>
              <a:endParaRPr lang="zh-CN" altLang="en-US" sz="1800" dirty="0">
                <a:solidFill>
                  <a:schemeClr val="bg1">
                    <a:alpha val="20000"/>
                  </a:schemeClr>
                </a:solidFill>
                <a:latin typeface="+mn-ea"/>
              </a:endParaRPr>
            </a:p>
          </p:txBody>
        </p:sp>
        <p:sp>
          <p:nvSpPr>
            <p:cNvPr id="56" name="内容占位符 4"/>
            <p:cNvSpPr txBox="1">
              <a:spLocks/>
            </p:cNvSpPr>
            <p:nvPr/>
          </p:nvSpPr>
          <p:spPr>
            <a:xfrm>
              <a:off x="2784848" y="3231940"/>
              <a:ext cx="1698436" cy="4957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800" dirty="0">
                  <a:solidFill>
                    <a:schemeClr val="bg1">
                      <a:alpha val="20000"/>
                    </a:schemeClr>
                  </a:solidFill>
                </a:rPr>
                <a:t>Keywords here</a:t>
              </a:r>
              <a:endParaRPr lang="zh-CN" altLang="en-US" sz="1800" dirty="0">
                <a:solidFill>
                  <a:schemeClr val="bg1">
                    <a:alpha val="20000"/>
                  </a:schemeClr>
                </a:solidFill>
                <a:latin typeface="+mn-ea"/>
              </a:endParaRPr>
            </a:p>
          </p:txBody>
        </p:sp>
        <p:sp>
          <p:nvSpPr>
            <p:cNvPr id="57" name="内容占位符 4"/>
            <p:cNvSpPr txBox="1">
              <a:spLocks/>
            </p:cNvSpPr>
            <p:nvPr/>
          </p:nvSpPr>
          <p:spPr>
            <a:xfrm>
              <a:off x="4658032" y="3231940"/>
              <a:ext cx="1698436" cy="4957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800" dirty="0">
                  <a:solidFill>
                    <a:schemeClr val="bg1">
                      <a:alpha val="20000"/>
                    </a:schemeClr>
                  </a:solidFill>
                </a:rPr>
                <a:t>Keywords here</a:t>
              </a:r>
              <a:endParaRPr lang="zh-CN" altLang="en-US" sz="1800" dirty="0">
                <a:solidFill>
                  <a:schemeClr val="bg1">
                    <a:alpha val="20000"/>
                  </a:schemeClr>
                </a:solidFill>
                <a:latin typeface="+mn-ea"/>
              </a:endParaRPr>
            </a:p>
          </p:txBody>
        </p:sp>
        <p:sp>
          <p:nvSpPr>
            <p:cNvPr id="58" name="内容占位符 4"/>
            <p:cNvSpPr txBox="1">
              <a:spLocks/>
            </p:cNvSpPr>
            <p:nvPr/>
          </p:nvSpPr>
          <p:spPr>
            <a:xfrm>
              <a:off x="6531216" y="3231940"/>
              <a:ext cx="1698436" cy="4957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1800" dirty="0">
                  <a:solidFill>
                    <a:schemeClr val="bg1">
                      <a:alpha val="20000"/>
                    </a:schemeClr>
                  </a:solidFill>
                </a:rPr>
                <a:t>Keywords here</a:t>
              </a:r>
              <a:endParaRPr lang="zh-CN" altLang="en-US" sz="1800" dirty="0">
                <a:solidFill>
                  <a:schemeClr val="bg1">
                    <a:alpha val="20000"/>
                  </a:schemeClr>
                </a:solidFill>
                <a:latin typeface="+mn-ea"/>
              </a:endParaRPr>
            </a:p>
          </p:txBody>
        </p:sp>
      </p:grpSp>
      <p:sp>
        <p:nvSpPr>
          <p:cNvPr id="55" name="椭圆 54"/>
          <p:cNvSpPr/>
          <p:nvPr/>
        </p:nvSpPr>
        <p:spPr>
          <a:xfrm>
            <a:off x="518947" y="17950"/>
            <a:ext cx="1008000" cy="1007666"/>
          </a:xfrm>
          <a:prstGeom prst="ellipse">
            <a:avLst/>
          </a:prstGeom>
          <a:solidFill>
            <a:srgbClr val="F4D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697679" y="136341"/>
            <a:ext cx="656920" cy="889608"/>
            <a:chOff x="4015950" y="1912329"/>
            <a:chExt cx="1123016" cy="1521303"/>
          </a:xfrm>
        </p:grpSpPr>
        <p:sp>
          <p:nvSpPr>
            <p:cNvPr id="60" name="任意多边形 59"/>
            <p:cNvSpPr/>
            <p:nvPr/>
          </p:nvSpPr>
          <p:spPr>
            <a:xfrm>
              <a:off x="4268735" y="2018562"/>
              <a:ext cx="616369" cy="797569"/>
            </a:xfrm>
            <a:custGeom>
              <a:avLst/>
              <a:gdLst/>
              <a:ahLst/>
              <a:cxnLst/>
              <a:rect l="l" t="t" r="r" b="b"/>
              <a:pathLst>
                <a:path w="1029330" h="1331932">
                  <a:moveTo>
                    <a:pt x="40390" y="0"/>
                  </a:moveTo>
                  <a:lnTo>
                    <a:pt x="514665" y="3131"/>
                  </a:lnTo>
                  <a:lnTo>
                    <a:pt x="988940" y="0"/>
                  </a:lnTo>
                  <a:cubicBezTo>
                    <a:pt x="992115" y="178858"/>
                    <a:pt x="994761" y="363008"/>
                    <a:pt x="1014340" y="530225"/>
                  </a:cubicBezTo>
                  <a:cubicBezTo>
                    <a:pt x="1033919" y="697442"/>
                    <a:pt x="1041327" y="900113"/>
                    <a:pt x="992115" y="1003300"/>
                  </a:cubicBezTo>
                  <a:cubicBezTo>
                    <a:pt x="942903" y="1106487"/>
                    <a:pt x="915386" y="1132417"/>
                    <a:pt x="833365" y="1206500"/>
                  </a:cubicBezTo>
                  <a:cubicBezTo>
                    <a:pt x="755022" y="1277262"/>
                    <a:pt x="620676" y="1329195"/>
                    <a:pt x="514665" y="1331932"/>
                  </a:cubicBezTo>
                  <a:cubicBezTo>
                    <a:pt x="408654" y="1329195"/>
                    <a:pt x="274308" y="1277262"/>
                    <a:pt x="195965" y="1206500"/>
                  </a:cubicBezTo>
                  <a:cubicBezTo>
                    <a:pt x="113944" y="1132417"/>
                    <a:pt x="86427" y="1106487"/>
                    <a:pt x="37215" y="1003300"/>
                  </a:cubicBezTo>
                  <a:cubicBezTo>
                    <a:pt x="-11997" y="900113"/>
                    <a:pt x="-4589" y="697442"/>
                    <a:pt x="14990" y="530225"/>
                  </a:cubicBezTo>
                  <a:cubicBezTo>
                    <a:pt x="34569" y="363008"/>
                    <a:pt x="37215" y="178858"/>
                    <a:pt x="40390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flipH="1">
              <a:off x="4191478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4862981" y="2325779"/>
              <a:ext cx="99381" cy="249395"/>
            </a:xfrm>
            <a:custGeom>
              <a:avLst/>
              <a:gdLst>
                <a:gd name="connsiteX0" fmla="*/ 0 w 152400"/>
                <a:gd name="connsiteY0" fmla="*/ 80963 h 419100"/>
                <a:gd name="connsiteX1" fmla="*/ 95250 w 152400"/>
                <a:gd name="connsiteY1" fmla="*/ 0 h 419100"/>
                <a:gd name="connsiteX2" fmla="*/ 152400 w 152400"/>
                <a:gd name="connsiteY2" fmla="*/ 185738 h 419100"/>
                <a:gd name="connsiteX3" fmla="*/ 57150 w 152400"/>
                <a:gd name="connsiteY3" fmla="*/ 419100 h 419100"/>
                <a:gd name="connsiteX4" fmla="*/ 0 w 152400"/>
                <a:gd name="connsiteY4" fmla="*/ 80963 h 419100"/>
                <a:gd name="connsiteX0" fmla="*/ 0 w 153102"/>
                <a:gd name="connsiteY0" fmla="*/ 85963 h 424100"/>
                <a:gd name="connsiteX1" fmla="*/ 95250 w 153102"/>
                <a:gd name="connsiteY1" fmla="*/ 5000 h 424100"/>
                <a:gd name="connsiteX2" fmla="*/ 152400 w 153102"/>
                <a:gd name="connsiteY2" fmla="*/ 190738 h 424100"/>
                <a:gd name="connsiteX3" fmla="*/ 57150 w 153102"/>
                <a:gd name="connsiteY3" fmla="*/ 424100 h 424100"/>
                <a:gd name="connsiteX4" fmla="*/ 0 w 153102"/>
                <a:gd name="connsiteY4" fmla="*/ 85963 h 424100"/>
                <a:gd name="connsiteX0" fmla="*/ 0 w 161098"/>
                <a:gd name="connsiteY0" fmla="*/ 85963 h 424100"/>
                <a:gd name="connsiteX1" fmla="*/ 95250 w 161098"/>
                <a:gd name="connsiteY1" fmla="*/ 5000 h 424100"/>
                <a:gd name="connsiteX2" fmla="*/ 152400 w 161098"/>
                <a:gd name="connsiteY2" fmla="*/ 190738 h 424100"/>
                <a:gd name="connsiteX3" fmla="*/ 57150 w 161098"/>
                <a:gd name="connsiteY3" fmla="*/ 424100 h 424100"/>
                <a:gd name="connsiteX4" fmla="*/ 0 w 161098"/>
                <a:gd name="connsiteY4" fmla="*/ 85963 h 424100"/>
                <a:gd name="connsiteX0" fmla="*/ 817 w 161915"/>
                <a:gd name="connsiteY0" fmla="*/ 85963 h 435420"/>
                <a:gd name="connsiteX1" fmla="*/ 96067 w 161915"/>
                <a:gd name="connsiteY1" fmla="*/ 5000 h 435420"/>
                <a:gd name="connsiteX2" fmla="*/ 153217 w 161915"/>
                <a:gd name="connsiteY2" fmla="*/ 190738 h 435420"/>
                <a:gd name="connsiteX3" fmla="*/ 57967 w 161915"/>
                <a:gd name="connsiteY3" fmla="*/ 424100 h 435420"/>
                <a:gd name="connsiteX4" fmla="*/ 817 w 161915"/>
                <a:gd name="connsiteY4" fmla="*/ 85963 h 435420"/>
                <a:gd name="connsiteX0" fmla="*/ 817 w 156563"/>
                <a:gd name="connsiteY0" fmla="*/ 81698 h 431155"/>
                <a:gd name="connsiteX1" fmla="*/ 122261 w 156563"/>
                <a:gd name="connsiteY1" fmla="*/ 5497 h 431155"/>
                <a:gd name="connsiteX2" fmla="*/ 153217 w 156563"/>
                <a:gd name="connsiteY2" fmla="*/ 186473 h 431155"/>
                <a:gd name="connsiteX3" fmla="*/ 57967 w 156563"/>
                <a:gd name="connsiteY3" fmla="*/ 419835 h 431155"/>
                <a:gd name="connsiteX4" fmla="*/ 817 w 156563"/>
                <a:gd name="connsiteY4" fmla="*/ 81698 h 43115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41 w 153080"/>
                <a:gd name="connsiteY0" fmla="*/ 81698 h 431245"/>
                <a:gd name="connsiteX1" fmla="*/ 122085 w 153080"/>
                <a:gd name="connsiteY1" fmla="*/ 5497 h 431245"/>
                <a:gd name="connsiteX2" fmla="*/ 153041 w 153080"/>
                <a:gd name="connsiteY2" fmla="*/ 186473 h 431245"/>
                <a:gd name="connsiteX3" fmla="*/ 126848 w 153080"/>
                <a:gd name="connsiteY3" fmla="*/ 336491 h 431245"/>
                <a:gd name="connsiteX4" fmla="*/ 57791 w 153080"/>
                <a:gd name="connsiteY4" fmla="*/ 419835 h 431245"/>
                <a:gd name="connsiteX5" fmla="*/ 641 w 153080"/>
                <a:gd name="connsiteY5" fmla="*/ 81698 h 431245"/>
                <a:gd name="connsiteX0" fmla="*/ 606 w 153307"/>
                <a:gd name="connsiteY0" fmla="*/ 81698 h 429536"/>
                <a:gd name="connsiteX1" fmla="*/ 122050 w 153307"/>
                <a:gd name="connsiteY1" fmla="*/ 5497 h 429536"/>
                <a:gd name="connsiteX2" fmla="*/ 153006 w 153307"/>
                <a:gd name="connsiteY2" fmla="*/ 186473 h 429536"/>
                <a:gd name="connsiteX3" fmla="*/ 110145 w 153307"/>
                <a:gd name="connsiteY3" fmla="*/ 324584 h 429536"/>
                <a:gd name="connsiteX4" fmla="*/ 57756 w 153307"/>
                <a:gd name="connsiteY4" fmla="*/ 419835 h 429536"/>
                <a:gd name="connsiteX5" fmla="*/ 606 w 153307"/>
                <a:gd name="connsiteY5" fmla="*/ 81698 h 429536"/>
                <a:gd name="connsiteX0" fmla="*/ 635 w 153043"/>
                <a:gd name="connsiteY0" fmla="*/ 81698 h 429857"/>
                <a:gd name="connsiteX1" fmla="*/ 122079 w 153043"/>
                <a:gd name="connsiteY1" fmla="*/ 5497 h 429857"/>
                <a:gd name="connsiteX2" fmla="*/ 153035 w 153043"/>
                <a:gd name="connsiteY2" fmla="*/ 186473 h 429857"/>
                <a:gd name="connsiteX3" fmla="*/ 124461 w 153043"/>
                <a:gd name="connsiteY3" fmla="*/ 326965 h 429857"/>
                <a:gd name="connsiteX4" fmla="*/ 57785 w 153043"/>
                <a:gd name="connsiteY4" fmla="*/ 419835 h 429857"/>
                <a:gd name="connsiteX5" fmla="*/ 635 w 153043"/>
                <a:gd name="connsiteY5" fmla="*/ 81698 h 429857"/>
                <a:gd name="connsiteX0" fmla="*/ 635 w 153762"/>
                <a:gd name="connsiteY0" fmla="*/ 75469 h 423628"/>
                <a:gd name="connsiteX1" fmla="*/ 131604 w 153762"/>
                <a:gd name="connsiteY1" fmla="*/ 6412 h 423628"/>
                <a:gd name="connsiteX2" fmla="*/ 153035 w 153762"/>
                <a:gd name="connsiteY2" fmla="*/ 180244 h 423628"/>
                <a:gd name="connsiteX3" fmla="*/ 124461 w 153762"/>
                <a:gd name="connsiteY3" fmla="*/ 320736 h 423628"/>
                <a:gd name="connsiteX4" fmla="*/ 57785 w 153762"/>
                <a:gd name="connsiteY4" fmla="*/ 413606 h 423628"/>
                <a:gd name="connsiteX5" fmla="*/ 635 w 153762"/>
                <a:gd name="connsiteY5" fmla="*/ 75469 h 423628"/>
                <a:gd name="connsiteX0" fmla="*/ 635 w 153762"/>
                <a:gd name="connsiteY0" fmla="*/ 68283 h 426530"/>
                <a:gd name="connsiteX1" fmla="*/ 131604 w 153762"/>
                <a:gd name="connsiteY1" fmla="*/ 8751 h 426530"/>
                <a:gd name="connsiteX2" fmla="*/ 153035 w 153762"/>
                <a:gd name="connsiteY2" fmla="*/ 182583 h 426530"/>
                <a:gd name="connsiteX3" fmla="*/ 124461 w 153762"/>
                <a:gd name="connsiteY3" fmla="*/ 323075 h 426530"/>
                <a:gd name="connsiteX4" fmla="*/ 57785 w 153762"/>
                <a:gd name="connsiteY4" fmla="*/ 415945 h 426530"/>
                <a:gd name="connsiteX5" fmla="*/ 635 w 153762"/>
                <a:gd name="connsiteY5" fmla="*/ 68283 h 426530"/>
                <a:gd name="connsiteX0" fmla="*/ 635 w 184035"/>
                <a:gd name="connsiteY0" fmla="*/ 68283 h 426530"/>
                <a:gd name="connsiteX1" fmla="*/ 131604 w 184035"/>
                <a:gd name="connsiteY1" fmla="*/ 8751 h 426530"/>
                <a:gd name="connsiteX2" fmla="*/ 183991 w 184035"/>
                <a:gd name="connsiteY2" fmla="*/ 182583 h 426530"/>
                <a:gd name="connsiteX3" fmla="*/ 124461 w 184035"/>
                <a:gd name="connsiteY3" fmla="*/ 323075 h 426530"/>
                <a:gd name="connsiteX4" fmla="*/ 57785 w 184035"/>
                <a:gd name="connsiteY4" fmla="*/ 415945 h 426530"/>
                <a:gd name="connsiteX5" fmla="*/ 635 w 184035"/>
                <a:gd name="connsiteY5" fmla="*/ 68283 h 426530"/>
                <a:gd name="connsiteX0" fmla="*/ 635 w 160387"/>
                <a:gd name="connsiteY0" fmla="*/ 68283 h 426530"/>
                <a:gd name="connsiteX1" fmla="*/ 131604 w 160387"/>
                <a:gd name="connsiteY1" fmla="*/ 8751 h 426530"/>
                <a:gd name="connsiteX2" fmla="*/ 160179 w 160387"/>
                <a:gd name="connsiteY2" fmla="*/ 182583 h 426530"/>
                <a:gd name="connsiteX3" fmla="*/ 124461 w 160387"/>
                <a:gd name="connsiteY3" fmla="*/ 323075 h 426530"/>
                <a:gd name="connsiteX4" fmla="*/ 57785 w 160387"/>
                <a:gd name="connsiteY4" fmla="*/ 415945 h 426530"/>
                <a:gd name="connsiteX5" fmla="*/ 635 w 160387"/>
                <a:gd name="connsiteY5" fmla="*/ 68283 h 426530"/>
                <a:gd name="connsiteX0" fmla="*/ 635 w 137325"/>
                <a:gd name="connsiteY0" fmla="*/ 68283 h 426530"/>
                <a:gd name="connsiteX1" fmla="*/ 131604 w 137325"/>
                <a:gd name="connsiteY1" fmla="*/ 8751 h 426530"/>
                <a:gd name="connsiteX2" fmla="*/ 114935 w 137325"/>
                <a:gd name="connsiteY2" fmla="*/ 182583 h 426530"/>
                <a:gd name="connsiteX3" fmla="*/ 124461 w 137325"/>
                <a:gd name="connsiteY3" fmla="*/ 323075 h 426530"/>
                <a:gd name="connsiteX4" fmla="*/ 57785 w 137325"/>
                <a:gd name="connsiteY4" fmla="*/ 415945 h 426530"/>
                <a:gd name="connsiteX5" fmla="*/ 635 w 137325"/>
                <a:gd name="connsiteY5" fmla="*/ 68283 h 426530"/>
                <a:gd name="connsiteX0" fmla="*/ 635 w 155873"/>
                <a:gd name="connsiteY0" fmla="*/ 68283 h 426530"/>
                <a:gd name="connsiteX1" fmla="*/ 131604 w 155873"/>
                <a:gd name="connsiteY1" fmla="*/ 8751 h 426530"/>
                <a:gd name="connsiteX2" fmla="*/ 155416 w 155873"/>
                <a:gd name="connsiteY2" fmla="*/ 182583 h 426530"/>
                <a:gd name="connsiteX3" fmla="*/ 124461 w 155873"/>
                <a:gd name="connsiteY3" fmla="*/ 323075 h 426530"/>
                <a:gd name="connsiteX4" fmla="*/ 57785 w 155873"/>
                <a:gd name="connsiteY4" fmla="*/ 415945 h 426530"/>
                <a:gd name="connsiteX5" fmla="*/ 635 w 155873"/>
                <a:gd name="connsiteY5" fmla="*/ 68283 h 426530"/>
                <a:gd name="connsiteX0" fmla="*/ 563 w 158446"/>
                <a:gd name="connsiteY0" fmla="*/ 68283 h 422498"/>
                <a:gd name="connsiteX1" fmla="*/ 131532 w 158446"/>
                <a:gd name="connsiteY1" fmla="*/ 8751 h 422498"/>
                <a:gd name="connsiteX2" fmla="*/ 155344 w 158446"/>
                <a:gd name="connsiteY2" fmla="*/ 182583 h 422498"/>
                <a:gd name="connsiteX3" fmla="*/ 86289 w 158446"/>
                <a:gd name="connsiteY3" fmla="*/ 287356 h 422498"/>
                <a:gd name="connsiteX4" fmla="*/ 57713 w 158446"/>
                <a:gd name="connsiteY4" fmla="*/ 415945 h 422498"/>
                <a:gd name="connsiteX5" fmla="*/ 563 w 158446"/>
                <a:gd name="connsiteY5" fmla="*/ 68283 h 422498"/>
                <a:gd name="connsiteX0" fmla="*/ 650 w 155466"/>
                <a:gd name="connsiteY0" fmla="*/ 68283 h 424983"/>
                <a:gd name="connsiteX1" fmla="*/ 131619 w 155466"/>
                <a:gd name="connsiteY1" fmla="*/ 8751 h 424983"/>
                <a:gd name="connsiteX2" fmla="*/ 155431 w 155466"/>
                <a:gd name="connsiteY2" fmla="*/ 182583 h 424983"/>
                <a:gd name="connsiteX3" fmla="*/ 131619 w 155466"/>
                <a:gd name="connsiteY3" fmla="*/ 311169 h 424983"/>
                <a:gd name="connsiteX4" fmla="*/ 57800 w 155466"/>
                <a:gd name="connsiteY4" fmla="*/ 415945 h 424983"/>
                <a:gd name="connsiteX5" fmla="*/ 650 w 155466"/>
                <a:gd name="connsiteY5" fmla="*/ 68283 h 424983"/>
                <a:gd name="connsiteX0" fmla="*/ 9728 w 164544"/>
                <a:gd name="connsiteY0" fmla="*/ 68283 h 362330"/>
                <a:gd name="connsiteX1" fmla="*/ 140697 w 164544"/>
                <a:gd name="connsiteY1" fmla="*/ 8751 h 362330"/>
                <a:gd name="connsiteX2" fmla="*/ 164509 w 164544"/>
                <a:gd name="connsiteY2" fmla="*/ 182583 h 362330"/>
                <a:gd name="connsiteX3" fmla="*/ 140697 w 164544"/>
                <a:gd name="connsiteY3" fmla="*/ 311169 h 362330"/>
                <a:gd name="connsiteX4" fmla="*/ 12109 w 164544"/>
                <a:gd name="connsiteY4" fmla="*/ 346889 h 362330"/>
                <a:gd name="connsiteX5" fmla="*/ 9728 w 164544"/>
                <a:gd name="connsiteY5" fmla="*/ 68283 h 362330"/>
                <a:gd name="connsiteX0" fmla="*/ 1087 w 155903"/>
                <a:gd name="connsiteY0" fmla="*/ 68283 h 420489"/>
                <a:gd name="connsiteX1" fmla="*/ 132056 w 155903"/>
                <a:gd name="connsiteY1" fmla="*/ 8751 h 420489"/>
                <a:gd name="connsiteX2" fmla="*/ 155868 w 155903"/>
                <a:gd name="connsiteY2" fmla="*/ 182583 h 420489"/>
                <a:gd name="connsiteX3" fmla="*/ 132056 w 155903"/>
                <a:gd name="connsiteY3" fmla="*/ 311169 h 420489"/>
                <a:gd name="connsiteX4" fmla="*/ 39186 w 155903"/>
                <a:gd name="connsiteY4" fmla="*/ 411183 h 420489"/>
                <a:gd name="connsiteX5" fmla="*/ 1087 w 155903"/>
                <a:gd name="connsiteY5" fmla="*/ 68283 h 420489"/>
                <a:gd name="connsiteX0" fmla="*/ 1087 w 205874"/>
                <a:gd name="connsiteY0" fmla="*/ 68283 h 420489"/>
                <a:gd name="connsiteX1" fmla="*/ 132056 w 205874"/>
                <a:gd name="connsiteY1" fmla="*/ 8751 h 420489"/>
                <a:gd name="connsiteX2" fmla="*/ 205874 w 205874"/>
                <a:gd name="connsiteY2" fmla="*/ 182583 h 420489"/>
                <a:gd name="connsiteX3" fmla="*/ 132056 w 205874"/>
                <a:gd name="connsiteY3" fmla="*/ 311169 h 420489"/>
                <a:gd name="connsiteX4" fmla="*/ 39186 w 205874"/>
                <a:gd name="connsiteY4" fmla="*/ 411183 h 420489"/>
                <a:gd name="connsiteX5" fmla="*/ 1087 w 205874"/>
                <a:gd name="connsiteY5" fmla="*/ 68283 h 420489"/>
                <a:gd name="connsiteX0" fmla="*/ 1087 w 165393"/>
                <a:gd name="connsiteY0" fmla="*/ 68110 h 420342"/>
                <a:gd name="connsiteX1" fmla="*/ 132056 w 165393"/>
                <a:gd name="connsiteY1" fmla="*/ 8578 h 420342"/>
                <a:gd name="connsiteX2" fmla="*/ 165393 w 165393"/>
                <a:gd name="connsiteY2" fmla="*/ 180029 h 420342"/>
                <a:gd name="connsiteX3" fmla="*/ 132056 w 165393"/>
                <a:gd name="connsiteY3" fmla="*/ 310996 h 420342"/>
                <a:gd name="connsiteX4" fmla="*/ 39186 w 165393"/>
                <a:gd name="connsiteY4" fmla="*/ 411010 h 420342"/>
                <a:gd name="connsiteX5" fmla="*/ 1087 w 165393"/>
                <a:gd name="connsiteY5" fmla="*/ 68110 h 420342"/>
                <a:gd name="connsiteX0" fmla="*/ 1087 w 166418"/>
                <a:gd name="connsiteY0" fmla="*/ 47515 h 399747"/>
                <a:gd name="connsiteX1" fmla="*/ 98719 w 166418"/>
                <a:gd name="connsiteY1" fmla="*/ 18939 h 399747"/>
                <a:gd name="connsiteX2" fmla="*/ 165393 w 166418"/>
                <a:gd name="connsiteY2" fmla="*/ 159434 h 399747"/>
                <a:gd name="connsiteX3" fmla="*/ 132056 w 166418"/>
                <a:gd name="connsiteY3" fmla="*/ 290401 h 399747"/>
                <a:gd name="connsiteX4" fmla="*/ 39186 w 166418"/>
                <a:gd name="connsiteY4" fmla="*/ 390415 h 399747"/>
                <a:gd name="connsiteX5" fmla="*/ 1087 w 166418"/>
                <a:gd name="connsiteY5" fmla="*/ 47515 h 399747"/>
                <a:gd name="connsiteX0" fmla="*/ 1087 w 165645"/>
                <a:gd name="connsiteY0" fmla="*/ 64404 h 416636"/>
                <a:gd name="connsiteX1" fmla="*/ 117769 w 165645"/>
                <a:gd name="connsiteY1" fmla="*/ 9635 h 416636"/>
                <a:gd name="connsiteX2" fmla="*/ 165393 w 165645"/>
                <a:gd name="connsiteY2" fmla="*/ 176323 h 416636"/>
                <a:gd name="connsiteX3" fmla="*/ 132056 w 165645"/>
                <a:gd name="connsiteY3" fmla="*/ 307290 h 416636"/>
                <a:gd name="connsiteX4" fmla="*/ 39186 w 165645"/>
                <a:gd name="connsiteY4" fmla="*/ 407304 h 416636"/>
                <a:gd name="connsiteX5" fmla="*/ 1087 w 165645"/>
                <a:gd name="connsiteY5" fmla="*/ 64404 h 416636"/>
                <a:gd name="connsiteX0" fmla="*/ 1087 w 156326"/>
                <a:gd name="connsiteY0" fmla="*/ 64404 h 416636"/>
                <a:gd name="connsiteX1" fmla="*/ 117769 w 156326"/>
                <a:gd name="connsiteY1" fmla="*/ 9635 h 416636"/>
                <a:gd name="connsiteX2" fmla="*/ 155868 w 156326"/>
                <a:gd name="connsiteY2" fmla="*/ 176323 h 416636"/>
                <a:gd name="connsiteX3" fmla="*/ 132056 w 156326"/>
                <a:gd name="connsiteY3" fmla="*/ 307290 h 416636"/>
                <a:gd name="connsiteX4" fmla="*/ 39186 w 156326"/>
                <a:gd name="connsiteY4" fmla="*/ 407304 h 416636"/>
                <a:gd name="connsiteX5" fmla="*/ 1087 w 156326"/>
                <a:gd name="connsiteY5" fmla="*/ 64404 h 416636"/>
                <a:gd name="connsiteX0" fmla="*/ 1087 w 155890"/>
                <a:gd name="connsiteY0" fmla="*/ 64404 h 416636"/>
                <a:gd name="connsiteX1" fmla="*/ 129676 w 155890"/>
                <a:gd name="connsiteY1" fmla="*/ 9635 h 416636"/>
                <a:gd name="connsiteX2" fmla="*/ 155868 w 155890"/>
                <a:gd name="connsiteY2" fmla="*/ 176323 h 416636"/>
                <a:gd name="connsiteX3" fmla="*/ 132056 w 155890"/>
                <a:gd name="connsiteY3" fmla="*/ 307290 h 416636"/>
                <a:gd name="connsiteX4" fmla="*/ 39186 w 155890"/>
                <a:gd name="connsiteY4" fmla="*/ 407304 h 416636"/>
                <a:gd name="connsiteX5" fmla="*/ 1087 w 155890"/>
                <a:gd name="connsiteY5" fmla="*/ 64404 h 416636"/>
                <a:gd name="connsiteX0" fmla="*/ 1087 w 163022"/>
                <a:gd name="connsiteY0" fmla="*/ 64229 h 416487"/>
                <a:gd name="connsiteX1" fmla="*/ 129676 w 163022"/>
                <a:gd name="connsiteY1" fmla="*/ 9460 h 416487"/>
                <a:gd name="connsiteX2" fmla="*/ 163012 w 163022"/>
                <a:gd name="connsiteY2" fmla="*/ 173767 h 416487"/>
                <a:gd name="connsiteX3" fmla="*/ 132056 w 163022"/>
                <a:gd name="connsiteY3" fmla="*/ 307115 h 416487"/>
                <a:gd name="connsiteX4" fmla="*/ 39186 w 163022"/>
                <a:gd name="connsiteY4" fmla="*/ 407129 h 416487"/>
                <a:gd name="connsiteX5" fmla="*/ 1087 w 163022"/>
                <a:gd name="connsiteY5" fmla="*/ 64229 h 416487"/>
                <a:gd name="connsiteX0" fmla="*/ 4025 w 165966"/>
                <a:gd name="connsiteY0" fmla="*/ 64229 h 416487"/>
                <a:gd name="connsiteX1" fmla="*/ 132614 w 165966"/>
                <a:gd name="connsiteY1" fmla="*/ 9460 h 416487"/>
                <a:gd name="connsiteX2" fmla="*/ 165950 w 165966"/>
                <a:gd name="connsiteY2" fmla="*/ 173767 h 416487"/>
                <a:gd name="connsiteX3" fmla="*/ 134994 w 165966"/>
                <a:gd name="connsiteY3" fmla="*/ 307115 h 416487"/>
                <a:gd name="connsiteX4" fmla="*/ 18311 w 165966"/>
                <a:gd name="connsiteY4" fmla="*/ 407129 h 416487"/>
                <a:gd name="connsiteX5" fmla="*/ 4025 w 165966"/>
                <a:gd name="connsiteY5" fmla="*/ 64229 h 41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5966" h="416487">
                  <a:moveTo>
                    <a:pt x="4025" y="64229"/>
                  </a:moveTo>
                  <a:cubicBezTo>
                    <a:pt x="10375" y="-5621"/>
                    <a:pt x="105627" y="-8796"/>
                    <a:pt x="132614" y="9460"/>
                  </a:cubicBezTo>
                  <a:cubicBezTo>
                    <a:pt x="159602" y="27716"/>
                    <a:pt x="165553" y="124158"/>
                    <a:pt x="165950" y="173767"/>
                  </a:cubicBezTo>
                  <a:cubicBezTo>
                    <a:pt x="166347" y="223376"/>
                    <a:pt x="159601" y="268221"/>
                    <a:pt x="134994" y="307115"/>
                  </a:cubicBezTo>
                  <a:cubicBezTo>
                    <a:pt x="110387" y="346009"/>
                    <a:pt x="40139" y="447610"/>
                    <a:pt x="18311" y="407129"/>
                  </a:cubicBezTo>
                  <a:cubicBezTo>
                    <a:pt x="-3517" y="366648"/>
                    <a:pt x="-2325" y="134079"/>
                    <a:pt x="4025" y="64229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 flipH="1">
              <a:off x="4024784" y="2754214"/>
              <a:ext cx="1105349" cy="679418"/>
            </a:xfrm>
            <a:custGeom>
              <a:avLst/>
              <a:gdLst>
                <a:gd name="connsiteX0" fmla="*/ 1124244 w 1845921"/>
                <a:gd name="connsiteY0" fmla="*/ 0 h 1134621"/>
                <a:gd name="connsiteX1" fmla="*/ 922334 w 1845921"/>
                <a:gd name="connsiteY1" fmla="*/ 57512 h 1134621"/>
                <a:gd name="connsiteX2" fmla="*/ 720423 w 1845921"/>
                <a:gd name="connsiteY2" fmla="*/ 0 h 1134621"/>
                <a:gd name="connsiteX3" fmla="*/ 675181 w 1845921"/>
                <a:gd name="connsiteY3" fmla="*/ 268174 h 1134621"/>
                <a:gd name="connsiteX4" fmla="*/ 179087 w 1845921"/>
                <a:gd name="connsiteY4" fmla="*/ 430299 h 1134621"/>
                <a:gd name="connsiteX5" fmla="*/ 10855 w 1845921"/>
                <a:gd name="connsiteY5" fmla="*/ 717289 h 1134621"/>
                <a:gd name="connsiteX6" fmla="*/ 0 w 1845921"/>
                <a:gd name="connsiteY6" fmla="*/ 794583 h 1134621"/>
                <a:gd name="connsiteX7" fmla="*/ 12624 w 1845921"/>
                <a:gd name="connsiteY7" fmla="*/ 806056 h 1134621"/>
                <a:gd name="connsiteX8" fmla="*/ 927871 w 1845921"/>
                <a:gd name="connsiteY8" fmla="*/ 1134621 h 1134621"/>
                <a:gd name="connsiteX9" fmla="*/ 1843118 w 1845921"/>
                <a:gd name="connsiteY9" fmla="*/ 806056 h 1134621"/>
                <a:gd name="connsiteX10" fmla="*/ 1845921 w 1845921"/>
                <a:gd name="connsiteY10" fmla="*/ 803509 h 1134621"/>
                <a:gd name="connsiteX11" fmla="*/ 1833812 w 1845921"/>
                <a:gd name="connsiteY11" fmla="*/ 717289 h 1134621"/>
                <a:gd name="connsiteX12" fmla="*/ 1665580 w 1845921"/>
                <a:gd name="connsiteY12" fmla="*/ 430299 h 1134621"/>
                <a:gd name="connsiteX13" fmla="*/ 1169486 w 1845921"/>
                <a:gd name="connsiteY13" fmla="*/ 268174 h 1134621"/>
                <a:gd name="connsiteX14" fmla="*/ 1124244 w 1845921"/>
                <a:gd name="connsiteY14" fmla="*/ 0 h 113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45921" h="1134621">
                  <a:moveTo>
                    <a:pt x="1124244" y="0"/>
                  </a:moveTo>
                  <a:cubicBezTo>
                    <a:pt x="1026861" y="38619"/>
                    <a:pt x="987520" y="48403"/>
                    <a:pt x="922334" y="57512"/>
                  </a:cubicBezTo>
                  <a:cubicBezTo>
                    <a:pt x="857147" y="48403"/>
                    <a:pt x="817806" y="38619"/>
                    <a:pt x="720423" y="0"/>
                  </a:cubicBezTo>
                  <a:cubicBezTo>
                    <a:pt x="698199" y="53224"/>
                    <a:pt x="765404" y="196458"/>
                    <a:pt x="675181" y="268174"/>
                  </a:cubicBezTo>
                  <a:cubicBezTo>
                    <a:pt x="584958" y="339891"/>
                    <a:pt x="292726" y="334672"/>
                    <a:pt x="179087" y="430299"/>
                  </a:cubicBezTo>
                  <a:cubicBezTo>
                    <a:pt x="93858" y="502020"/>
                    <a:pt x="37948" y="599334"/>
                    <a:pt x="10855" y="717289"/>
                  </a:cubicBezTo>
                  <a:lnTo>
                    <a:pt x="0" y="794583"/>
                  </a:lnTo>
                  <a:lnTo>
                    <a:pt x="12624" y="806056"/>
                  </a:lnTo>
                  <a:cubicBezTo>
                    <a:pt x="261343" y="1011318"/>
                    <a:pt x="580208" y="1134621"/>
                    <a:pt x="927871" y="1134621"/>
                  </a:cubicBezTo>
                  <a:cubicBezTo>
                    <a:pt x="1275534" y="1134621"/>
                    <a:pt x="1594398" y="1011318"/>
                    <a:pt x="1843118" y="806056"/>
                  </a:cubicBezTo>
                  <a:lnTo>
                    <a:pt x="1845921" y="803509"/>
                  </a:lnTo>
                  <a:lnTo>
                    <a:pt x="1833812" y="717289"/>
                  </a:lnTo>
                  <a:cubicBezTo>
                    <a:pt x="1806719" y="599334"/>
                    <a:pt x="1750809" y="502020"/>
                    <a:pt x="1665580" y="430299"/>
                  </a:cubicBezTo>
                  <a:cubicBezTo>
                    <a:pt x="1551941" y="334672"/>
                    <a:pt x="1259709" y="339891"/>
                    <a:pt x="1169486" y="268174"/>
                  </a:cubicBezTo>
                  <a:cubicBezTo>
                    <a:pt x="1079263" y="196458"/>
                    <a:pt x="1146468" y="53224"/>
                    <a:pt x="1124244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flipH="1">
              <a:off x="4015950" y="2909138"/>
              <a:ext cx="1123016" cy="524492"/>
            </a:xfrm>
            <a:custGeom>
              <a:avLst/>
              <a:gdLst>
                <a:gd name="connsiteX0" fmla="*/ 1173544 w 1844662"/>
                <a:gd name="connsiteY0" fmla="*/ 0 h 861527"/>
                <a:gd name="connsiteX1" fmla="*/ 919245 w 1844662"/>
                <a:gd name="connsiteY1" fmla="*/ 62370 h 861527"/>
                <a:gd name="connsiteX2" fmla="*/ 674475 w 1844662"/>
                <a:gd name="connsiteY2" fmla="*/ 0 h 861527"/>
                <a:gd name="connsiteX3" fmla="*/ 178381 w 1844662"/>
                <a:gd name="connsiteY3" fmla="*/ 162125 h 861527"/>
                <a:gd name="connsiteX4" fmla="*/ 10149 w 1844662"/>
                <a:gd name="connsiteY4" fmla="*/ 449115 h 861527"/>
                <a:gd name="connsiteX5" fmla="*/ 0 w 1844662"/>
                <a:gd name="connsiteY5" fmla="*/ 521378 h 861527"/>
                <a:gd name="connsiteX6" fmla="*/ 12746 w 1844662"/>
                <a:gd name="connsiteY6" fmla="*/ 532962 h 861527"/>
                <a:gd name="connsiteX7" fmla="*/ 927993 w 1844662"/>
                <a:gd name="connsiteY7" fmla="*/ 861527 h 861527"/>
                <a:gd name="connsiteX8" fmla="*/ 1843240 w 1844662"/>
                <a:gd name="connsiteY8" fmla="*/ 532962 h 861527"/>
                <a:gd name="connsiteX9" fmla="*/ 1844662 w 1844662"/>
                <a:gd name="connsiteY9" fmla="*/ 531670 h 861527"/>
                <a:gd name="connsiteX10" fmla="*/ 1832995 w 1844662"/>
                <a:gd name="connsiteY10" fmla="*/ 449115 h 861527"/>
                <a:gd name="connsiteX11" fmla="*/ 1664874 w 1844662"/>
                <a:gd name="connsiteY11" fmla="*/ 162125 h 861527"/>
                <a:gd name="connsiteX12" fmla="*/ 1173544 w 1844662"/>
                <a:gd name="connsiteY12" fmla="*/ 0 h 861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44662" h="861527">
                  <a:moveTo>
                    <a:pt x="1173544" y="0"/>
                  </a:moveTo>
                  <a:cubicBezTo>
                    <a:pt x="1085603" y="19996"/>
                    <a:pt x="1002423" y="62370"/>
                    <a:pt x="919245" y="62370"/>
                  </a:cubicBezTo>
                  <a:cubicBezTo>
                    <a:pt x="836067" y="62370"/>
                    <a:pt x="795571" y="47667"/>
                    <a:pt x="674475" y="0"/>
                  </a:cubicBezTo>
                  <a:cubicBezTo>
                    <a:pt x="550998" y="16626"/>
                    <a:pt x="292020" y="66498"/>
                    <a:pt x="178381" y="162125"/>
                  </a:cubicBezTo>
                  <a:cubicBezTo>
                    <a:pt x="93152" y="233846"/>
                    <a:pt x="37242" y="331160"/>
                    <a:pt x="10149" y="449115"/>
                  </a:cubicBezTo>
                  <a:lnTo>
                    <a:pt x="0" y="521378"/>
                  </a:lnTo>
                  <a:lnTo>
                    <a:pt x="12746" y="532962"/>
                  </a:lnTo>
                  <a:cubicBezTo>
                    <a:pt x="261465" y="738224"/>
                    <a:pt x="580330" y="861527"/>
                    <a:pt x="927993" y="861527"/>
                  </a:cubicBezTo>
                  <a:cubicBezTo>
                    <a:pt x="1275656" y="861527"/>
                    <a:pt x="1594520" y="738224"/>
                    <a:pt x="1843240" y="532962"/>
                  </a:cubicBezTo>
                  <a:lnTo>
                    <a:pt x="1844662" y="531670"/>
                  </a:lnTo>
                  <a:lnTo>
                    <a:pt x="1832995" y="449115"/>
                  </a:lnTo>
                  <a:cubicBezTo>
                    <a:pt x="1805716" y="331160"/>
                    <a:pt x="1749508" y="233846"/>
                    <a:pt x="1664874" y="162125"/>
                  </a:cubicBezTo>
                  <a:cubicBezTo>
                    <a:pt x="1552029" y="66497"/>
                    <a:pt x="1296360" y="12389"/>
                    <a:pt x="1173544" y="0"/>
                  </a:cubicBezTo>
                  <a:close/>
                </a:path>
              </a:pathLst>
            </a:custGeom>
            <a:solidFill>
              <a:srgbClr val="5A68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菱形 64"/>
            <p:cNvSpPr/>
            <p:nvPr/>
          </p:nvSpPr>
          <p:spPr>
            <a:xfrm>
              <a:off x="4830735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4830735" y="3241798"/>
              <a:ext cx="142792" cy="149613"/>
            </a:xfrm>
            <a:custGeom>
              <a:avLst/>
              <a:gdLst>
                <a:gd name="connsiteX0" fmla="*/ 144016 w 238462"/>
                <a:gd name="connsiteY0" fmla="*/ 0 h 249852"/>
                <a:gd name="connsiteX1" fmla="*/ 238462 w 238462"/>
                <a:gd name="connsiteY1" fmla="*/ 153457 h 249852"/>
                <a:gd name="connsiteX2" fmla="*/ 175938 w 238462"/>
                <a:gd name="connsiteY2" fmla="*/ 185957 h 249852"/>
                <a:gd name="connsiteX3" fmla="*/ 62640 w 238462"/>
                <a:gd name="connsiteY3" fmla="*/ 233050 h 249852"/>
                <a:gd name="connsiteX4" fmla="*/ 9756 w 238462"/>
                <a:gd name="connsiteY4" fmla="*/ 249852 h 249852"/>
                <a:gd name="connsiteX5" fmla="*/ 0 w 238462"/>
                <a:gd name="connsiteY5" fmla="*/ 234000 h 24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462" h="249852">
                  <a:moveTo>
                    <a:pt x="144016" y="0"/>
                  </a:moveTo>
                  <a:lnTo>
                    <a:pt x="238462" y="153457"/>
                  </a:lnTo>
                  <a:lnTo>
                    <a:pt x="175938" y="185957"/>
                  </a:lnTo>
                  <a:cubicBezTo>
                    <a:pt x="138999" y="203205"/>
                    <a:pt x="101206" y="218929"/>
                    <a:pt x="62640" y="233050"/>
                  </a:cubicBezTo>
                  <a:lnTo>
                    <a:pt x="9756" y="249852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7" name="菱形 66"/>
            <p:cNvSpPr/>
            <p:nvPr/>
          </p:nvSpPr>
          <p:spPr>
            <a:xfrm>
              <a:off x="4489573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4489573" y="3241798"/>
              <a:ext cx="172476" cy="191834"/>
            </a:xfrm>
            <a:custGeom>
              <a:avLst/>
              <a:gdLst>
                <a:gd name="connsiteX0" fmla="*/ 144016 w 288032"/>
                <a:gd name="connsiteY0" fmla="*/ 0 h 320359"/>
                <a:gd name="connsiteX1" fmla="*/ 288032 w 288032"/>
                <a:gd name="connsiteY1" fmla="*/ 234000 h 320359"/>
                <a:gd name="connsiteX2" fmla="*/ 237601 w 288032"/>
                <a:gd name="connsiteY2" fmla="*/ 315941 h 320359"/>
                <a:gd name="connsiteX3" fmla="*/ 137650 w 288032"/>
                <a:gd name="connsiteY3" fmla="*/ 320359 h 320359"/>
                <a:gd name="connsiteX4" fmla="*/ 50787 w 288032"/>
                <a:gd name="connsiteY4" fmla="*/ 316520 h 320359"/>
                <a:gd name="connsiteX5" fmla="*/ 0 w 288032"/>
                <a:gd name="connsiteY5" fmla="*/ 234000 h 32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32" h="320359">
                  <a:moveTo>
                    <a:pt x="144016" y="0"/>
                  </a:moveTo>
                  <a:lnTo>
                    <a:pt x="288032" y="234000"/>
                  </a:lnTo>
                  <a:lnTo>
                    <a:pt x="237601" y="315941"/>
                  </a:lnTo>
                  <a:lnTo>
                    <a:pt x="137650" y="320359"/>
                  </a:lnTo>
                  <a:lnTo>
                    <a:pt x="50787" y="316520"/>
                  </a:lnTo>
                  <a:lnTo>
                    <a:pt x="0" y="234000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9" name="菱形 68"/>
            <p:cNvSpPr/>
            <p:nvPr/>
          </p:nvSpPr>
          <p:spPr>
            <a:xfrm>
              <a:off x="4148412" y="2960587"/>
              <a:ext cx="172476" cy="280241"/>
            </a:xfrm>
            <a:prstGeom prst="diamond">
              <a:avLst/>
            </a:pr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4176247" y="3241798"/>
              <a:ext cx="144640" cy="151639"/>
            </a:xfrm>
            <a:custGeom>
              <a:avLst/>
              <a:gdLst>
                <a:gd name="connsiteX0" fmla="*/ 97531 w 241547"/>
                <a:gd name="connsiteY0" fmla="*/ 0 h 253236"/>
                <a:gd name="connsiteX1" fmla="*/ 241547 w 241547"/>
                <a:gd name="connsiteY1" fmla="*/ 234000 h 253236"/>
                <a:gd name="connsiteX2" fmla="*/ 229709 w 241547"/>
                <a:gd name="connsiteY2" fmla="*/ 253236 h 253236"/>
                <a:gd name="connsiteX3" fmla="*/ 166176 w 241547"/>
                <a:gd name="connsiteY3" fmla="*/ 233050 h 253236"/>
                <a:gd name="connsiteX4" fmla="*/ 52878 w 241547"/>
                <a:gd name="connsiteY4" fmla="*/ 185957 h 253236"/>
                <a:gd name="connsiteX5" fmla="*/ 0 w 241547"/>
                <a:gd name="connsiteY5" fmla="*/ 158471 h 25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1547" h="253236">
                  <a:moveTo>
                    <a:pt x="97531" y="0"/>
                  </a:moveTo>
                  <a:lnTo>
                    <a:pt x="241547" y="234000"/>
                  </a:lnTo>
                  <a:lnTo>
                    <a:pt x="229709" y="253236"/>
                  </a:lnTo>
                  <a:lnTo>
                    <a:pt x="166176" y="233050"/>
                  </a:lnTo>
                  <a:cubicBezTo>
                    <a:pt x="127610" y="218929"/>
                    <a:pt x="89817" y="203205"/>
                    <a:pt x="52878" y="185957"/>
                  </a:cubicBezTo>
                  <a:lnTo>
                    <a:pt x="0" y="158471"/>
                  </a:lnTo>
                  <a:close/>
                </a:path>
              </a:pathLst>
            </a:custGeom>
            <a:solidFill>
              <a:srgbClr val="FFE0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423758" y="2576227"/>
              <a:ext cx="303113" cy="172476"/>
            </a:xfrm>
            <a:prstGeom prst="ellipse">
              <a:avLst/>
            </a:pr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2" name="椭圆 46"/>
            <p:cNvSpPr/>
            <p:nvPr/>
          </p:nvSpPr>
          <p:spPr>
            <a:xfrm flipV="1">
              <a:off x="4477071" y="2614909"/>
              <a:ext cx="196489" cy="95113"/>
            </a:xfrm>
            <a:custGeom>
              <a:avLst/>
              <a:gdLst/>
              <a:ahLst/>
              <a:cxnLst/>
              <a:rect l="l" t="t" r="r" b="b"/>
              <a:pathLst>
                <a:path w="506196" h="245032">
                  <a:moveTo>
                    <a:pt x="253098" y="0"/>
                  </a:moveTo>
                  <a:cubicBezTo>
                    <a:pt x="392880" y="0"/>
                    <a:pt x="506196" y="64478"/>
                    <a:pt x="506196" y="144016"/>
                  </a:cubicBezTo>
                  <a:cubicBezTo>
                    <a:pt x="506196" y="183423"/>
                    <a:pt x="478381" y="219132"/>
                    <a:pt x="433253" y="245032"/>
                  </a:cubicBezTo>
                  <a:cubicBezTo>
                    <a:pt x="387417" y="218446"/>
                    <a:pt x="323626" y="202031"/>
                    <a:pt x="253098" y="202031"/>
                  </a:cubicBezTo>
                  <a:cubicBezTo>
                    <a:pt x="182570" y="202031"/>
                    <a:pt x="118780" y="218446"/>
                    <a:pt x="72943" y="245032"/>
                  </a:cubicBezTo>
                  <a:cubicBezTo>
                    <a:pt x="27815" y="219132"/>
                    <a:pt x="0" y="183423"/>
                    <a:pt x="0" y="144016"/>
                  </a:cubicBezTo>
                  <a:cubicBezTo>
                    <a:pt x="0" y="64478"/>
                    <a:pt x="113316" y="0"/>
                    <a:pt x="253098" y="0"/>
                  </a:cubicBezTo>
                  <a:close/>
                </a:path>
              </a:pathLst>
            </a:custGeom>
            <a:solidFill>
              <a:srgbClr val="F3D4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4193223" y="1912329"/>
              <a:ext cx="755812" cy="487517"/>
            </a:xfrm>
            <a:custGeom>
              <a:avLst/>
              <a:gdLst>
                <a:gd name="connsiteX0" fmla="*/ 161925 w 1262063"/>
                <a:gd name="connsiteY0" fmla="*/ 828675 h 847725"/>
                <a:gd name="connsiteX1" fmla="*/ 114300 w 1262063"/>
                <a:gd name="connsiteY1" fmla="*/ 709613 h 847725"/>
                <a:gd name="connsiteX2" fmla="*/ 28575 w 1262063"/>
                <a:gd name="connsiteY2" fmla="*/ 709613 h 847725"/>
                <a:gd name="connsiteX3" fmla="*/ 0 w 1262063"/>
                <a:gd name="connsiteY3" fmla="*/ 371475 h 847725"/>
                <a:gd name="connsiteX4" fmla="*/ 209550 w 1262063"/>
                <a:gd name="connsiteY4" fmla="*/ 66675 h 847725"/>
                <a:gd name="connsiteX5" fmla="*/ 623888 w 1262063"/>
                <a:gd name="connsiteY5" fmla="*/ 0 h 847725"/>
                <a:gd name="connsiteX6" fmla="*/ 1133475 w 1262063"/>
                <a:gd name="connsiteY6" fmla="*/ 114300 h 847725"/>
                <a:gd name="connsiteX7" fmla="*/ 1262063 w 1262063"/>
                <a:gd name="connsiteY7" fmla="*/ 466725 h 847725"/>
                <a:gd name="connsiteX8" fmla="*/ 1176338 w 1262063"/>
                <a:gd name="connsiteY8" fmla="*/ 723900 h 847725"/>
                <a:gd name="connsiteX9" fmla="*/ 1076325 w 1262063"/>
                <a:gd name="connsiteY9" fmla="*/ 781050 h 847725"/>
                <a:gd name="connsiteX10" fmla="*/ 1076325 w 1262063"/>
                <a:gd name="connsiteY10" fmla="*/ 847725 h 847725"/>
                <a:gd name="connsiteX11" fmla="*/ 919163 w 1262063"/>
                <a:gd name="connsiteY11" fmla="*/ 423863 h 847725"/>
                <a:gd name="connsiteX12" fmla="*/ 885825 w 1262063"/>
                <a:gd name="connsiteY12" fmla="*/ 509588 h 847725"/>
                <a:gd name="connsiteX13" fmla="*/ 985838 w 1262063"/>
                <a:gd name="connsiteY13" fmla="*/ 742950 h 847725"/>
                <a:gd name="connsiteX14" fmla="*/ 795338 w 1262063"/>
                <a:gd name="connsiteY14" fmla="*/ 633413 h 847725"/>
                <a:gd name="connsiteX15" fmla="*/ 752475 w 1262063"/>
                <a:gd name="connsiteY15" fmla="*/ 471488 h 847725"/>
                <a:gd name="connsiteX16" fmla="*/ 690563 w 1262063"/>
                <a:gd name="connsiteY16" fmla="*/ 585788 h 847725"/>
                <a:gd name="connsiteX17" fmla="*/ 781050 w 1262063"/>
                <a:gd name="connsiteY17" fmla="*/ 719138 h 847725"/>
                <a:gd name="connsiteX18" fmla="*/ 547688 w 1262063"/>
                <a:gd name="connsiteY18" fmla="*/ 600075 h 847725"/>
                <a:gd name="connsiteX19" fmla="*/ 547688 w 1262063"/>
                <a:gd name="connsiteY19" fmla="*/ 452438 h 847725"/>
                <a:gd name="connsiteX20" fmla="*/ 485775 w 1262063"/>
                <a:gd name="connsiteY20" fmla="*/ 495300 h 847725"/>
                <a:gd name="connsiteX21" fmla="*/ 523875 w 1262063"/>
                <a:gd name="connsiteY21" fmla="*/ 638175 h 847725"/>
                <a:gd name="connsiteX22" fmla="*/ 319088 w 1262063"/>
                <a:gd name="connsiteY22" fmla="*/ 519113 h 847725"/>
                <a:gd name="connsiteX23" fmla="*/ 285750 w 1262063"/>
                <a:gd name="connsiteY23" fmla="*/ 366713 h 847725"/>
                <a:gd name="connsiteX24" fmla="*/ 209550 w 1262063"/>
                <a:gd name="connsiteY24" fmla="*/ 376238 h 847725"/>
                <a:gd name="connsiteX25" fmla="*/ 161925 w 1262063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47725"/>
                <a:gd name="connsiteX1" fmla="*/ 125251 w 1273014"/>
                <a:gd name="connsiteY1" fmla="*/ 709613 h 847725"/>
                <a:gd name="connsiteX2" fmla="*/ 39526 w 1273014"/>
                <a:gd name="connsiteY2" fmla="*/ 709613 h 847725"/>
                <a:gd name="connsiteX3" fmla="*/ 10951 w 1273014"/>
                <a:gd name="connsiteY3" fmla="*/ 371475 h 847725"/>
                <a:gd name="connsiteX4" fmla="*/ 220501 w 1273014"/>
                <a:gd name="connsiteY4" fmla="*/ 66675 h 847725"/>
                <a:gd name="connsiteX5" fmla="*/ 634839 w 1273014"/>
                <a:gd name="connsiteY5" fmla="*/ 0 h 847725"/>
                <a:gd name="connsiteX6" fmla="*/ 1144426 w 1273014"/>
                <a:gd name="connsiteY6" fmla="*/ 114300 h 847725"/>
                <a:gd name="connsiteX7" fmla="*/ 1273014 w 1273014"/>
                <a:gd name="connsiteY7" fmla="*/ 466725 h 847725"/>
                <a:gd name="connsiteX8" fmla="*/ 1187289 w 1273014"/>
                <a:gd name="connsiteY8" fmla="*/ 723900 h 847725"/>
                <a:gd name="connsiteX9" fmla="*/ 1087276 w 1273014"/>
                <a:gd name="connsiteY9" fmla="*/ 781050 h 847725"/>
                <a:gd name="connsiteX10" fmla="*/ 1087276 w 1273014"/>
                <a:gd name="connsiteY10" fmla="*/ 847725 h 847725"/>
                <a:gd name="connsiteX11" fmla="*/ 930114 w 1273014"/>
                <a:gd name="connsiteY11" fmla="*/ 423863 h 847725"/>
                <a:gd name="connsiteX12" fmla="*/ 896776 w 1273014"/>
                <a:gd name="connsiteY12" fmla="*/ 509588 h 847725"/>
                <a:gd name="connsiteX13" fmla="*/ 996789 w 1273014"/>
                <a:gd name="connsiteY13" fmla="*/ 742950 h 847725"/>
                <a:gd name="connsiteX14" fmla="*/ 806289 w 1273014"/>
                <a:gd name="connsiteY14" fmla="*/ 633413 h 847725"/>
                <a:gd name="connsiteX15" fmla="*/ 763426 w 1273014"/>
                <a:gd name="connsiteY15" fmla="*/ 471488 h 847725"/>
                <a:gd name="connsiteX16" fmla="*/ 701514 w 1273014"/>
                <a:gd name="connsiteY16" fmla="*/ 585788 h 847725"/>
                <a:gd name="connsiteX17" fmla="*/ 792001 w 1273014"/>
                <a:gd name="connsiteY17" fmla="*/ 719138 h 847725"/>
                <a:gd name="connsiteX18" fmla="*/ 558639 w 1273014"/>
                <a:gd name="connsiteY18" fmla="*/ 600075 h 847725"/>
                <a:gd name="connsiteX19" fmla="*/ 558639 w 1273014"/>
                <a:gd name="connsiteY19" fmla="*/ 452438 h 847725"/>
                <a:gd name="connsiteX20" fmla="*/ 496726 w 1273014"/>
                <a:gd name="connsiteY20" fmla="*/ 495300 h 847725"/>
                <a:gd name="connsiteX21" fmla="*/ 534826 w 1273014"/>
                <a:gd name="connsiteY21" fmla="*/ 638175 h 847725"/>
                <a:gd name="connsiteX22" fmla="*/ 330039 w 1273014"/>
                <a:gd name="connsiteY22" fmla="*/ 519113 h 847725"/>
                <a:gd name="connsiteX23" fmla="*/ 296701 w 1273014"/>
                <a:gd name="connsiteY23" fmla="*/ 366713 h 847725"/>
                <a:gd name="connsiteX24" fmla="*/ 220501 w 1273014"/>
                <a:gd name="connsiteY24" fmla="*/ 376238 h 847725"/>
                <a:gd name="connsiteX25" fmla="*/ 172876 w 1273014"/>
                <a:gd name="connsiteY25" fmla="*/ 828675 h 847725"/>
                <a:gd name="connsiteX0" fmla="*/ 172876 w 1273014"/>
                <a:gd name="connsiteY0" fmla="*/ 828675 h 865712"/>
                <a:gd name="connsiteX1" fmla="*/ 125251 w 1273014"/>
                <a:gd name="connsiteY1" fmla="*/ 709613 h 865712"/>
                <a:gd name="connsiteX2" fmla="*/ 39526 w 1273014"/>
                <a:gd name="connsiteY2" fmla="*/ 709613 h 865712"/>
                <a:gd name="connsiteX3" fmla="*/ 10951 w 1273014"/>
                <a:gd name="connsiteY3" fmla="*/ 371475 h 865712"/>
                <a:gd name="connsiteX4" fmla="*/ 220501 w 1273014"/>
                <a:gd name="connsiteY4" fmla="*/ 66675 h 865712"/>
                <a:gd name="connsiteX5" fmla="*/ 634839 w 1273014"/>
                <a:gd name="connsiteY5" fmla="*/ 0 h 865712"/>
                <a:gd name="connsiteX6" fmla="*/ 1144426 w 1273014"/>
                <a:gd name="connsiteY6" fmla="*/ 114300 h 865712"/>
                <a:gd name="connsiteX7" fmla="*/ 1273014 w 1273014"/>
                <a:gd name="connsiteY7" fmla="*/ 466725 h 865712"/>
                <a:gd name="connsiteX8" fmla="*/ 1187289 w 1273014"/>
                <a:gd name="connsiteY8" fmla="*/ 723900 h 865712"/>
                <a:gd name="connsiteX9" fmla="*/ 1087276 w 1273014"/>
                <a:gd name="connsiteY9" fmla="*/ 781050 h 865712"/>
                <a:gd name="connsiteX10" fmla="*/ 1087276 w 1273014"/>
                <a:gd name="connsiteY10" fmla="*/ 847725 h 865712"/>
                <a:gd name="connsiteX11" fmla="*/ 930114 w 1273014"/>
                <a:gd name="connsiteY11" fmla="*/ 423863 h 865712"/>
                <a:gd name="connsiteX12" fmla="*/ 896776 w 1273014"/>
                <a:gd name="connsiteY12" fmla="*/ 509588 h 865712"/>
                <a:gd name="connsiteX13" fmla="*/ 996789 w 1273014"/>
                <a:gd name="connsiteY13" fmla="*/ 742950 h 865712"/>
                <a:gd name="connsiteX14" fmla="*/ 806289 w 1273014"/>
                <a:gd name="connsiteY14" fmla="*/ 633413 h 865712"/>
                <a:gd name="connsiteX15" fmla="*/ 763426 w 1273014"/>
                <a:gd name="connsiteY15" fmla="*/ 471488 h 865712"/>
                <a:gd name="connsiteX16" fmla="*/ 701514 w 1273014"/>
                <a:gd name="connsiteY16" fmla="*/ 585788 h 865712"/>
                <a:gd name="connsiteX17" fmla="*/ 792001 w 1273014"/>
                <a:gd name="connsiteY17" fmla="*/ 719138 h 865712"/>
                <a:gd name="connsiteX18" fmla="*/ 558639 w 1273014"/>
                <a:gd name="connsiteY18" fmla="*/ 600075 h 865712"/>
                <a:gd name="connsiteX19" fmla="*/ 558639 w 1273014"/>
                <a:gd name="connsiteY19" fmla="*/ 452438 h 865712"/>
                <a:gd name="connsiteX20" fmla="*/ 496726 w 1273014"/>
                <a:gd name="connsiteY20" fmla="*/ 495300 h 865712"/>
                <a:gd name="connsiteX21" fmla="*/ 534826 w 1273014"/>
                <a:gd name="connsiteY21" fmla="*/ 638175 h 865712"/>
                <a:gd name="connsiteX22" fmla="*/ 330039 w 1273014"/>
                <a:gd name="connsiteY22" fmla="*/ 519113 h 865712"/>
                <a:gd name="connsiteX23" fmla="*/ 296701 w 1273014"/>
                <a:gd name="connsiteY23" fmla="*/ 366713 h 865712"/>
                <a:gd name="connsiteX24" fmla="*/ 220501 w 1273014"/>
                <a:gd name="connsiteY24" fmla="*/ 376238 h 865712"/>
                <a:gd name="connsiteX25" fmla="*/ 172876 w 1273014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28675 h 865712"/>
                <a:gd name="connsiteX1" fmla="*/ 125251 w 1273582"/>
                <a:gd name="connsiteY1" fmla="*/ 709613 h 865712"/>
                <a:gd name="connsiteX2" fmla="*/ 39526 w 1273582"/>
                <a:gd name="connsiteY2" fmla="*/ 709613 h 865712"/>
                <a:gd name="connsiteX3" fmla="*/ 10951 w 1273582"/>
                <a:gd name="connsiteY3" fmla="*/ 371475 h 865712"/>
                <a:gd name="connsiteX4" fmla="*/ 220501 w 1273582"/>
                <a:gd name="connsiteY4" fmla="*/ 66675 h 865712"/>
                <a:gd name="connsiteX5" fmla="*/ 634839 w 1273582"/>
                <a:gd name="connsiteY5" fmla="*/ 0 h 865712"/>
                <a:gd name="connsiteX6" fmla="*/ 1144426 w 1273582"/>
                <a:gd name="connsiteY6" fmla="*/ 114300 h 865712"/>
                <a:gd name="connsiteX7" fmla="*/ 1273014 w 1273582"/>
                <a:gd name="connsiteY7" fmla="*/ 466725 h 865712"/>
                <a:gd name="connsiteX8" fmla="*/ 1187289 w 1273582"/>
                <a:gd name="connsiteY8" fmla="*/ 723900 h 865712"/>
                <a:gd name="connsiteX9" fmla="*/ 1087276 w 1273582"/>
                <a:gd name="connsiteY9" fmla="*/ 781050 h 865712"/>
                <a:gd name="connsiteX10" fmla="*/ 1087276 w 1273582"/>
                <a:gd name="connsiteY10" fmla="*/ 847725 h 865712"/>
                <a:gd name="connsiteX11" fmla="*/ 930114 w 1273582"/>
                <a:gd name="connsiteY11" fmla="*/ 423863 h 865712"/>
                <a:gd name="connsiteX12" fmla="*/ 896776 w 1273582"/>
                <a:gd name="connsiteY12" fmla="*/ 509588 h 865712"/>
                <a:gd name="connsiteX13" fmla="*/ 996789 w 1273582"/>
                <a:gd name="connsiteY13" fmla="*/ 742950 h 865712"/>
                <a:gd name="connsiteX14" fmla="*/ 806289 w 1273582"/>
                <a:gd name="connsiteY14" fmla="*/ 633413 h 865712"/>
                <a:gd name="connsiteX15" fmla="*/ 763426 w 1273582"/>
                <a:gd name="connsiteY15" fmla="*/ 471488 h 865712"/>
                <a:gd name="connsiteX16" fmla="*/ 701514 w 1273582"/>
                <a:gd name="connsiteY16" fmla="*/ 585788 h 865712"/>
                <a:gd name="connsiteX17" fmla="*/ 792001 w 1273582"/>
                <a:gd name="connsiteY17" fmla="*/ 719138 h 865712"/>
                <a:gd name="connsiteX18" fmla="*/ 558639 w 1273582"/>
                <a:gd name="connsiteY18" fmla="*/ 600075 h 865712"/>
                <a:gd name="connsiteX19" fmla="*/ 558639 w 1273582"/>
                <a:gd name="connsiteY19" fmla="*/ 452438 h 865712"/>
                <a:gd name="connsiteX20" fmla="*/ 496726 w 1273582"/>
                <a:gd name="connsiteY20" fmla="*/ 495300 h 865712"/>
                <a:gd name="connsiteX21" fmla="*/ 534826 w 1273582"/>
                <a:gd name="connsiteY21" fmla="*/ 638175 h 865712"/>
                <a:gd name="connsiteX22" fmla="*/ 330039 w 1273582"/>
                <a:gd name="connsiteY22" fmla="*/ 519113 h 865712"/>
                <a:gd name="connsiteX23" fmla="*/ 296701 w 1273582"/>
                <a:gd name="connsiteY23" fmla="*/ 366713 h 865712"/>
                <a:gd name="connsiteX24" fmla="*/ 220501 w 1273582"/>
                <a:gd name="connsiteY24" fmla="*/ 376238 h 865712"/>
                <a:gd name="connsiteX25" fmla="*/ 172876 w 1273582"/>
                <a:gd name="connsiteY25" fmla="*/ 828675 h 865712"/>
                <a:gd name="connsiteX0" fmla="*/ 172876 w 1273582"/>
                <a:gd name="connsiteY0" fmla="*/ 830793 h 867830"/>
                <a:gd name="connsiteX1" fmla="*/ 125251 w 1273582"/>
                <a:gd name="connsiteY1" fmla="*/ 711731 h 867830"/>
                <a:gd name="connsiteX2" fmla="*/ 39526 w 1273582"/>
                <a:gd name="connsiteY2" fmla="*/ 711731 h 867830"/>
                <a:gd name="connsiteX3" fmla="*/ 10951 w 1273582"/>
                <a:gd name="connsiteY3" fmla="*/ 373593 h 867830"/>
                <a:gd name="connsiteX4" fmla="*/ 220501 w 1273582"/>
                <a:gd name="connsiteY4" fmla="*/ 68793 h 867830"/>
                <a:gd name="connsiteX5" fmla="*/ 634839 w 1273582"/>
                <a:gd name="connsiteY5" fmla="*/ 2118 h 867830"/>
                <a:gd name="connsiteX6" fmla="*/ 1144426 w 1273582"/>
                <a:gd name="connsiteY6" fmla="*/ 116418 h 867830"/>
                <a:gd name="connsiteX7" fmla="*/ 1273014 w 1273582"/>
                <a:gd name="connsiteY7" fmla="*/ 468843 h 867830"/>
                <a:gd name="connsiteX8" fmla="*/ 1187289 w 1273582"/>
                <a:gd name="connsiteY8" fmla="*/ 726018 h 867830"/>
                <a:gd name="connsiteX9" fmla="*/ 1087276 w 1273582"/>
                <a:gd name="connsiteY9" fmla="*/ 783168 h 867830"/>
                <a:gd name="connsiteX10" fmla="*/ 1087276 w 1273582"/>
                <a:gd name="connsiteY10" fmla="*/ 849843 h 867830"/>
                <a:gd name="connsiteX11" fmla="*/ 930114 w 1273582"/>
                <a:gd name="connsiteY11" fmla="*/ 425981 h 867830"/>
                <a:gd name="connsiteX12" fmla="*/ 896776 w 1273582"/>
                <a:gd name="connsiteY12" fmla="*/ 511706 h 867830"/>
                <a:gd name="connsiteX13" fmla="*/ 996789 w 1273582"/>
                <a:gd name="connsiteY13" fmla="*/ 745068 h 867830"/>
                <a:gd name="connsiteX14" fmla="*/ 806289 w 1273582"/>
                <a:gd name="connsiteY14" fmla="*/ 635531 h 867830"/>
                <a:gd name="connsiteX15" fmla="*/ 763426 w 1273582"/>
                <a:gd name="connsiteY15" fmla="*/ 473606 h 867830"/>
                <a:gd name="connsiteX16" fmla="*/ 701514 w 1273582"/>
                <a:gd name="connsiteY16" fmla="*/ 587906 h 867830"/>
                <a:gd name="connsiteX17" fmla="*/ 792001 w 1273582"/>
                <a:gd name="connsiteY17" fmla="*/ 721256 h 867830"/>
                <a:gd name="connsiteX18" fmla="*/ 558639 w 1273582"/>
                <a:gd name="connsiteY18" fmla="*/ 602193 h 867830"/>
                <a:gd name="connsiteX19" fmla="*/ 558639 w 1273582"/>
                <a:gd name="connsiteY19" fmla="*/ 454556 h 867830"/>
                <a:gd name="connsiteX20" fmla="*/ 496726 w 1273582"/>
                <a:gd name="connsiteY20" fmla="*/ 497418 h 867830"/>
                <a:gd name="connsiteX21" fmla="*/ 534826 w 1273582"/>
                <a:gd name="connsiteY21" fmla="*/ 640293 h 867830"/>
                <a:gd name="connsiteX22" fmla="*/ 330039 w 1273582"/>
                <a:gd name="connsiteY22" fmla="*/ 521231 h 867830"/>
                <a:gd name="connsiteX23" fmla="*/ 296701 w 1273582"/>
                <a:gd name="connsiteY23" fmla="*/ 368831 h 867830"/>
                <a:gd name="connsiteX24" fmla="*/ 220501 w 1273582"/>
                <a:gd name="connsiteY24" fmla="*/ 378356 h 867830"/>
                <a:gd name="connsiteX25" fmla="*/ 172876 w 1273582"/>
                <a:gd name="connsiteY25" fmla="*/ 830793 h 867830"/>
                <a:gd name="connsiteX0" fmla="*/ 172876 w 1273582"/>
                <a:gd name="connsiteY0" fmla="*/ 837899 h 874936"/>
                <a:gd name="connsiteX1" fmla="*/ 125251 w 1273582"/>
                <a:gd name="connsiteY1" fmla="*/ 718837 h 874936"/>
                <a:gd name="connsiteX2" fmla="*/ 39526 w 1273582"/>
                <a:gd name="connsiteY2" fmla="*/ 718837 h 874936"/>
                <a:gd name="connsiteX3" fmla="*/ 10951 w 1273582"/>
                <a:gd name="connsiteY3" fmla="*/ 380699 h 874936"/>
                <a:gd name="connsiteX4" fmla="*/ 220501 w 1273582"/>
                <a:gd name="connsiteY4" fmla="*/ 75899 h 874936"/>
                <a:gd name="connsiteX5" fmla="*/ 634839 w 1273582"/>
                <a:gd name="connsiteY5" fmla="*/ 9224 h 874936"/>
                <a:gd name="connsiteX6" fmla="*/ 1144426 w 1273582"/>
                <a:gd name="connsiteY6" fmla="*/ 123524 h 874936"/>
                <a:gd name="connsiteX7" fmla="*/ 1273014 w 1273582"/>
                <a:gd name="connsiteY7" fmla="*/ 475949 h 874936"/>
                <a:gd name="connsiteX8" fmla="*/ 1187289 w 1273582"/>
                <a:gd name="connsiteY8" fmla="*/ 733124 h 874936"/>
                <a:gd name="connsiteX9" fmla="*/ 1087276 w 1273582"/>
                <a:gd name="connsiteY9" fmla="*/ 790274 h 874936"/>
                <a:gd name="connsiteX10" fmla="*/ 1087276 w 1273582"/>
                <a:gd name="connsiteY10" fmla="*/ 856949 h 874936"/>
                <a:gd name="connsiteX11" fmla="*/ 930114 w 1273582"/>
                <a:gd name="connsiteY11" fmla="*/ 433087 h 874936"/>
                <a:gd name="connsiteX12" fmla="*/ 896776 w 1273582"/>
                <a:gd name="connsiteY12" fmla="*/ 518812 h 874936"/>
                <a:gd name="connsiteX13" fmla="*/ 996789 w 1273582"/>
                <a:gd name="connsiteY13" fmla="*/ 752174 h 874936"/>
                <a:gd name="connsiteX14" fmla="*/ 806289 w 1273582"/>
                <a:gd name="connsiteY14" fmla="*/ 642637 h 874936"/>
                <a:gd name="connsiteX15" fmla="*/ 763426 w 1273582"/>
                <a:gd name="connsiteY15" fmla="*/ 480712 h 874936"/>
                <a:gd name="connsiteX16" fmla="*/ 701514 w 1273582"/>
                <a:gd name="connsiteY16" fmla="*/ 595012 h 874936"/>
                <a:gd name="connsiteX17" fmla="*/ 792001 w 1273582"/>
                <a:gd name="connsiteY17" fmla="*/ 728362 h 874936"/>
                <a:gd name="connsiteX18" fmla="*/ 558639 w 1273582"/>
                <a:gd name="connsiteY18" fmla="*/ 609299 h 874936"/>
                <a:gd name="connsiteX19" fmla="*/ 558639 w 1273582"/>
                <a:gd name="connsiteY19" fmla="*/ 461662 h 874936"/>
                <a:gd name="connsiteX20" fmla="*/ 496726 w 1273582"/>
                <a:gd name="connsiteY20" fmla="*/ 504524 h 874936"/>
                <a:gd name="connsiteX21" fmla="*/ 534826 w 1273582"/>
                <a:gd name="connsiteY21" fmla="*/ 647399 h 874936"/>
                <a:gd name="connsiteX22" fmla="*/ 330039 w 1273582"/>
                <a:gd name="connsiteY22" fmla="*/ 528337 h 874936"/>
                <a:gd name="connsiteX23" fmla="*/ 296701 w 1273582"/>
                <a:gd name="connsiteY23" fmla="*/ 375937 h 874936"/>
                <a:gd name="connsiteX24" fmla="*/ 220501 w 1273582"/>
                <a:gd name="connsiteY24" fmla="*/ 385462 h 874936"/>
                <a:gd name="connsiteX25" fmla="*/ 172876 w 1273582"/>
                <a:gd name="connsiteY25" fmla="*/ 837899 h 874936"/>
                <a:gd name="connsiteX0" fmla="*/ 190162 w 1290868"/>
                <a:gd name="connsiteY0" fmla="*/ 837899 h 874936"/>
                <a:gd name="connsiteX1" fmla="*/ 142537 w 1290868"/>
                <a:gd name="connsiteY1" fmla="*/ 718837 h 874936"/>
                <a:gd name="connsiteX2" fmla="*/ 56812 w 1290868"/>
                <a:gd name="connsiteY2" fmla="*/ 718837 h 874936"/>
                <a:gd name="connsiteX3" fmla="*/ 28237 w 1290868"/>
                <a:gd name="connsiteY3" fmla="*/ 380699 h 874936"/>
                <a:gd name="connsiteX4" fmla="*/ 237787 w 1290868"/>
                <a:gd name="connsiteY4" fmla="*/ 75899 h 874936"/>
                <a:gd name="connsiteX5" fmla="*/ 652125 w 1290868"/>
                <a:gd name="connsiteY5" fmla="*/ 9224 h 874936"/>
                <a:gd name="connsiteX6" fmla="*/ 1161712 w 1290868"/>
                <a:gd name="connsiteY6" fmla="*/ 123524 h 874936"/>
                <a:gd name="connsiteX7" fmla="*/ 1290300 w 1290868"/>
                <a:gd name="connsiteY7" fmla="*/ 475949 h 874936"/>
                <a:gd name="connsiteX8" fmla="*/ 1204575 w 1290868"/>
                <a:gd name="connsiteY8" fmla="*/ 733124 h 874936"/>
                <a:gd name="connsiteX9" fmla="*/ 1104562 w 1290868"/>
                <a:gd name="connsiteY9" fmla="*/ 790274 h 874936"/>
                <a:gd name="connsiteX10" fmla="*/ 1104562 w 1290868"/>
                <a:gd name="connsiteY10" fmla="*/ 856949 h 874936"/>
                <a:gd name="connsiteX11" fmla="*/ 947400 w 1290868"/>
                <a:gd name="connsiteY11" fmla="*/ 433087 h 874936"/>
                <a:gd name="connsiteX12" fmla="*/ 914062 w 1290868"/>
                <a:gd name="connsiteY12" fmla="*/ 518812 h 874936"/>
                <a:gd name="connsiteX13" fmla="*/ 1014075 w 1290868"/>
                <a:gd name="connsiteY13" fmla="*/ 752174 h 874936"/>
                <a:gd name="connsiteX14" fmla="*/ 823575 w 1290868"/>
                <a:gd name="connsiteY14" fmla="*/ 642637 h 874936"/>
                <a:gd name="connsiteX15" fmla="*/ 780712 w 1290868"/>
                <a:gd name="connsiteY15" fmla="*/ 480712 h 874936"/>
                <a:gd name="connsiteX16" fmla="*/ 718800 w 1290868"/>
                <a:gd name="connsiteY16" fmla="*/ 595012 h 874936"/>
                <a:gd name="connsiteX17" fmla="*/ 809287 w 1290868"/>
                <a:gd name="connsiteY17" fmla="*/ 728362 h 874936"/>
                <a:gd name="connsiteX18" fmla="*/ 575925 w 1290868"/>
                <a:gd name="connsiteY18" fmla="*/ 609299 h 874936"/>
                <a:gd name="connsiteX19" fmla="*/ 575925 w 1290868"/>
                <a:gd name="connsiteY19" fmla="*/ 461662 h 874936"/>
                <a:gd name="connsiteX20" fmla="*/ 514012 w 1290868"/>
                <a:gd name="connsiteY20" fmla="*/ 504524 h 874936"/>
                <a:gd name="connsiteX21" fmla="*/ 552112 w 1290868"/>
                <a:gd name="connsiteY21" fmla="*/ 647399 h 874936"/>
                <a:gd name="connsiteX22" fmla="*/ 347325 w 1290868"/>
                <a:gd name="connsiteY22" fmla="*/ 528337 h 874936"/>
                <a:gd name="connsiteX23" fmla="*/ 313987 w 1290868"/>
                <a:gd name="connsiteY23" fmla="*/ 375937 h 874936"/>
                <a:gd name="connsiteX24" fmla="*/ 237787 w 1290868"/>
                <a:gd name="connsiteY24" fmla="*/ 385462 h 874936"/>
                <a:gd name="connsiteX25" fmla="*/ 190162 w 1290868"/>
                <a:gd name="connsiteY25" fmla="*/ 837899 h 874936"/>
                <a:gd name="connsiteX0" fmla="*/ 163092 w 1263798"/>
                <a:gd name="connsiteY0" fmla="*/ 837899 h 874936"/>
                <a:gd name="connsiteX1" fmla="*/ 115467 w 1263798"/>
                <a:gd name="connsiteY1" fmla="*/ 718837 h 874936"/>
                <a:gd name="connsiteX2" fmla="*/ 29742 w 1263798"/>
                <a:gd name="connsiteY2" fmla="*/ 718837 h 874936"/>
                <a:gd name="connsiteX3" fmla="*/ 1167 w 1263798"/>
                <a:gd name="connsiteY3" fmla="*/ 380699 h 874936"/>
                <a:gd name="connsiteX4" fmla="*/ 210717 w 1263798"/>
                <a:gd name="connsiteY4" fmla="*/ 75899 h 874936"/>
                <a:gd name="connsiteX5" fmla="*/ 625055 w 1263798"/>
                <a:gd name="connsiteY5" fmla="*/ 9224 h 874936"/>
                <a:gd name="connsiteX6" fmla="*/ 1134642 w 1263798"/>
                <a:gd name="connsiteY6" fmla="*/ 123524 h 874936"/>
                <a:gd name="connsiteX7" fmla="*/ 1263230 w 1263798"/>
                <a:gd name="connsiteY7" fmla="*/ 475949 h 874936"/>
                <a:gd name="connsiteX8" fmla="*/ 1177505 w 1263798"/>
                <a:gd name="connsiteY8" fmla="*/ 733124 h 874936"/>
                <a:gd name="connsiteX9" fmla="*/ 1077492 w 1263798"/>
                <a:gd name="connsiteY9" fmla="*/ 790274 h 874936"/>
                <a:gd name="connsiteX10" fmla="*/ 1077492 w 1263798"/>
                <a:gd name="connsiteY10" fmla="*/ 856949 h 874936"/>
                <a:gd name="connsiteX11" fmla="*/ 920330 w 1263798"/>
                <a:gd name="connsiteY11" fmla="*/ 433087 h 874936"/>
                <a:gd name="connsiteX12" fmla="*/ 886992 w 1263798"/>
                <a:gd name="connsiteY12" fmla="*/ 518812 h 874936"/>
                <a:gd name="connsiteX13" fmla="*/ 987005 w 1263798"/>
                <a:gd name="connsiteY13" fmla="*/ 752174 h 874936"/>
                <a:gd name="connsiteX14" fmla="*/ 796505 w 1263798"/>
                <a:gd name="connsiteY14" fmla="*/ 642637 h 874936"/>
                <a:gd name="connsiteX15" fmla="*/ 753642 w 1263798"/>
                <a:gd name="connsiteY15" fmla="*/ 480712 h 874936"/>
                <a:gd name="connsiteX16" fmla="*/ 691730 w 1263798"/>
                <a:gd name="connsiteY16" fmla="*/ 595012 h 874936"/>
                <a:gd name="connsiteX17" fmla="*/ 782217 w 1263798"/>
                <a:gd name="connsiteY17" fmla="*/ 728362 h 874936"/>
                <a:gd name="connsiteX18" fmla="*/ 548855 w 1263798"/>
                <a:gd name="connsiteY18" fmla="*/ 609299 h 874936"/>
                <a:gd name="connsiteX19" fmla="*/ 548855 w 1263798"/>
                <a:gd name="connsiteY19" fmla="*/ 461662 h 874936"/>
                <a:gd name="connsiteX20" fmla="*/ 486942 w 1263798"/>
                <a:gd name="connsiteY20" fmla="*/ 504524 h 874936"/>
                <a:gd name="connsiteX21" fmla="*/ 525042 w 1263798"/>
                <a:gd name="connsiteY21" fmla="*/ 647399 h 874936"/>
                <a:gd name="connsiteX22" fmla="*/ 320255 w 1263798"/>
                <a:gd name="connsiteY22" fmla="*/ 528337 h 874936"/>
                <a:gd name="connsiteX23" fmla="*/ 286917 w 1263798"/>
                <a:gd name="connsiteY23" fmla="*/ 375937 h 874936"/>
                <a:gd name="connsiteX24" fmla="*/ 210717 w 1263798"/>
                <a:gd name="connsiteY24" fmla="*/ 385462 h 874936"/>
                <a:gd name="connsiteX25" fmla="*/ 163092 w 1263798"/>
                <a:gd name="connsiteY25" fmla="*/ 837899 h 874936"/>
                <a:gd name="connsiteX0" fmla="*/ 163092 w 1263798"/>
                <a:gd name="connsiteY0" fmla="*/ 831118 h 868155"/>
                <a:gd name="connsiteX1" fmla="*/ 115467 w 1263798"/>
                <a:gd name="connsiteY1" fmla="*/ 712056 h 868155"/>
                <a:gd name="connsiteX2" fmla="*/ 29742 w 1263798"/>
                <a:gd name="connsiteY2" fmla="*/ 712056 h 868155"/>
                <a:gd name="connsiteX3" fmla="*/ 1167 w 1263798"/>
                <a:gd name="connsiteY3" fmla="*/ 373918 h 868155"/>
                <a:gd name="connsiteX4" fmla="*/ 210717 w 1263798"/>
                <a:gd name="connsiteY4" fmla="*/ 69118 h 868155"/>
                <a:gd name="connsiteX5" fmla="*/ 625055 w 1263798"/>
                <a:gd name="connsiteY5" fmla="*/ 2443 h 868155"/>
                <a:gd name="connsiteX6" fmla="*/ 1134642 w 1263798"/>
                <a:gd name="connsiteY6" fmla="*/ 116743 h 868155"/>
                <a:gd name="connsiteX7" fmla="*/ 1263230 w 1263798"/>
                <a:gd name="connsiteY7" fmla="*/ 469168 h 868155"/>
                <a:gd name="connsiteX8" fmla="*/ 1177505 w 1263798"/>
                <a:gd name="connsiteY8" fmla="*/ 726343 h 868155"/>
                <a:gd name="connsiteX9" fmla="*/ 1077492 w 1263798"/>
                <a:gd name="connsiteY9" fmla="*/ 783493 h 868155"/>
                <a:gd name="connsiteX10" fmla="*/ 1077492 w 1263798"/>
                <a:gd name="connsiteY10" fmla="*/ 850168 h 868155"/>
                <a:gd name="connsiteX11" fmla="*/ 920330 w 1263798"/>
                <a:gd name="connsiteY11" fmla="*/ 426306 h 868155"/>
                <a:gd name="connsiteX12" fmla="*/ 886992 w 1263798"/>
                <a:gd name="connsiteY12" fmla="*/ 512031 h 868155"/>
                <a:gd name="connsiteX13" fmla="*/ 987005 w 1263798"/>
                <a:gd name="connsiteY13" fmla="*/ 745393 h 868155"/>
                <a:gd name="connsiteX14" fmla="*/ 796505 w 1263798"/>
                <a:gd name="connsiteY14" fmla="*/ 635856 h 868155"/>
                <a:gd name="connsiteX15" fmla="*/ 753642 w 1263798"/>
                <a:gd name="connsiteY15" fmla="*/ 473931 h 868155"/>
                <a:gd name="connsiteX16" fmla="*/ 691730 w 1263798"/>
                <a:gd name="connsiteY16" fmla="*/ 588231 h 868155"/>
                <a:gd name="connsiteX17" fmla="*/ 782217 w 1263798"/>
                <a:gd name="connsiteY17" fmla="*/ 721581 h 868155"/>
                <a:gd name="connsiteX18" fmla="*/ 548855 w 1263798"/>
                <a:gd name="connsiteY18" fmla="*/ 602518 h 868155"/>
                <a:gd name="connsiteX19" fmla="*/ 548855 w 1263798"/>
                <a:gd name="connsiteY19" fmla="*/ 454881 h 868155"/>
                <a:gd name="connsiteX20" fmla="*/ 486942 w 1263798"/>
                <a:gd name="connsiteY20" fmla="*/ 497743 h 868155"/>
                <a:gd name="connsiteX21" fmla="*/ 525042 w 1263798"/>
                <a:gd name="connsiteY21" fmla="*/ 640618 h 868155"/>
                <a:gd name="connsiteX22" fmla="*/ 320255 w 1263798"/>
                <a:gd name="connsiteY22" fmla="*/ 521556 h 868155"/>
                <a:gd name="connsiteX23" fmla="*/ 286917 w 1263798"/>
                <a:gd name="connsiteY23" fmla="*/ 369156 h 868155"/>
                <a:gd name="connsiteX24" fmla="*/ 210717 w 1263798"/>
                <a:gd name="connsiteY24" fmla="*/ 378681 h 868155"/>
                <a:gd name="connsiteX25" fmla="*/ 163092 w 1263798"/>
                <a:gd name="connsiteY25" fmla="*/ 831118 h 868155"/>
                <a:gd name="connsiteX0" fmla="*/ 163092 w 1263798"/>
                <a:gd name="connsiteY0" fmla="*/ 817930 h 854967"/>
                <a:gd name="connsiteX1" fmla="*/ 115467 w 1263798"/>
                <a:gd name="connsiteY1" fmla="*/ 698868 h 854967"/>
                <a:gd name="connsiteX2" fmla="*/ 29742 w 1263798"/>
                <a:gd name="connsiteY2" fmla="*/ 698868 h 854967"/>
                <a:gd name="connsiteX3" fmla="*/ 1167 w 1263798"/>
                <a:gd name="connsiteY3" fmla="*/ 360730 h 854967"/>
                <a:gd name="connsiteX4" fmla="*/ 210717 w 1263798"/>
                <a:gd name="connsiteY4" fmla="*/ 55930 h 854967"/>
                <a:gd name="connsiteX5" fmla="*/ 646486 w 1263798"/>
                <a:gd name="connsiteY5" fmla="*/ 3542 h 854967"/>
                <a:gd name="connsiteX6" fmla="*/ 1134642 w 1263798"/>
                <a:gd name="connsiteY6" fmla="*/ 103555 h 854967"/>
                <a:gd name="connsiteX7" fmla="*/ 1263230 w 1263798"/>
                <a:gd name="connsiteY7" fmla="*/ 455980 h 854967"/>
                <a:gd name="connsiteX8" fmla="*/ 1177505 w 1263798"/>
                <a:gd name="connsiteY8" fmla="*/ 713155 h 854967"/>
                <a:gd name="connsiteX9" fmla="*/ 1077492 w 1263798"/>
                <a:gd name="connsiteY9" fmla="*/ 770305 h 854967"/>
                <a:gd name="connsiteX10" fmla="*/ 1077492 w 1263798"/>
                <a:gd name="connsiteY10" fmla="*/ 836980 h 854967"/>
                <a:gd name="connsiteX11" fmla="*/ 920330 w 1263798"/>
                <a:gd name="connsiteY11" fmla="*/ 413118 h 854967"/>
                <a:gd name="connsiteX12" fmla="*/ 886992 w 1263798"/>
                <a:gd name="connsiteY12" fmla="*/ 498843 h 854967"/>
                <a:gd name="connsiteX13" fmla="*/ 987005 w 1263798"/>
                <a:gd name="connsiteY13" fmla="*/ 732205 h 854967"/>
                <a:gd name="connsiteX14" fmla="*/ 796505 w 1263798"/>
                <a:gd name="connsiteY14" fmla="*/ 622668 h 854967"/>
                <a:gd name="connsiteX15" fmla="*/ 753642 w 1263798"/>
                <a:gd name="connsiteY15" fmla="*/ 460743 h 854967"/>
                <a:gd name="connsiteX16" fmla="*/ 691730 w 1263798"/>
                <a:gd name="connsiteY16" fmla="*/ 575043 h 854967"/>
                <a:gd name="connsiteX17" fmla="*/ 782217 w 1263798"/>
                <a:gd name="connsiteY17" fmla="*/ 708393 h 854967"/>
                <a:gd name="connsiteX18" fmla="*/ 548855 w 1263798"/>
                <a:gd name="connsiteY18" fmla="*/ 589330 h 854967"/>
                <a:gd name="connsiteX19" fmla="*/ 548855 w 1263798"/>
                <a:gd name="connsiteY19" fmla="*/ 441693 h 854967"/>
                <a:gd name="connsiteX20" fmla="*/ 486942 w 1263798"/>
                <a:gd name="connsiteY20" fmla="*/ 484555 h 854967"/>
                <a:gd name="connsiteX21" fmla="*/ 525042 w 1263798"/>
                <a:gd name="connsiteY21" fmla="*/ 627430 h 854967"/>
                <a:gd name="connsiteX22" fmla="*/ 320255 w 1263798"/>
                <a:gd name="connsiteY22" fmla="*/ 508368 h 854967"/>
                <a:gd name="connsiteX23" fmla="*/ 286917 w 1263798"/>
                <a:gd name="connsiteY23" fmla="*/ 355968 h 854967"/>
                <a:gd name="connsiteX24" fmla="*/ 210717 w 1263798"/>
                <a:gd name="connsiteY24" fmla="*/ 365493 h 854967"/>
                <a:gd name="connsiteX25" fmla="*/ 163092 w 1263798"/>
                <a:gd name="connsiteY25" fmla="*/ 817930 h 854967"/>
                <a:gd name="connsiteX0" fmla="*/ 173725 w 1274431"/>
                <a:gd name="connsiteY0" fmla="*/ 816145 h 853182"/>
                <a:gd name="connsiteX1" fmla="*/ 126100 w 1274431"/>
                <a:gd name="connsiteY1" fmla="*/ 697083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73725 w 1274431"/>
                <a:gd name="connsiteY0" fmla="*/ 81614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73725 w 1274431"/>
                <a:gd name="connsiteY25" fmla="*/ 81614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21350 w 1274431"/>
                <a:gd name="connsiteY24" fmla="*/ 363708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297550 w 1274431"/>
                <a:gd name="connsiteY23" fmla="*/ 354183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4431"/>
                <a:gd name="connsiteY0" fmla="*/ 797095 h 853182"/>
                <a:gd name="connsiteX1" fmla="*/ 126100 w 1274431"/>
                <a:gd name="connsiteY1" fmla="*/ 730421 h 853182"/>
                <a:gd name="connsiteX2" fmla="*/ 40375 w 1274431"/>
                <a:gd name="connsiteY2" fmla="*/ 697083 h 853182"/>
                <a:gd name="connsiteX3" fmla="*/ 11800 w 1274431"/>
                <a:gd name="connsiteY3" fmla="*/ 358945 h 853182"/>
                <a:gd name="connsiteX4" fmla="*/ 233256 w 1274431"/>
                <a:gd name="connsiteY4" fmla="*/ 63670 h 853182"/>
                <a:gd name="connsiteX5" fmla="*/ 657119 w 1274431"/>
                <a:gd name="connsiteY5" fmla="*/ 1757 h 853182"/>
                <a:gd name="connsiteX6" fmla="*/ 1145275 w 1274431"/>
                <a:gd name="connsiteY6" fmla="*/ 101770 h 853182"/>
                <a:gd name="connsiteX7" fmla="*/ 1273863 w 1274431"/>
                <a:gd name="connsiteY7" fmla="*/ 454195 h 853182"/>
                <a:gd name="connsiteX8" fmla="*/ 1188138 w 1274431"/>
                <a:gd name="connsiteY8" fmla="*/ 711370 h 853182"/>
                <a:gd name="connsiteX9" fmla="*/ 1088125 w 1274431"/>
                <a:gd name="connsiteY9" fmla="*/ 768520 h 853182"/>
                <a:gd name="connsiteX10" fmla="*/ 1088125 w 1274431"/>
                <a:gd name="connsiteY10" fmla="*/ 835195 h 853182"/>
                <a:gd name="connsiteX11" fmla="*/ 930963 w 1274431"/>
                <a:gd name="connsiteY11" fmla="*/ 411333 h 853182"/>
                <a:gd name="connsiteX12" fmla="*/ 897625 w 1274431"/>
                <a:gd name="connsiteY12" fmla="*/ 497058 h 853182"/>
                <a:gd name="connsiteX13" fmla="*/ 997638 w 1274431"/>
                <a:gd name="connsiteY13" fmla="*/ 730420 h 853182"/>
                <a:gd name="connsiteX14" fmla="*/ 807138 w 1274431"/>
                <a:gd name="connsiteY14" fmla="*/ 620883 h 853182"/>
                <a:gd name="connsiteX15" fmla="*/ 764275 w 1274431"/>
                <a:gd name="connsiteY15" fmla="*/ 458958 h 853182"/>
                <a:gd name="connsiteX16" fmla="*/ 702363 w 1274431"/>
                <a:gd name="connsiteY16" fmla="*/ 573258 h 853182"/>
                <a:gd name="connsiteX17" fmla="*/ 792850 w 1274431"/>
                <a:gd name="connsiteY17" fmla="*/ 706608 h 853182"/>
                <a:gd name="connsiteX18" fmla="*/ 559488 w 1274431"/>
                <a:gd name="connsiteY18" fmla="*/ 587545 h 853182"/>
                <a:gd name="connsiteX19" fmla="*/ 559488 w 1274431"/>
                <a:gd name="connsiteY19" fmla="*/ 439908 h 853182"/>
                <a:gd name="connsiteX20" fmla="*/ 497575 w 1274431"/>
                <a:gd name="connsiteY20" fmla="*/ 482770 h 853182"/>
                <a:gd name="connsiteX21" fmla="*/ 535675 w 1274431"/>
                <a:gd name="connsiteY21" fmla="*/ 625645 h 853182"/>
                <a:gd name="connsiteX22" fmla="*/ 330888 w 1274431"/>
                <a:gd name="connsiteY22" fmla="*/ 506583 h 853182"/>
                <a:gd name="connsiteX23" fmla="*/ 316600 w 1274431"/>
                <a:gd name="connsiteY23" fmla="*/ 394664 h 853182"/>
                <a:gd name="connsiteX24" fmla="*/ 252307 w 1274431"/>
                <a:gd name="connsiteY24" fmla="*/ 399427 h 853182"/>
                <a:gd name="connsiteX25" fmla="*/ 180869 w 1274431"/>
                <a:gd name="connsiteY25" fmla="*/ 797095 h 853182"/>
                <a:gd name="connsiteX0" fmla="*/ 180869 w 1275111"/>
                <a:gd name="connsiteY0" fmla="*/ 798120 h 854207"/>
                <a:gd name="connsiteX1" fmla="*/ 126100 w 1275111"/>
                <a:gd name="connsiteY1" fmla="*/ 731446 h 854207"/>
                <a:gd name="connsiteX2" fmla="*/ 40375 w 1275111"/>
                <a:gd name="connsiteY2" fmla="*/ 698108 h 854207"/>
                <a:gd name="connsiteX3" fmla="*/ 11800 w 1275111"/>
                <a:gd name="connsiteY3" fmla="*/ 359970 h 854207"/>
                <a:gd name="connsiteX4" fmla="*/ 233256 w 1275111"/>
                <a:gd name="connsiteY4" fmla="*/ 64695 h 854207"/>
                <a:gd name="connsiteX5" fmla="*/ 657119 w 1275111"/>
                <a:gd name="connsiteY5" fmla="*/ 2782 h 854207"/>
                <a:gd name="connsiteX6" fmla="*/ 1121462 w 1275111"/>
                <a:gd name="connsiteY6" fmla="*/ 119464 h 854207"/>
                <a:gd name="connsiteX7" fmla="*/ 1273863 w 1275111"/>
                <a:gd name="connsiteY7" fmla="*/ 455220 h 854207"/>
                <a:gd name="connsiteX8" fmla="*/ 1188138 w 1275111"/>
                <a:gd name="connsiteY8" fmla="*/ 712395 h 854207"/>
                <a:gd name="connsiteX9" fmla="*/ 1088125 w 1275111"/>
                <a:gd name="connsiteY9" fmla="*/ 769545 h 854207"/>
                <a:gd name="connsiteX10" fmla="*/ 1088125 w 1275111"/>
                <a:gd name="connsiteY10" fmla="*/ 836220 h 854207"/>
                <a:gd name="connsiteX11" fmla="*/ 930963 w 1275111"/>
                <a:gd name="connsiteY11" fmla="*/ 412358 h 854207"/>
                <a:gd name="connsiteX12" fmla="*/ 897625 w 1275111"/>
                <a:gd name="connsiteY12" fmla="*/ 498083 h 854207"/>
                <a:gd name="connsiteX13" fmla="*/ 997638 w 1275111"/>
                <a:gd name="connsiteY13" fmla="*/ 731445 h 854207"/>
                <a:gd name="connsiteX14" fmla="*/ 807138 w 1275111"/>
                <a:gd name="connsiteY14" fmla="*/ 621908 h 854207"/>
                <a:gd name="connsiteX15" fmla="*/ 764275 w 1275111"/>
                <a:gd name="connsiteY15" fmla="*/ 459983 h 854207"/>
                <a:gd name="connsiteX16" fmla="*/ 702363 w 1275111"/>
                <a:gd name="connsiteY16" fmla="*/ 574283 h 854207"/>
                <a:gd name="connsiteX17" fmla="*/ 792850 w 1275111"/>
                <a:gd name="connsiteY17" fmla="*/ 707633 h 854207"/>
                <a:gd name="connsiteX18" fmla="*/ 559488 w 1275111"/>
                <a:gd name="connsiteY18" fmla="*/ 588570 h 854207"/>
                <a:gd name="connsiteX19" fmla="*/ 559488 w 1275111"/>
                <a:gd name="connsiteY19" fmla="*/ 440933 h 854207"/>
                <a:gd name="connsiteX20" fmla="*/ 497575 w 1275111"/>
                <a:gd name="connsiteY20" fmla="*/ 483795 h 854207"/>
                <a:gd name="connsiteX21" fmla="*/ 535675 w 1275111"/>
                <a:gd name="connsiteY21" fmla="*/ 626670 h 854207"/>
                <a:gd name="connsiteX22" fmla="*/ 330888 w 1275111"/>
                <a:gd name="connsiteY22" fmla="*/ 507608 h 854207"/>
                <a:gd name="connsiteX23" fmla="*/ 316600 w 1275111"/>
                <a:gd name="connsiteY23" fmla="*/ 395689 h 854207"/>
                <a:gd name="connsiteX24" fmla="*/ 252307 w 1275111"/>
                <a:gd name="connsiteY24" fmla="*/ 400452 h 854207"/>
                <a:gd name="connsiteX25" fmla="*/ 180869 w 1275111"/>
                <a:gd name="connsiteY25" fmla="*/ 798120 h 854207"/>
                <a:gd name="connsiteX0" fmla="*/ 180869 w 1275111"/>
                <a:gd name="connsiteY0" fmla="*/ 797238 h 853325"/>
                <a:gd name="connsiteX1" fmla="*/ 126100 w 1275111"/>
                <a:gd name="connsiteY1" fmla="*/ 730564 h 853325"/>
                <a:gd name="connsiteX2" fmla="*/ 40375 w 1275111"/>
                <a:gd name="connsiteY2" fmla="*/ 697226 h 853325"/>
                <a:gd name="connsiteX3" fmla="*/ 11800 w 1275111"/>
                <a:gd name="connsiteY3" fmla="*/ 359088 h 853325"/>
                <a:gd name="connsiteX4" fmla="*/ 233256 w 1275111"/>
                <a:gd name="connsiteY4" fmla="*/ 63813 h 853325"/>
                <a:gd name="connsiteX5" fmla="*/ 657119 w 1275111"/>
                <a:gd name="connsiteY5" fmla="*/ 1900 h 853325"/>
                <a:gd name="connsiteX6" fmla="*/ 1121462 w 1275111"/>
                <a:gd name="connsiteY6" fmla="*/ 104294 h 853325"/>
                <a:gd name="connsiteX7" fmla="*/ 1273863 w 1275111"/>
                <a:gd name="connsiteY7" fmla="*/ 454338 h 853325"/>
                <a:gd name="connsiteX8" fmla="*/ 1188138 w 1275111"/>
                <a:gd name="connsiteY8" fmla="*/ 711513 h 853325"/>
                <a:gd name="connsiteX9" fmla="*/ 1088125 w 1275111"/>
                <a:gd name="connsiteY9" fmla="*/ 768663 h 853325"/>
                <a:gd name="connsiteX10" fmla="*/ 1088125 w 1275111"/>
                <a:gd name="connsiteY10" fmla="*/ 835338 h 853325"/>
                <a:gd name="connsiteX11" fmla="*/ 930963 w 1275111"/>
                <a:gd name="connsiteY11" fmla="*/ 411476 h 853325"/>
                <a:gd name="connsiteX12" fmla="*/ 897625 w 1275111"/>
                <a:gd name="connsiteY12" fmla="*/ 497201 h 853325"/>
                <a:gd name="connsiteX13" fmla="*/ 997638 w 1275111"/>
                <a:gd name="connsiteY13" fmla="*/ 730563 h 853325"/>
                <a:gd name="connsiteX14" fmla="*/ 807138 w 1275111"/>
                <a:gd name="connsiteY14" fmla="*/ 621026 h 853325"/>
                <a:gd name="connsiteX15" fmla="*/ 764275 w 1275111"/>
                <a:gd name="connsiteY15" fmla="*/ 459101 h 853325"/>
                <a:gd name="connsiteX16" fmla="*/ 702363 w 1275111"/>
                <a:gd name="connsiteY16" fmla="*/ 573401 h 853325"/>
                <a:gd name="connsiteX17" fmla="*/ 792850 w 1275111"/>
                <a:gd name="connsiteY17" fmla="*/ 706751 h 853325"/>
                <a:gd name="connsiteX18" fmla="*/ 559488 w 1275111"/>
                <a:gd name="connsiteY18" fmla="*/ 587688 h 853325"/>
                <a:gd name="connsiteX19" fmla="*/ 559488 w 1275111"/>
                <a:gd name="connsiteY19" fmla="*/ 440051 h 853325"/>
                <a:gd name="connsiteX20" fmla="*/ 497575 w 1275111"/>
                <a:gd name="connsiteY20" fmla="*/ 482913 h 853325"/>
                <a:gd name="connsiteX21" fmla="*/ 535675 w 1275111"/>
                <a:gd name="connsiteY21" fmla="*/ 625788 h 853325"/>
                <a:gd name="connsiteX22" fmla="*/ 330888 w 1275111"/>
                <a:gd name="connsiteY22" fmla="*/ 506726 h 853325"/>
                <a:gd name="connsiteX23" fmla="*/ 316600 w 1275111"/>
                <a:gd name="connsiteY23" fmla="*/ 394807 h 853325"/>
                <a:gd name="connsiteX24" fmla="*/ 252307 w 1275111"/>
                <a:gd name="connsiteY24" fmla="*/ 399570 h 853325"/>
                <a:gd name="connsiteX25" fmla="*/ 180869 w 1275111"/>
                <a:gd name="connsiteY25" fmla="*/ 797238 h 853325"/>
                <a:gd name="connsiteX0" fmla="*/ 180869 w 1275111"/>
                <a:gd name="connsiteY0" fmla="*/ 795698 h 851785"/>
                <a:gd name="connsiteX1" fmla="*/ 126100 w 1275111"/>
                <a:gd name="connsiteY1" fmla="*/ 729024 h 851785"/>
                <a:gd name="connsiteX2" fmla="*/ 40375 w 1275111"/>
                <a:gd name="connsiteY2" fmla="*/ 695686 h 851785"/>
                <a:gd name="connsiteX3" fmla="*/ 11800 w 1275111"/>
                <a:gd name="connsiteY3" fmla="*/ 357548 h 851785"/>
                <a:gd name="connsiteX4" fmla="*/ 233256 w 1275111"/>
                <a:gd name="connsiteY4" fmla="*/ 62273 h 851785"/>
                <a:gd name="connsiteX5" fmla="*/ 657119 w 1275111"/>
                <a:gd name="connsiteY5" fmla="*/ 360 h 851785"/>
                <a:gd name="connsiteX6" fmla="*/ 1121462 w 1275111"/>
                <a:gd name="connsiteY6" fmla="*/ 102754 h 851785"/>
                <a:gd name="connsiteX7" fmla="*/ 1273863 w 1275111"/>
                <a:gd name="connsiteY7" fmla="*/ 452798 h 851785"/>
                <a:gd name="connsiteX8" fmla="*/ 1188138 w 1275111"/>
                <a:gd name="connsiteY8" fmla="*/ 709973 h 851785"/>
                <a:gd name="connsiteX9" fmla="*/ 1088125 w 1275111"/>
                <a:gd name="connsiteY9" fmla="*/ 767123 h 851785"/>
                <a:gd name="connsiteX10" fmla="*/ 1088125 w 1275111"/>
                <a:gd name="connsiteY10" fmla="*/ 833798 h 851785"/>
                <a:gd name="connsiteX11" fmla="*/ 930963 w 1275111"/>
                <a:gd name="connsiteY11" fmla="*/ 409936 h 851785"/>
                <a:gd name="connsiteX12" fmla="*/ 897625 w 1275111"/>
                <a:gd name="connsiteY12" fmla="*/ 495661 h 851785"/>
                <a:gd name="connsiteX13" fmla="*/ 997638 w 1275111"/>
                <a:gd name="connsiteY13" fmla="*/ 729023 h 851785"/>
                <a:gd name="connsiteX14" fmla="*/ 807138 w 1275111"/>
                <a:gd name="connsiteY14" fmla="*/ 619486 h 851785"/>
                <a:gd name="connsiteX15" fmla="*/ 764275 w 1275111"/>
                <a:gd name="connsiteY15" fmla="*/ 457561 h 851785"/>
                <a:gd name="connsiteX16" fmla="*/ 702363 w 1275111"/>
                <a:gd name="connsiteY16" fmla="*/ 571861 h 851785"/>
                <a:gd name="connsiteX17" fmla="*/ 792850 w 1275111"/>
                <a:gd name="connsiteY17" fmla="*/ 705211 h 851785"/>
                <a:gd name="connsiteX18" fmla="*/ 559488 w 1275111"/>
                <a:gd name="connsiteY18" fmla="*/ 586148 h 851785"/>
                <a:gd name="connsiteX19" fmla="*/ 559488 w 1275111"/>
                <a:gd name="connsiteY19" fmla="*/ 438511 h 851785"/>
                <a:gd name="connsiteX20" fmla="*/ 497575 w 1275111"/>
                <a:gd name="connsiteY20" fmla="*/ 481373 h 851785"/>
                <a:gd name="connsiteX21" fmla="*/ 535675 w 1275111"/>
                <a:gd name="connsiteY21" fmla="*/ 624248 h 851785"/>
                <a:gd name="connsiteX22" fmla="*/ 330888 w 1275111"/>
                <a:gd name="connsiteY22" fmla="*/ 505186 h 851785"/>
                <a:gd name="connsiteX23" fmla="*/ 316600 w 1275111"/>
                <a:gd name="connsiteY23" fmla="*/ 393267 h 851785"/>
                <a:gd name="connsiteX24" fmla="*/ 252307 w 1275111"/>
                <a:gd name="connsiteY24" fmla="*/ 398030 h 851785"/>
                <a:gd name="connsiteX25" fmla="*/ 180869 w 1275111"/>
                <a:gd name="connsiteY25" fmla="*/ 795698 h 851785"/>
                <a:gd name="connsiteX0" fmla="*/ 180869 w 1275435"/>
                <a:gd name="connsiteY0" fmla="*/ 797526 h 853613"/>
                <a:gd name="connsiteX1" fmla="*/ 126100 w 1275435"/>
                <a:gd name="connsiteY1" fmla="*/ 730852 h 853613"/>
                <a:gd name="connsiteX2" fmla="*/ 40375 w 1275435"/>
                <a:gd name="connsiteY2" fmla="*/ 697514 h 853613"/>
                <a:gd name="connsiteX3" fmla="*/ 11800 w 1275435"/>
                <a:gd name="connsiteY3" fmla="*/ 359376 h 853613"/>
                <a:gd name="connsiteX4" fmla="*/ 233256 w 1275435"/>
                <a:gd name="connsiteY4" fmla="*/ 64101 h 853613"/>
                <a:gd name="connsiteX5" fmla="*/ 657119 w 1275435"/>
                <a:gd name="connsiteY5" fmla="*/ 2188 h 853613"/>
                <a:gd name="connsiteX6" fmla="*/ 1111937 w 1275435"/>
                <a:gd name="connsiteY6" fmla="*/ 109344 h 853613"/>
                <a:gd name="connsiteX7" fmla="*/ 1273863 w 1275435"/>
                <a:gd name="connsiteY7" fmla="*/ 454626 h 853613"/>
                <a:gd name="connsiteX8" fmla="*/ 1188138 w 1275435"/>
                <a:gd name="connsiteY8" fmla="*/ 711801 h 853613"/>
                <a:gd name="connsiteX9" fmla="*/ 1088125 w 1275435"/>
                <a:gd name="connsiteY9" fmla="*/ 768951 h 853613"/>
                <a:gd name="connsiteX10" fmla="*/ 1088125 w 1275435"/>
                <a:gd name="connsiteY10" fmla="*/ 835626 h 853613"/>
                <a:gd name="connsiteX11" fmla="*/ 930963 w 1275435"/>
                <a:gd name="connsiteY11" fmla="*/ 411764 h 853613"/>
                <a:gd name="connsiteX12" fmla="*/ 897625 w 1275435"/>
                <a:gd name="connsiteY12" fmla="*/ 497489 h 853613"/>
                <a:gd name="connsiteX13" fmla="*/ 997638 w 1275435"/>
                <a:gd name="connsiteY13" fmla="*/ 730851 h 853613"/>
                <a:gd name="connsiteX14" fmla="*/ 807138 w 1275435"/>
                <a:gd name="connsiteY14" fmla="*/ 621314 h 853613"/>
                <a:gd name="connsiteX15" fmla="*/ 764275 w 1275435"/>
                <a:gd name="connsiteY15" fmla="*/ 459389 h 853613"/>
                <a:gd name="connsiteX16" fmla="*/ 702363 w 1275435"/>
                <a:gd name="connsiteY16" fmla="*/ 573689 h 853613"/>
                <a:gd name="connsiteX17" fmla="*/ 792850 w 1275435"/>
                <a:gd name="connsiteY17" fmla="*/ 707039 h 853613"/>
                <a:gd name="connsiteX18" fmla="*/ 559488 w 1275435"/>
                <a:gd name="connsiteY18" fmla="*/ 587976 h 853613"/>
                <a:gd name="connsiteX19" fmla="*/ 559488 w 1275435"/>
                <a:gd name="connsiteY19" fmla="*/ 440339 h 853613"/>
                <a:gd name="connsiteX20" fmla="*/ 497575 w 1275435"/>
                <a:gd name="connsiteY20" fmla="*/ 483201 h 853613"/>
                <a:gd name="connsiteX21" fmla="*/ 535675 w 1275435"/>
                <a:gd name="connsiteY21" fmla="*/ 626076 h 853613"/>
                <a:gd name="connsiteX22" fmla="*/ 330888 w 1275435"/>
                <a:gd name="connsiteY22" fmla="*/ 507014 h 853613"/>
                <a:gd name="connsiteX23" fmla="*/ 316600 w 1275435"/>
                <a:gd name="connsiteY23" fmla="*/ 395095 h 853613"/>
                <a:gd name="connsiteX24" fmla="*/ 252307 w 1275435"/>
                <a:gd name="connsiteY24" fmla="*/ 399858 h 853613"/>
                <a:gd name="connsiteX25" fmla="*/ 180869 w 1275435"/>
                <a:gd name="connsiteY25" fmla="*/ 797526 h 853613"/>
                <a:gd name="connsiteX0" fmla="*/ 180869 w 1263759"/>
                <a:gd name="connsiteY0" fmla="*/ 797526 h 853613"/>
                <a:gd name="connsiteX1" fmla="*/ 126100 w 1263759"/>
                <a:gd name="connsiteY1" fmla="*/ 730852 h 853613"/>
                <a:gd name="connsiteX2" fmla="*/ 40375 w 1263759"/>
                <a:gd name="connsiteY2" fmla="*/ 697514 h 853613"/>
                <a:gd name="connsiteX3" fmla="*/ 11800 w 1263759"/>
                <a:gd name="connsiteY3" fmla="*/ 359376 h 853613"/>
                <a:gd name="connsiteX4" fmla="*/ 233256 w 1263759"/>
                <a:gd name="connsiteY4" fmla="*/ 64101 h 853613"/>
                <a:gd name="connsiteX5" fmla="*/ 657119 w 1263759"/>
                <a:gd name="connsiteY5" fmla="*/ 2188 h 853613"/>
                <a:gd name="connsiteX6" fmla="*/ 1111937 w 1263759"/>
                <a:gd name="connsiteY6" fmla="*/ 109344 h 853613"/>
                <a:gd name="connsiteX7" fmla="*/ 1261956 w 1263759"/>
                <a:gd name="connsiteY7" fmla="*/ 445101 h 853613"/>
                <a:gd name="connsiteX8" fmla="*/ 1188138 w 1263759"/>
                <a:gd name="connsiteY8" fmla="*/ 711801 h 853613"/>
                <a:gd name="connsiteX9" fmla="*/ 1088125 w 1263759"/>
                <a:gd name="connsiteY9" fmla="*/ 768951 h 853613"/>
                <a:gd name="connsiteX10" fmla="*/ 1088125 w 1263759"/>
                <a:gd name="connsiteY10" fmla="*/ 835626 h 853613"/>
                <a:gd name="connsiteX11" fmla="*/ 930963 w 1263759"/>
                <a:gd name="connsiteY11" fmla="*/ 411764 h 853613"/>
                <a:gd name="connsiteX12" fmla="*/ 897625 w 1263759"/>
                <a:gd name="connsiteY12" fmla="*/ 497489 h 853613"/>
                <a:gd name="connsiteX13" fmla="*/ 997638 w 1263759"/>
                <a:gd name="connsiteY13" fmla="*/ 730851 h 853613"/>
                <a:gd name="connsiteX14" fmla="*/ 807138 w 1263759"/>
                <a:gd name="connsiteY14" fmla="*/ 621314 h 853613"/>
                <a:gd name="connsiteX15" fmla="*/ 764275 w 1263759"/>
                <a:gd name="connsiteY15" fmla="*/ 459389 h 853613"/>
                <a:gd name="connsiteX16" fmla="*/ 702363 w 1263759"/>
                <a:gd name="connsiteY16" fmla="*/ 573689 h 853613"/>
                <a:gd name="connsiteX17" fmla="*/ 792850 w 1263759"/>
                <a:gd name="connsiteY17" fmla="*/ 707039 h 853613"/>
                <a:gd name="connsiteX18" fmla="*/ 559488 w 1263759"/>
                <a:gd name="connsiteY18" fmla="*/ 587976 h 853613"/>
                <a:gd name="connsiteX19" fmla="*/ 559488 w 1263759"/>
                <a:gd name="connsiteY19" fmla="*/ 440339 h 853613"/>
                <a:gd name="connsiteX20" fmla="*/ 497575 w 1263759"/>
                <a:gd name="connsiteY20" fmla="*/ 483201 h 853613"/>
                <a:gd name="connsiteX21" fmla="*/ 535675 w 1263759"/>
                <a:gd name="connsiteY21" fmla="*/ 626076 h 853613"/>
                <a:gd name="connsiteX22" fmla="*/ 330888 w 1263759"/>
                <a:gd name="connsiteY22" fmla="*/ 507014 h 853613"/>
                <a:gd name="connsiteX23" fmla="*/ 316600 w 1263759"/>
                <a:gd name="connsiteY23" fmla="*/ 395095 h 853613"/>
                <a:gd name="connsiteX24" fmla="*/ 252307 w 1263759"/>
                <a:gd name="connsiteY24" fmla="*/ 399858 h 853613"/>
                <a:gd name="connsiteX25" fmla="*/ 180869 w 1263759"/>
                <a:gd name="connsiteY25" fmla="*/ 797526 h 853613"/>
                <a:gd name="connsiteX0" fmla="*/ 180869 w 1262163"/>
                <a:gd name="connsiteY0" fmla="*/ 797526 h 853613"/>
                <a:gd name="connsiteX1" fmla="*/ 126100 w 1262163"/>
                <a:gd name="connsiteY1" fmla="*/ 730852 h 853613"/>
                <a:gd name="connsiteX2" fmla="*/ 40375 w 1262163"/>
                <a:gd name="connsiteY2" fmla="*/ 697514 h 853613"/>
                <a:gd name="connsiteX3" fmla="*/ 11800 w 1262163"/>
                <a:gd name="connsiteY3" fmla="*/ 359376 h 853613"/>
                <a:gd name="connsiteX4" fmla="*/ 233256 w 1262163"/>
                <a:gd name="connsiteY4" fmla="*/ 64101 h 853613"/>
                <a:gd name="connsiteX5" fmla="*/ 657119 w 1262163"/>
                <a:gd name="connsiteY5" fmla="*/ 2188 h 853613"/>
                <a:gd name="connsiteX6" fmla="*/ 1111937 w 1262163"/>
                <a:gd name="connsiteY6" fmla="*/ 109344 h 853613"/>
                <a:gd name="connsiteX7" fmla="*/ 1261956 w 1262163"/>
                <a:gd name="connsiteY7" fmla="*/ 445101 h 853613"/>
                <a:gd name="connsiteX8" fmla="*/ 1188138 w 1262163"/>
                <a:gd name="connsiteY8" fmla="*/ 711801 h 853613"/>
                <a:gd name="connsiteX9" fmla="*/ 1088125 w 1262163"/>
                <a:gd name="connsiteY9" fmla="*/ 768951 h 853613"/>
                <a:gd name="connsiteX10" fmla="*/ 1088125 w 1262163"/>
                <a:gd name="connsiteY10" fmla="*/ 835626 h 853613"/>
                <a:gd name="connsiteX11" fmla="*/ 930963 w 1262163"/>
                <a:gd name="connsiteY11" fmla="*/ 411764 h 853613"/>
                <a:gd name="connsiteX12" fmla="*/ 897625 w 1262163"/>
                <a:gd name="connsiteY12" fmla="*/ 497489 h 853613"/>
                <a:gd name="connsiteX13" fmla="*/ 997638 w 1262163"/>
                <a:gd name="connsiteY13" fmla="*/ 730851 h 853613"/>
                <a:gd name="connsiteX14" fmla="*/ 807138 w 1262163"/>
                <a:gd name="connsiteY14" fmla="*/ 621314 h 853613"/>
                <a:gd name="connsiteX15" fmla="*/ 764275 w 1262163"/>
                <a:gd name="connsiteY15" fmla="*/ 459389 h 853613"/>
                <a:gd name="connsiteX16" fmla="*/ 702363 w 1262163"/>
                <a:gd name="connsiteY16" fmla="*/ 573689 h 853613"/>
                <a:gd name="connsiteX17" fmla="*/ 792850 w 1262163"/>
                <a:gd name="connsiteY17" fmla="*/ 707039 h 853613"/>
                <a:gd name="connsiteX18" fmla="*/ 559488 w 1262163"/>
                <a:gd name="connsiteY18" fmla="*/ 587976 h 853613"/>
                <a:gd name="connsiteX19" fmla="*/ 559488 w 1262163"/>
                <a:gd name="connsiteY19" fmla="*/ 440339 h 853613"/>
                <a:gd name="connsiteX20" fmla="*/ 497575 w 1262163"/>
                <a:gd name="connsiteY20" fmla="*/ 483201 h 853613"/>
                <a:gd name="connsiteX21" fmla="*/ 535675 w 1262163"/>
                <a:gd name="connsiteY21" fmla="*/ 626076 h 853613"/>
                <a:gd name="connsiteX22" fmla="*/ 330888 w 1262163"/>
                <a:gd name="connsiteY22" fmla="*/ 507014 h 853613"/>
                <a:gd name="connsiteX23" fmla="*/ 316600 w 1262163"/>
                <a:gd name="connsiteY23" fmla="*/ 395095 h 853613"/>
                <a:gd name="connsiteX24" fmla="*/ 252307 w 1262163"/>
                <a:gd name="connsiteY24" fmla="*/ 399858 h 853613"/>
                <a:gd name="connsiteX25" fmla="*/ 180869 w 1262163"/>
                <a:gd name="connsiteY25" fmla="*/ 797526 h 853613"/>
                <a:gd name="connsiteX0" fmla="*/ 180869 w 1263141"/>
                <a:gd name="connsiteY0" fmla="*/ 797970 h 854057"/>
                <a:gd name="connsiteX1" fmla="*/ 126100 w 1263141"/>
                <a:gd name="connsiteY1" fmla="*/ 731296 h 854057"/>
                <a:gd name="connsiteX2" fmla="*/ 40375 w 1263141"/>
                <a:gd name="connsiteY2" fmla="*/ 697958 h 854057"/>
                <a:gd name="connsiteX3" fmla="*/ 11800 w 1263141"/>
                <a:gd name="connsiteY3" fmla="*/ 359820 h 854057"/>
                <a:gd name="connsiteX4" fmla="*/ 233256 w 1263141"/>
                <a:gd name="connsiteY4" fmla="*/ 64545 h 854057"/>
                <a:gd name="connsiteX5" fmla="*/ 657119 w 1263141"/>
                <a:gd name="connsiteY5" fmla="*/ 2632 h 854057"/>
                <a:gd name="connsiteX6" fmla="*/ 1128605 w 1263141"/>
                <a:gd name="connsiteY6" fmla="*/ 116931 h 854057"/>
                <a:gd name="connsiteX7" fmla="*/ 1261956 w 1263141"/>
                <a:gd name="connsiteY7" fmla="*/ 445545 h 854057"/>
                <a:gd name="connsiteX8" fmla="*/ 1188138 w 1263141"/>
                <a:gd name="connsiteY8" fmla="*/ 712245 h 854057"/>
                <a:gd name="connsiteX9" fmla="*/ 1088125 w 1263141"/>
                <a:gd name="connsiteY9" fmla="*/ 769395 h 854057"/>
                <a:gd name="connsiteX10" fmla="*/ 1088125 w 1263141"/>
                <a:gd name="connsiteY10" fmla="*/ 836070 h 854057"/>
                <a:gd name="connsiteX11" fmla="*/ 930963 w 1263141"/>
                <a:gd name="connsiteY11" fmla="*/ 412208 h 854057"/>
                <a:gd name="connsiteX12" fmla="*/ 897625 w 1263141"/>
                <a:gd name="connsiteY12" fmla="*/ 497933 h 854057"/>
                <a:gd name="connsiteX13" fmla="*/ 997638 w 1263141"/>
                <a:gd name="connsiteY13" fmla="*/ 731295 h 854057"/>
                <a:gd name="connsiteX14" fmla="*/ 807138 w 1263141"/>
                <a:gd name="connsiteY14" fmla="*/ 621758 h 854057"/>
                <a:gd name="connsiteX15" fmla="*/ 764275 w 1263141"/>
                <a:gd name="connsiteY15" fmla="*/ 459833 h 854057"/>
                <a:gd name="connsiteX16" fmla="*/ 702363 w 1263141"/>
                <a:gd name="connsiteY16" fmla="*/ 574133 h 854057"/>
                <a:gd name="connsiteX17" fmla="*/ 792850 w 1263141"/>
                <a:gd name="connsiteY17" fmla="*/ 707483 h 854057"/>
                <a:gd name="connsiteX18" fmla="*/ 559488 w 1263141"/>
                <a:gd name="connsiteY18" fmla="*/ 588420 h 854057"/>
                <a:gd name="connsiteX19" fmla="*/ 559488 w 1263141"/>
                <a:gd name="connsiteY19" fmla="*/ 440783 h 854057"/>
                <a:gd name="connsiteX20" fmla="*/ 497575 w 1263141"/>
                <a:gd name="connsiteY20" fmla="*/ 483645 h 854057"/>
                <a:gd name="connsiteX21" fmla="*/ 535675 w 1263141"/>
                <a:gd name="connsiteY21" fmla="*/ 626520 h 854057"/>
                <a:gd name="connsiteX22" fmla="*/ 330888 w 1263141"/>
                <a:gd name="connsiteY22" fmla="*/ 507458 h 854057"/>
                <a:gd name="connsiteX23" fmla="*/ 316600 w 1263141"/>
                <a:gd name="connsiteY23" fmla="*/ 395539 h 854057"/>
                <a:gd name="connsiteX24" fmla="*/ 252307 w 1263141"/>
                <a:gd name="connsiteY24" fmla="*/ 400302 h 854057"/>
                <a:gd name="connsiteX25" fmla="*/ 180869 w 1263141"/>
                <a:gd name="connsiteY25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088125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54057"/>
                <a:gd name="connsiteX1" fmla="*/ 126100 w 1264978"/>
                <a:gd name="connsiteY1" fmla="*/ 731296 h 854057"/>
                <a:gd name="connsiteX2" fmla="*/ 40375 w 1264978"/>
                <a:gd name="connsiteY2" fmla="*/ 697958 h 854057"/>
                <a:gd name="connsiteX3" fmla="*/ 11800 w 1264978"/>
                <a:gd name="connsiteY3" fmla="*/ 359820 h 854057"/>
                <a:gd name="connsiteX4" fmla="*/ 233256 w 1264978"/>
                <a:gd name="connsiteY4" fmla="*/ 64545 h 854057"/>
                <a:gd name="connsiteX5" fmla="*/ 657119 w 1264978"/>
                <a:gd name="connsiteY5" fmla="*/ 2632 h 854057"/>
                <a:gd name="connsiteX6" fmla="*/ 1128605 w 1264978"/>
                <a:gd name="connsiteY6" fmla="*/ 116931 h 854057"/>
                <a:gd name="connsiteX7" fmla="*/ 1261956 w 1264978"/>
                <a:gd name="connsiteY7" fmla="*/ 445545 h 854057"/>
                <a:gd name="connsiteX8" fmla="*/ 1219095 w 1264978"/>
                <a:gd name="connsiteY8" fmla="*/ 686051 h 854057"/>
                <a:gd name="connsiteX9" fmla="*/ 1188138 w 1264978"/>
                <a:gd name="connsiteY9" fmla="*/ 712245 h 854057"/>
                <a:gd name="connsiteX10" fmla="*/ 1114319 w 1264978"/>
                <a:gd name="connsiteY10" fmla="*/ 769395 h 854057"/>
                <a:gd name="connsiteX11" fmla="*/ 1088125 w 1264978"/>
                <a:gd name="connsiteY11" fmla="*/ 836070 h 854057"/>
                <a:gd name="connsiteX12" fmla="*/ 930963 w 1264978"/>
                <a:gd name="connsiteY12" fmla="*/ 412208 h 854057"/>
                <a:gd name="connsiteX13" fmla="*/ 897625 w 1264978"/>
                <a:gd name="connsiteY13" fmla="*/ 497933 h 854057"/>
                <a:gd name="connsiteX14" fmla="*/ 997638 w 1264978"/>
                <a:gd name="connsiteY14" fmla="*/ 731295 h 854057"/>
                <a:gd name="connsiteX15" fmla="*/ 807138 w 1264978"/>
                <a:gd name="connsiteY15" fmla="*/ 621758 h 854057"/>
                <a:gd name="connsiteX16" fmla="*/ 764275 w 1264978"/>
                <a:gd name="connsiteY16" fmla="*/ 459833 h 854057"/>
                <a:gd name="connsiteX17" fmla="*/ 702363 w 1264978"/>
                <a:gd name="connsiteY17" fmla="*/ 574133 h 854057"/>
                <a:gd name="connsiteX18" fmla="*/ 792850 w 1264978"/>
                <a:gd name="connsiteY18" fmla="*/ 707483 h 854057"/>
                <a:gd name="connsiteX19" fmla="*/ 559488 w 1264978"/>
                <a:gd name="connsiteY19" fmla="*/ 588420 h 854057"/>
                <a:gd name="connsiteX20" fmla="*/ 559488 w 1264978"/>
                <a:gd name="connsiteY20" fmla="*/ 440783 h 854057"/>
                <a:gd name="connsiteX21" fmla="*/ 497575 w 1264978"/>
                <a:gd name="connsiteY21" fmla="*/ 483645 h 854057"/>
                <a:gd name="connsiteX22" fmla="*/ 535675 w 1264978"/>
                <a:gd name="connsiteY22" fmla="*/ 626520 h 854057"/>
                <a:gd name="connsiteX23" fmla="*/ 330888 w 1264978"/>
                <a:gd name="connsiteY23" fmla="*/ 507458 h 854057"/>
                <a:gd name="connsiteX24" fmla="*/ 316600 w 1264978"/>
                <a:gd name="connsiteY24" fmla="*/ 395539 h 854057"/>
                <a:gd name="connsiteX25" fmla="*/ 252307 w 1264978"/>
                <a:gd name="connsiteY25" fmla="*/ 400302 h 854057"/>
                <a:gd name="connsiteX26" fmla="*/ 180869 w 1264978"/>
                <a:gd name="connsiteY26" fmla="*/ 797970 h 854057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88138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4978"/>
                <a:gd name="connsiteY0" fmla="*/ 797970 h 814148"/>
                <a:gd name="connsiteX1" fmla="*/ 126100 w 1264978"/>
                <a:gd name="connsiteY1" fmla="*/ 731296 h 814148"/>
                <a:gd name="connsiteX2" fmla="*/ 40375 w 1264978"/>
                <a:gd name="connsiteY2" fmla="*/ 697958 h 814148"/>
                <a:gd name="connsiteX3" fmla="*/ 11800 w 1264978"/>
                <a:gd name="connsiteY3" fmla="*/ 359820 h 814148"/>
                <a:gd name="connsiteX4" fmla="*/ 233256 w 1264978"/>
                <a:gd name="connsiteY4" fmla="*/ 64545 h 814148"/>
                <a:gd name="connsiteX5" fmla="*/ 657119 w 1264978"/>
                <a:gd name="connsiteY5" fmla="*/ 2632 h 814148"/>
                <a:gd name="connsiteX6" fmla="*/ 1128605 w 1264978"/>
                <a:gd name="connsiteY6" fmla="*/ 116931 h 814148"/>
                <a:gd name="connsiteX7" fmla="*/ 1261956 w 1264978"/>
                <a:gd name="connsiteY7" fmla="*/ 445545 h 814148"/>
                <a:gd name="connsiteX8" fmla="*/ 1219095 w 1264978"/>
                <a:gd name="connsiteY8" fmla="*/ 686051 h 814148"/>
                <a:gd name="connsiteX9" fmla="*/ 1166707 w 1264978"/>
                <a:gd name="connsiteY9" fmla="*/ 712245 h 814148"/>
                <a:gd name="connsiteX10" fmla="*/ 1114319 w 1264978"/>
                <a:gd name="connsiteY10" fmla="*/ 769395 h 814148"/>
                <a:gd name="connsiteX11" fmla="*/ 1057168 w 1264978"/>
                <a:gd name="connsiteY11" fmla="*/ 752727 h 814148"/>
                <a:gd name="connsiteX12" fmla="*/ 930963 w 1264978"/>
                <a:gd name="connsiteY12" fmla="*/ 412208 h 814148"/>
                <a:gd name="connsiteX13" fmla="*/ 897625 w 1264978"/>
                <a:gd name="connsiteY13" fmla="*/ 497933 h 814148"/>
                <a:gd name="connsiteX14" fmla="*/ 997638 w 1264978"/>
                <a:gd name="connsiteY14" fmla="*/ 731295 h 814148"/>
                <a:gd name="connsiteX15" fmla="*/ 807138 w 1264978"/>
                <a:gd name="connsiteY15" fmla="*/ 621758 h 814148"/>
                <a:gd name="connsiteX16" fmla="*/ 764275 w 1264978"/>
                <a:gd name="connsiteY16" fmla="*/ 459833 h 814148"/>
                <a:gd name="connsiteX17" fmla="*/ 702363 w 1264978"/>
                <a:gd name="connsiteY17" fmla="*/ 574133 h 814148"/>
                <a:gd name="connsiteX18" fmla="*/ 792850 w 1264978"/>
                <a:gd name="connsiteY18" fmla="*/ 707483 h 814148"/>
                <a:gd name="connsiteX19" fmla="*/ 559488 w 1264978"/>
                <a:gd name="connsiteY19" fmla="*/ 588420 h 814148"/>
                <a:gd name="connsiteX20" fmla="*/ 559488 w 1264978"/>
                <a:gd name="connsiteY20" fmla="*/ 440783 h 814148"/>
                <a:gd name="connsiteX21" fmla="*/ 497575 w 1264978"/>
                <a:gd name="connsiteY21" fmla="*/ 483645 h 814148"/>
                <a:gd name="connsiteX22" fmla="*/ 535675 w 1264978"/>
                <a:gd name="connsiteY22" fmla="*/ 626520 h 814148"/>
                <a:gd name="connsiteX23" fmla="*/ 330888 w 1264978"/>
                <a:gd name="connsiteY23" fmla="*/ 507458 h 814148"/>
                <a:gd name="connsiteX24" fmla="*/ 316600 w 1264978"/>
                <a:gd name="connsiteY24" fmla="*/ 395539 h 814148"/>
                <a:gd name="connsiteX25" fmla="*/ 252307 w 1264978"/>
                <a:gd name="connsiteY25" fmla="*/ 400302 h 814148"/>
                <a:gd name="connsiteX26" fmla="*/ 180869 w 1264978"/>
                <a:gd name="connsiteY26" fmla="*/ 797970 h 814148"/>
                <a:gd name="connsiteX0" fmla="*/ 180869 w 1266490"/>
                <a:gd name="connsiteY0" fmla="*/ 797970 h 814148"/>
                <a:gd name="connsiteX1" fmla="*/ 126100 w 1266490"/>
                <a:gd name="connsiteY1" fmla="*/ 731296 h 814148"/>
                <a:gd name="connsiteX2" fmla="*/ 40375 w 1266490"/>
                <a:gd name="connsiteY2" fmla="*/ 697958 h 814148"/>
                <a:gd name="connsiteX3" fmla="*/ 11800 w 1266490"/>
                <a:gd name="connsiteY3" fmla="*/ 359820 h 814148"/>
                <a:gd name="connsiteX4" fmla="*/ 233256 w 1266490"/>
                <a:gd name="connsiteY4" fmla="*/ 64545 h 814148"/>
                <a:gd name="connsiteX5" fmla="*/ 657119 w 1266490"/>
                <a:gd name="connsiteY5" fmla="*/ 2632 h 814148"/>
                <a:gd name="connsiteX6" fmla="*/ 1128605 w 1266490"/>
                <a:gd name="connsiteY6" fmla="*/ 116931 h 814148"/>
                <a:gd name="connsiteX7" fmla="*/ 1261956 w 1266490"/>
                <a:gd name="connsiteY7" fmla="*/ 445545 h 814148"/>
                <a:gd name="connsiteX8" fmla="*/ 1231001 w 1266490"/>
                <a:gd name="connsiteY8" fmla="*/ 686051 h 814148"/>
                <a:gd name="connsiteX9" fmla="*/ 1166707 w 1266490"/>
                <a:gd name="connsiteY9" fmla="*/ 712245 h 814148"/>
                <a:gd name="connsiteX10" fmla="*/ 1114319 w 1266490"/>
                <a:gd name="connsiteY10" fmla="*/ 769395 h 814148"/>
                <a:gd name="connsiteX11" fmla="*/ 1057168 w 1266490"/>
                <a:gd name="connsiteY11" fmla="*/ 752727 h 814148"/>
                <a:gd name="connsiteX12" fmla="*/ 930963 w 1266490"/>
                <a:gd name="connsiteY12" fmla="*/ 412208 h 814148"/>
                <a:gd name="connsiteX13" fmla="*/ 897625 w 1266490"/>
                <a:gd name="connsiteY13" fmla="*/ 497933 h 814148"/>
                <a:gd name="connsiteX14" fmla="*/ 997638 w 1266490"/>
                <a:gd name="connsiteY14" fmla="*/ 731295 h 814148"/>
                <a:gd name="connsiteX15" fmla="*/ 807138 w 1266490"/>
                <a:gd name="connsiteY15" fmla="*/ 621758 h 814148"/>
                <a:gd name="connsiteX16" fmla="*/ 764275 w 1266490"/>
                <a:gd name="connsiteY16" fmla="*/ 459833 h 814148"/>
                <a:gd name="connsiteX17" fmla="*/ 702363 w 1266490"/>
                <a:gd name="connsiteY17" fmla="*/ 574133 h 814148"/>
                <a:gd name="connsiteX18" fmla="*/ 792850 w 1266490"/>
                <a:gd name="connsiteY18" fmla="*/ 707483 h 814148"/>
                <a:gd name="connsiteX19" fmla="*/ 559488 w 1266490"/>
                <a:gd name="connsiteY19" fmla="*/ 588420 h 814148"/>
                <a:gd name="connsiteX20" fmla="*/ 559488 w 1266490"/>
                <a:gd name="connsiteY20" fmla="*/ 440783 h 814148"/>
                <a:gd name="connsiteX21" fmla="*/ 497575 w 1266490"/>
                <a:gd name="connsiteY21" fmla="*/ 483645 h 814148"/>
                <a:gd name="connsiteX22" fmla="*/ 535675 w 1266490"/>
                <a:gd name="connsiteY22" fmla="*/ 626520 h 814148"/>
                <a:gd name="connsiteX23" fmla="*/ 330888 w 1266490"/>
                <a:gd name="connsiteY23" fmla="*/ 507458 h 814148"/>
                <a:gd name="connsiteX24" fmla="*/ 316600 w 1266490"/>
                <a:gd name="connsiteY24" fmla="*/ 395539 h 814148"/>
                <a:gd name="connsiteX25" fmla="*/ 252307 w 1266490"/>
                <a:gd name="connsiteY25" fmla="*/ 400302 h 814148"/>
                <a:gd name="connsiteX26" fmla="*/ 180869 w 1266490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7168 w 1262201"/>
                <a:gd name="connsiteY11" fmla="*/ 752727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78599 w 1262201"/>
                <a:gd name="connsiteY11" fmla="*/ 700339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30963 w 1262201"/>
                <a:gd name="connsiteY12" fmla="*/ 412208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97625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97638 w 1262201"/>
                <a:gd name="connsiteY14" fmla="*/ 731295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07138 w 1262201"/>
                <a:gd name="connsiteY15" fmla="*/ 621758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02363 w 1262201"/>
                <a:gd name="connsiteY17" fmla="*/ 574133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64275 w 1262201"/>
                <a:gd name="connsiteY16" fmla="*/ 459833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92850 w 1262201"/>
                <a:gd name="connsiteY18" fmla="*/ 70748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59512 w 1262201"/>
                <a:gd name="connsiteY18" fmla="*/ 709865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59488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59488 w 1262201"/>
                <a:gd name="connsiteY20" fmla="*/ 440783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76157 w 1262201"/>
                <a:gd name="connsiteY20" fmla="*/ 407445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97575 w 1262201"/>
                <a:gd name="connsiteY21" fmla="*/ 483645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35675 w 1262201"/>
                <a:gd name="connsiteY22" fmla="*/ 626520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30888 w 1262201"/>
                <a:gd name="connsiteY23" fmla="*/ 507458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4269 w 1262201"/>
                <a:gd name="connsiteY17" fmla="*/ 576514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649975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49964 w 1262201"/>
                <a:gd name="connsiteY20" fmla="*/ 488408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588063 w 1262201"/>
                <a:gd name="connsiteY19" fmla="*/ 588420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76181 w 1262201"/>
                <a:gd name="connsiteY18" fmla="*/ 705103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09506 w 1262201"/>
                <a:gd name="connsiteY17" fmla="*/ 555083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811900 w 1262201"/>
                <a:gd name="connsiteY15" fmla="*/ 609852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59538 w 1262201"/>
                <a:gd name="connsiteY14" fmla="*/ 70510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69 w 1262201"/>
                <a:gd name="connsiteY13" fmla="*/ 497933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790469 w 1262201"/>
                <a:gd name="connsiteY15" fmla="*/ 569371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883338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47557 w 1262201"/>
                <a:gd name="connsiteY23" fmla="*/ 490789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483288 w 1262201"/>
                <a:gd name="connsiteY21" fmla="*/ 512220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  <a:gd name="connsiteX0" fmla="*/ 180869 w 1262201"/>
                <a:gd name="connsiteY0" fmla="*/ 797970 h 814148"/>
                <a:gd name="connsiteX1" fmla="*/ 126100 w 1262201"/>
                <a:gd name="connsiteY1" fmla="*/ 731296 h 814148"/>
                <a:gd name="connsiteX2" fmla="*/ 40375 w 1262201"/>
                <a:gd name="connsiteY2" fmla="*/ 697958 h 814148"/>
                <a:gd name="connsiteX3" fmla="*/ 11800 w 1262201"/>
                <a:gd name="connsiteY3" fmla="*/ 359820 h 814148"/>
                <a:gd name="connsiteX4" fmla="*/ 233256 w 1262201"/>
                <a:gd name="connsiteY4" fmla="*/ 64545 h 814148"/>
                <a:gd name="connsiteX5" fmla="*/ 657119 w 1262201"/>
                <a:gd name="connsiteY5" fmla="*/ 2632 h 814148"/>
                <a:gd name="connsiteX6" fmla="*/ 1128605 w 1262201"/>
                <a:gd name="connsiteY6" fmla="*/ 116931 h 814148"/>
                <a:gd name="connsiteX7" fmla="*/ 1261956 w 1262201"/>
                <a:gd name="connsiteY7" fmla="*/ 445545 h 814148"/>
                <a:gd name="connsiteX8" fmla="*/ 1231001 w 1262201"/>
                <a:gd name="connsiteY8" fmla="*/ 686051 h 814148"/>
                <a:gd name="connsiteX9" fmla="*/ 1166707 w 1262201"/>
                <a:gd name="connsiteY9" fmla="*/ 712245 h 814148"/>
                <a:gd name="connsiteX10" fmla="*/ 1114319 w 1262201"/>
                <a:gd name="connsiteY10" fmla="*/ 769395 h 814148"/>
                <a:gd name="connsiteX11" fmla="*/ 1059549 w 1262201"/>
                <a:gd name="connsiteY11" fmla="*/ 712246 h 814148"/>
                <a:gd name="connsiteX12" fmla="*/ 940488 w 1262201"/>
                <a:gd name="connsiteY12" fmla="*/ 424114 h 814148"/>
                <a:gd name="connsiteX13" fmla="*/ 904770 w 1262201"/>
                <a:gd name="connsiteY13" fmla="*/ 505077 h 814148"/>
                <a:gd name="connsiteX14" fmla="*/ 947631 w 1262201"/>
                <a:gd name="connsiteY14" fmla="*/ 609851 h 814148"/>
                <a:gd name="connsiteX15" fmla="*/ 826188 w 1262201"/>
                <a:gd name="connsiteY15" fmla="*/ 566990 h 814148"/>
                <a:gd name="connsiteX16" fmla="*/ 754750 w 1262201"/>
                <a:gd name="connsiteY16" fmla="*/ 474120 h 814148"/>
                <a:gd name="connsiteX17" fmla="*/ 711887 w 1262201"/>
                <a:gd name="connsiteY17" fmla="*/ 545558 h 814148"/>
                <a:gd name="connsiteX18" fmla="*/ 740462 w 1262201"/>
                <a:gd name="connsiteY18" fmla="*/ 657478 h 814148"/>
                <a:gd name="connsiteX19" fmla="*/ 607113 w 1262201"/>
                <a:gd name="connsiteY19" fmla="*/ 574132 h 814148"/>
                <a:gd name="connsiteX20" fmla="*/ 535676 w 1262201"/>
                <a:gd name="connsiteY20" fmla="*/ 471740 h 814148"/>
                <a:gd name="connsiteX21" fmla="*/ 509481 w 1262201"/>
                <a:gd name="connsiteY21" fmla="*/ 514601 h 814148"/>
                <a:gd name="connsiteX22" fmla="*/ 507100 w 1262201"/>
                <a:gd name="connsiteY22" fmla="*/ 614614 h 814148"/>
                <a:gd name="connsiteX23" fmla="*/ 361845 w 1262201"/>
                <a:gd name="connsiteY23" fmla="*/ 488407 h 814148"/>
                <a:gd name="connsiteX24" fmla="*/ 316600 w 1262201"/>
                <a:gd name="connsiteY24" fmla="*/ 395539 h 814148"/>
                <a:gd name="connsiteX25" fmla="*/ 252307 w 1262201"/>
                <a:gd name="connsiteY25" fmla="*/ 400302 h 814148"/>
                <a:gd name="connsiteX26" fmla="*/ 180869 w 1262201"/>
                <a:gd name="connsiteY26" fmla="*/ 797970 h 814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62201" h="814148">
                  <a:moveTo>
                    <a:pt x="180869" y="797970"/>
                  </a:moveTo>
                  <a:cubicBezTo>
                    <a:pt x="159835" y="853136"/>
                    <a:pt x="148325" y="751140"/>
                    <a:pt x="126100" y="731296"/>
                  </a:cubicBezTo>
                  <a:cubicBezTo>
                    <a:pt x="103875" y="711452"/>
                    <a:pt x="59425" y="759871"/>
                    <a:pt x="40375" y="697958"/>
                  </a:cubicBezTo>
                  <a:cubicBezTo>
                    <a:pt x="21325" y="636045"/>
                    <a:pt x="-20347" y="465389"/>
                    <a:pt x="11800" y="359820"/>
                  </a:cubicBezTo>
                  <a:cubicBezTo>
                    <a:pt x="43947" y="254251"/>
                    <a:pt x="125703" y="124076"/>
                    <a:pt x="233256" y="64545"/>
                  </a:cubicBezTo>
                  <a:cubicBezTo>
                    <a:pt x="340809" y="5014"/>
                    <a:pt x="507894" y="-6099"/>
                    <a:pt x="657119" y="2632"/>
                  </a:cubicBezTo>
                  <a:cubicBezTo>
                    <a:pt x="806344" y="11363"/>
                    <a:pt x="1027799" y="43112"/>
                    <a:pt x="1128605" y="116931"/>
                  </a:cubicBezTo>
                  <a:cubicBezTo>
                    <a:pt x="1229411" y="190750"/>
                    <a:pt x="1259178" y="343548"/>
                    <a:pt x="1261956" y="445545"/>
                  </a:cubicBezTo>
                  <a:cubicBezTo>
                    <a:pt x="1264734" y="547542"/>
                    <a:pt x="1243304" y="641601"/>
                    <a:pt x="1231001" y="686051"/>
                  </a:cubicBezTo>
                  <a:cubicBezTo>
                    <a:pt x="1218698" y="730501"/>
                    <a:pt x="1186154" y="698354"/>
                    <a:pt x="1166707" y="712245"/>
                  </a:cubicBezTo>
                  <a:cubicBezTo>
                    <a:pt x="1147260" y="726136"/>
                    <a:pt x="1132179" y="769395"/>
                    <a:pt x="1114319" y="769395"/>
                  </a:cubicBezTo>
                  <a:cubicBezTo>
                    <a:pt x="1096459" y="769395"/>
                    <a:pt x="1085743" y="771777"/>
                    <a:pt x="1059549" y="712246"/>
                  </a:cubicBezTo>
                  <a:cubicBezTo>
                    <a:pt x="1033355" y="652715"/>
                    <a:pt x="966284" y="458642"/>
                    <a:pt x="940488" y="424114"/>
                  </a:cubicBezTo>
                  <a:cubicBezTo>
                    <a:pt x="914692" y="389586"/>
                    <a:pt x="903580" y="474121"/>
                    <a:pt x="904770" y="505077"/>
                  </a:cubicBezTo>
                  <a:cubicBezTo>
                    <a:pt x="905960" y="536033"/>
                    <a:pt x="919849" y="560639"/>
                    <a:pt x="947631" y="609851"/>
                  </a:cubicBezTo>
                  <a:cubicBezTo>
                    <a:pt x="932550" y="630489"/>
                    <a:pt x="858335" y="589612"/>
                    <a:pt x="826188" y="566990"/>
                  </a:cubicBezTo>
                  <a:cubicBezTo>
                    <a:pt x="794041" y="544368"/>
                    <a:pt x="773800" y="477692"/>
                    <a:pt x="754750" y="474120"/>
                  </a:cubicBezTo>
                  <a:cubicBezTo>
                    <a:pt x="735700" y="470548"/>
                    <a:pt x="714268" y="514998"/>
                    <a:pt x="711887" y="545558"/>
                  </a:cubicBezTo>
                  <a:cubicBezTo>
                    <a:pt x="709506" y="576118"/>
                    <a:pt x="757924" y="652716"/>
                    <a:pt x="740462" y="657478"/>
                  </a:cubicBezTo>
                  <a:cubicBezTo>
                    <a:pt x="723000" y="662240"/>
                    <a:pt x="641244" y="605088"/>
                    <a:pt x="607113" y="574132"/>
                  </a:cubicBezTo>
                  <a:cubicBezTo>
                    <a:pt x="572982" y="543176"/>
                    <a:pt x="551948" y="481662"/>
                    <a:pt x="535676" y="471740"/>
                  </a:cubicBezTo>
                  <a:cubicBezTo>
                    <a:pt x="519404" y="461818"/>
                    <a:pt x="514244" y="490789"/>
                    <a:pt x="509481" y="514601"/>
                  </a:cubicBezTo>
                  <a:cubicBezTo>
                    <a:pt x="504718" y="538413"/>
                    <a:pt x="531706" y="618980"/>
                    <a:pt x="507100" y="614614"/>
                  </a:cubicBezTo>
                  <a:cubicBezTo>
                    <a:pt x="482494" y="610248"/>
                    <a:pt x="384070" y="532063"/>
                    <a:pt x="361845" y="488407"/>
                  </a:cubicBezTo>
                  <a:cubicBezTo>
                    <a:pt x="339620" y="444751"/>
                    <a:pt x="325331" y="417764"/>
                    <a:pt x="316600" y="395539"/>
                  </a:cubicBezTo>
                  <a:cubicBezTo>
                    <a:pt x="307869" y="373314"/>
                    <a:pt x="274929" y="333230"/>
                    <a:pt x="252307" y="400302"/>
                  </a:cubicBezTo>
                  <a:cubicBezTo>
                    <a:pt x="229685" y="467374"/>
                    <a:pt x="201903" y="742804"/>
                    <a:pt x="180869" y="797970"/>
                  </a:cubicBezTo>
                  <a:close/>
                </a:path>
              </a:pathLst>
            </a:custGeom>
            <a:solidFill>
              <a:srgbClr val="9E6F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36315" y="2301675"/>
              <a:ext cx="469628" cy="194013"/>
              <a:chOff x="4980584" y="-1842713"/>
              <a:chExt cx="784275" cy="324000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4980584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弧形 75"/>
              <p:cNvSpPr/>
              <p:nvPr/>
            </p:nvSpPr>
            <p:spPr>
              <a:xfrm>
                <a:off x="5282721" y="-1831155"/>
                <a:ext cx="180000" cy="144016"/>
              </a:xfrm>
              <a:prstGeom prst="arc">
                <a:avLst>
                  <a:gd name="adj1" fmla="val 10868684"/>
                  <a:gd name="adj2" fmla="val 0"/>
                </a:avLst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5440859" y="-1842713"/>
                <a:ext cx="324000" cy="324000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sp>
        <p:nvSpPr>
          <p:cNvPr id="78" name="飞机 黄"/>
          <p:cNvSpPr>
            <a:spLocks/>
          </p:cNvSpPr>
          <p:nvPr/>
        </p:nvSpPr>
        <p:spPr bwMode="auto">
          <a:xfrm>
            <a:off x="5146049" y="2155727"/>
            <a:ext cx="682779" cy="682779"/>
          </a:xfrm>
          <a:custGeom>
            <a:avLst/>
            <a:gdLst>
              <a:gd name="T0" fmla="*/ 195 w 199"/>
              <a:gd name="T1" fmla="*/ 8 h 203"/>
              <a:gd name="T2" fmla="*/ 154 w 199"/>
              <a:gd name="T3" fmla="*/ 19 h 203"/>
              <a:gd name="T4" fmla="*/ 144 w 199"/>
              <a:gd name="T5" fmla="*/ 28 h 203"/>
              <a:gd name="T6" fmla="*/ 28 w 199"/>
              <a:gd name="T7" fmla="*/ 19 h 203"/>
              <a:gd name="T8" fmla="*/ 7 w 199"/>
              <a:gd name="T9" fmla="*/ 23 h 203"/>
              <a:gd name="T10" fmla="*/ 0 w 199"/>
              <a:gd name="T11" fmla="*/ 30 h 203"/>
              <a:gd name="T12" fmla="*/ 107 w 199"/>
              <a:gd name="T13" fmla="*/ 69 h 203"/>
              <a:gd name="T14" fmla="*/ 63 w 199"/>
              <a:gd name="T15" fmla="*/ 120 h 203"/>
              <a:gd name="T16" fmla="*/ 24 w 199"/>
              <a:gd name="T17" fmla="*/ 118 h 203"/>
              <a:gd name="T18" fmla="*/ 10 w 199"/>
              <a:gd name="T19" fmla="*/ 132 h 203"/>
              <a:gd name="T20" fmla="*/ 58 w 199"/>
              <a:gd name="T21" fmla="*/ 142 h 203"/>
              <a:gd name="T22" fmla="*/ 70 w 199"/>
              <a:gd name="T23" fmla="*/ 193 h 203"/>
              <a:gd name="T24" fmla="*/ 85 w 199"/>
              <a:gd name="T25" fmla="*/ 178 h 203"/>
              <a:gd name="T26" fmla="*/ 82 w 199"/>
              <a:gd name="T27" fmla="*/ 139 h 203"/>
              <a:gd name="T28" fmla="*/ 133 w 199"/>
              <a:gd name="T29" fmla="*/ 96 h 203"/>
              <a:gd name="T30" fmla="*/ 172 w 199"/>
              <a:gd name="T31" fmla="*/ 203 h 203"/>
              <a:gd name="T32" fmla="*/ 180 w 199"/>
              <a:gd name="T33" fmla="*/ 195 h 203"/>
              <a:gd name="T34" fmla="*/ 184 w 199"/>
              <a:gd name="T35" fmla="*/ 175 h 203"/>
              <a:gd name="T36" fmla="*/ 175 w 199"/>
              <a:gd name="T37" fmla="*/ 58 h 203"/>
              <a:gd name="T38" fmla="*/ 183 w 199"/>
              <a:gd name="T39" fmla="*/ 48 h 203"/>
              <a:gd name="T40" fmla="*/ 188 w 199"/>
              <a:gd name="T41" fmla="*/ 42 h 203"/>
              <a:gd name="T42" fmla="*/ 194 w 199"/>
              <a:gd name="T43" fmla="*/ 33 h 203"/>
              <a:gd name="T44" fmla="*/ 198 w 199"/>
              <a:gd name="T45" fmla="*/ 20 h 203"/>
              <a:gd name="T46" fmla="*/ 195 w 199"/>
              <a:gd name="T47" fmla="*/ 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9" h="203">
                <a:moveTo>
                  <a:pt x="195" y="8"/>
                </a:moveTo>
                <a:cubicBezTo>
                  <a:pt x="187" y="0"/>
                  <a:pt x="173" y="4"/>
                  <a:pt x="154" y="19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28" y="19"/>
                  <a:pt x="28" y="19"/>
                  <a:pt x="28" y="19"/>
                </a:cubicBezTo>
                <a:cubicBezTo>
                  <a:pt x="18" y="18"/>
                  <a:pt x="11" y="19"/>
                  <a:pt x="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0" y="132"/>
                  <a:pt x="10" y="132"/>
                  <a:pt x="10" y="13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70" y="193"/>
                  <a:pt x="70" y="193"/>
                  <a:pt x="70" y="193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80" y="195"/>
                  <a:pt x="180" y="195"/>
                  <a:pt x="180" y="195"/>
                </a:cubicBezTo>
                <a:cubicBezTo>
                  <a:pt x="184" y="191"/>
                  <a:pt x="185" y="184"/>
                  <a:pt x="184" y="175"/>
                </a:cubicBezTo>
                <a:cubicBezTo>
                  <a:pt x="175" y="58"/>
                  <a:pt x="175" y="58"/>
                  <a:pt x="175" y="58"/>
                </a:cubicBezTo>
                <a:cubicBezTo>
                  <a:pt x="183" y="48"/>
                  <a:pt x="183" y="48"/>
                  <a:pt x="183" y="48"/>
                </a:cubicBezTo>
                <a:cubicBezTo>
                  <a:pt x="185" y="46"/>
                  <a:pt x="187" y="44"/>
                  <a:pt x="188" y="42"/>
                </a:cubicBezTo>
                <a:cubicBezTo>
                  <a:pt x="190" y="40"/>
                  <a:pt x="192" y="37"/>
                  <a:pt x="194" y="33"/>
                </a:cubicBezTo>
                <a:cubicBezTo>
                  <a:pt x="196" y="29"/>
                  <a:pt x="198" y="25"/>
                  <a:pt x="198" y="20"/>
                </a:cubicBezTo>
                <a:cubicBezTo>
                  <a:pt x="199" y="15"/>
                  <a:pt x="198" y="11"/>
                  <a:pt x="195" y="8"/>
                </a:cubicBezTo>
                <a:close/>
              </a:path>
            </a:pathLst>
          </a:custGeom>
          <a:solidFill>
            <a:srgbClr val="F4D365"/>
          </a:solidFill>
          <a:ln w="1905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足球黄"/>
          <p:cNvSpPr>
            <a:spLocks/>
          </p:cNvSpPr>
          <p:nvPr/>
        </p:nvSpPr>
        <p:spPr bwMode="auto">
          <a:xfrm>
            <a:off x="7084307" y="2168450"/>
            <a:ext cx="657333" cy="657333"/>
          </a:xfrm>
          <a:custGeom>
            <a:avLst/>
            <a:gdLst/>
            <a:ahLst/>
            <a:cxnLst/>
            <a:rect l="l" t="t" r="r" b="b"/>
            <a:pathLst>
              <a:path w="718274" h="718274">
                <a:moveTo>
                  <a:pt x="384512" y="584026"/>
                </a:moveTo>
                <a:lnTo>
                  <a:pt x="371826" y="594176"/>
                </a:lnTo>
                <a:lnTo>
                  <a:pt x="351526" y="601788"/>
                </a:lnTo>
                <a:lnTo>
                  <a:pt x="323614" y="614476"/>
                </a:lnTo>
                <a:lnTo>
                  <a:pt x="303314" y="627162"/>
                </a:lnTo>
                <a:lnTo>
                  <a:pt x="293165" y="632238"/>
                </a:lnTo>
                <a:lnTo>
                  <a:pt x="285552" y="637312"/>
                </a:lnTo>
                <a:lnTo>
                  <a:pt x="280477" y="637312"/>
                </a:lnTo>
                <a:lnTo>
                  <a:pt x="285552" y="642388"/>
                </a:lnTo>
                <a:lnTo>
                  <a:pt x="288089" y="650000"/>
                </a:lnTo>
                <a:lnTo>
                  <a:pt x="298239" y="662686"/>
                </a:lnTo>
                <a:lnTo>
                  <a:pt x="305852" y="680448"/>
                </a:lnTo>
                <a:lnTo>
                  <a:pt x="316002" y="693136"/>
                </a:lnTo>
                <a:lnTo>
                  <a:pt x="318539" y="703286"/>
                </a:lnTo>
                <a:lnTo>
                  <a:pt x="322027" y="708517"/>
                </a:lnTo>
                <a:lnTo>
                  <a:pt x="345647" y="710898"/>
                </a:lnTo>
                <a:lnTo>
                  <a:pt x="372629" y="710898"/>
                </a:lnTo>
                <a:lnTo>
                  <a:pt x="413803" y="706748"/>
                </a:lnTo>
                <a:lnTo>
                  <a:pt x="468248" y="693136"/>
                </a:lnTo>
                <a:lnTo>
                  <a:pt x="473322" y="685524"/>
                </a:lnTo>
                <a:lnTo>
                  <a:pt x="475860" y="672836"/>
                </a:lnTo>
                <a:lnTo>
                  <a:pt x="480935" y="660150"/>
                </a:lnTo>
                <a:lnTo>
                  <a:pt x="486009" y="644924"/>
                </a:lnTo>
                <a:lnTo>
                  <a:pt x="491085" y="632238"/>
                </a:lnTo>
                <a:lnTo>
                  <a:pt x="493622" y="624626"/>
                </a:lnTo>
                <a:lnTo>
                  <a:pt x="498697" y="614476"/>
                </a:lnTo>
                <a:lnTo>
                  <a:pt x="493622" y="614476"/>
                </a:lnTo>
                <a:lnTo>
                  <a:pt x="480935" y="611938"/>
                </a:lnTo>
                <a:lnTo>
                  <a:pt x="468248" y="611938"/>
                </a:lnTo>
                <a:lnTo>
                  <a:pt x="432724" y="596714"/>
                </a:lnTo>
                <a:lnTo>
                  <a:pt x="397200" y="589101"/>
                </a:lnTo>
                <a:lnTo>
                  <a:pt x="389588" y="584026"/>
                </a:lnTo>
                <a:close/>
                <a:moveTo>
                  <a:pt x="70842" y="355658"/>
                </a:moveTo>
                <a:lnTo>
                  <a:pt x="65674" y="360857"/>
                </a:lnTo>
                <a:lnTo>
                  <a:pt x="55340" y="368654"/>
                </a:lnTo>
                <a:lnTo>
                  <a:pt x="47589" y="379051"/>
                </a:lnTo>
                <a:lnTo>
                  <a:pt x="37256" y="392047"/>
                </a:lnTo>
                <a:lnTo>
                  <a:pt x="29505" y="405045"/>
                </a:lnTo>
                <a:lnTo>
                  <a:pt x="21754" y="412842"/>
                </a:lnTo>
                <a:lnTo>
                  <a:pt x="16587" y="423240"/>
                </a:lnTo>
                <a:lnTo>
                  <a:pt x="37256" y="498618"/>
                </a:lnTo>
                <a:lnTo>
                  <a:pt x="73425" y="566200"/>
                </a:lnTo>
                <a:lnTo>
                  <a:pt x="86343" y="566200"/>
                </a:lnTo>
                <a:lnTo>
                  <a:pt x="96678" y="566200"/>
                </a:lnTo>
                <a:lnTo>
                  <a:pt x="114762" y="566200"/>
                </a:lnTo>
                <a:lnTo>
                  <a:pt x="132847" y="568800"/>
                </a:lnTo>
                <a:lnTo>
                  <a:pt x="145765" y="568800"/>
                </a:lnTo>
                <a:lnTo>
                  <a:pt x="158682" y="568800"/>
                </a:lnTo>
                <a:lnTo>
                  <a:pt x="158682" y="566200"/>
                </a:lnTo>
                <a:lnTo>
                  <a:pt x="158682" y="555804"/>
                </a:lnTo>
                <a:lnTo>
                  <a:pt x="158682" y="542806"/>
                </a:lnTo>
                <a:lnTo>
                  <a:pt x="153516" y="498618"/>
                </a:lnTo>
                <a:lnTo>
                  <a:pt x="153516" y="457030"/>
                </a:lnTo>
                <a:lnTo>
                  <a:pt x="153516" y="449233"/>
                </a:lnTo>
                <a:lnTo>
                  <a:pt x="148349" y="444034"/>
                </a:lnTo>
                <a:lnTo>
                  <a:pt x="148349" y="441434"/>
                </a:lnTo>
                <a:lnTo>
                  <a:pt x="145765" y="436236"/>
                </a:lnTo>
                <a:lnTo>
                  <a:pt x="135431" y="423240"/>
                </a:lnTo>
                <a:lnTo>
                  <a:pt x="122513" y="412842"/>
                </a:lnTo>
                <a:lnTo>
                  <a:pt x="109596" y="399846"/>
                </a:lnTo>
                <a:lnTo>
                  <a:pt x="96678" y="386849"/>
                </a:lnTo>
                <a:lnTo>
                  <a:pt x="86343" y="373853"/>
                </a:lnTo>
                <a:lnTo>
                  <a:pt x="78592" y="363455"/>
                </a:lnTo>
                <a:lnTo>
                  <a:pt x="70842" y="360857"/>
                </a:lnTo>
                <a:close/>
                <a:moveTo>
                  <a:pt x="640788" y="294760"/>
                </a:moveTo>
                <a:lnTo>
                  <a:pt x="635713" y="299834"/>
                </a:lnTo>
                <a:lnTo>
                  <a:pt x="630638" y="307446"/>
                </a:lnTo>
                <a:lnTo>
                  <a:pt x="628101" y="315058"/>
                </a:lnTo>
                <a:lnTo>
                  <a:pt x="610338" y="342970"/>
                </a:lnTo>
                <a:lnTo>
                  <a:pt x="595114" y="368344"/>
                </a:lnTo>
                <a:lnTo>
                  <a:pt x="582428" y="386105"/>
                </a:lnTo>
                <a:lnTo>
                  <a:pt x="579890" y="393717"/>
                </a:lnTo>
                <a:lnTo>
                  <a:pt x="579890" y="408943"/>
                </a:lnTo>
                <a:lnTo>
                  <a:pt x="582428" y="429241"/>
                </a:lnTo>
                <a:lnTo>
                  <a:pt x="587502" y="454615"/>
                </a:lnTo>
                <a:lnTo>
                  <a:pt x="592576" y="485064"/>
                </a:lnTo>
                <a:lnTo>
                  <a:pt x="592576" y="500288"/>
                </a:lnTo>
                <a:lnTo>
                  <a:pt x="595114" y="512974"/>
                </a:lnTo>
                <a:lnTo>
                  <a:pt x="595114" y="518050"/>
                </a:lnTo>
                <a:lnTo>
                  <a:pt x="600190" y="518050"/>
                </a:lnTo>
                <a:lnTo>
                  <a:pt x="610338" y="512974"/>
                </a:lnTo>
                <a:lnTo>
                  <a:pt x="623026" y="512974"/>
                </a:lnTo>
                <a:lnTo>
                  <a:pt x="635713" y="507900"/>
                </a:lnTo>
                <a:lnTo>
                  <a:pt x="648401" y="502826"/>
                </a:lnTo>
                <a:lnTo>
                  <a:pt x="658549" y="500288"/>
                </a:lnTo>
                <a:lnTo>
                  <a:pt x="671237" y="495214"/>
                </a:lnTo>
                <a:lnTo>
                  <a:pt x="691535" y="421629"/>
                </a:lnTo>
                <a:lnTo>
                  <a:pt x="701685" y="342970"/>
                </a:lnTo>
                <a:lnTo>
                  <a:pt x="691535" y="337894"/>
                </a:lnTo>
                <a:lnTo>
                  <a:pt x="683923" y="330282"/>
                </a:lnTo>
                <a:lnTo>
                  <a:pt x="673773" y="320134"/>
                </a:lnTo>
                <a:lnTo>
                  <a:pt x="661087" y="312522"/>
                </a:lnTo>
                <a:lnTo>
                  <a:pt x="653475" y="302372"/>
                </a:lnTo>
                <a:lnTo>
                  <a:pt x="643325" y="299834"/>
                </a:lnTo>
                <a:close/>
                <a:moveTo>
                  <a:pt x="414960" y="233863"/>
                </a:moveTo>
                <a:lnTo>
                  <a:pt x="397198" y="238993"/>
                </a:lnTo>
                <a:lnTo>
                  <a:pt x="364212" y="241558"/>
                </a:lnTo>
                <a:lnTo>
                  <a:pt x="323612" y="246690"/>
                </a:lnTo>
                <a:lnTo>
                  <a:pt x="293164" y="251820"/>
                </a:lnTo>
                <a:lnTo>
                  <a:pt x="285552" y="251820"/>
                </a:lnTo>
                <a:lnTo>
                  <a:pt x="280476" y="254385"/>
                </a:lnTo>
                <a:lnTo>
                  <a:pt x="280476" y="259517"/>
                </a:lnTo>
                <a:lnTo>
                  <a:pt x="275402" y="285168"/>
                </a:lnTo>
                <a:lnTo>
                  <a:pt x="267790" y="315952"/>
                </a:lnTo>
                <a:lnTo>
                  <a:pt x="262714" y="351866"/>
                </a:lnTo>
                <a:lnTo>
                  <a:pt x="255102" y="380084"/>
                </a:lnTo>
                <a:lnTo>
                  <a:pt x="255102" y="392911"/>
                </a:lnTo>
                <a:lnTo>
                  <a:pt x="272864" y="405738"/>
                </a:lnTo>
                <a:lnTo>
                  <a:pt x="298238" y="423694"/>
                </a:lnTo>
                <a:lnTo>
                  <a:pt x="333762" y="441651"/>
                </a:lnTo>
                <a:lnTo>
                  <a:pt x="359136" y="457043"/>
                </a:lnTo>
                <a:lnTo>
                  <a:pt x="371824" y="467305"/>
                </a:lnTo>
                <a:lnTo>
                  <a:pt x="376898" y="457043"/>
                </a:lnTo>
                <a:lnTo>
                  <a:pt x="394660" y="441651"/>
                </a:lnTo>
                <a:lnTo>
                  <a:pt x="414960" y="423694"/>
                </a:lnTo>
                <a:lnTo>
                  <a:pt x="437797" y="400608"/>
                </a:lnTo>
                <a:lnTo>
                  <a:pt x="455559" y="382649"/>
                </a:lnTo>
                <a:lnTo>
                  <a:pt x="463171" y="374954"/>
                </a:lnTo>
                <a:lnTo>
                  <a:pt x="468247" y="369824"/>
                </a:lnTo>
                <a:lnTo>
                  <a:pt x="473321" y="369824"/>
                </a:lnTo>
                <a:lnTo>
                  <a:pt x="463171" y="351866"/>
                </a:lnTo>
                <a:lnTo>
                  <a:pt x="450485" y="326214"/>
                </a:lnTo>
                <a:lnTo>
                  <a:pt x="437797" y="285168"/>
                </a:lnTo>
                <a:lnTo>
                  <a:pt x="425110" y="254385"/>
                </a:lnTo>
                <a:lnTo>
                  <a:pt x="414960" y="238993"/>
                </a:lnTo>
                <a:close/>
                <a:moveTo>
                  <a:pt x="208029" y="28351"/>
                </a:moveTo>
                <a:lnTo>
                  <a:pt x="214485" y="30861"/>
                </a:lnTo>
                <a:cubicBezTo>
                  <a:pt x="160713" y="54050"/>
                  <a:pt x="114009" y="90402"/>
                  <a:pt x="79243" y="136636"/>
                </a:cubicBezTo>
                <a:lnTo>
                  <a:pt x="77593" y="132623"/>
                </a:lnTo>
                <a:cubicBezTo>
                  <a:pt x="111115" y="87386"/>
                  <a:pt x="156029" y="51463"/>
                  <a:pt x="208029" y="28351"/>
                </a:cubicBezTo>
                <a:close/>
                <a:moveTo>
                  <a:pt x="451142" y="7374"/>
                </a:moveTo>
                <a:cubicBezTo>
                  <a:pt x="505831" y="20394"/>
                  <a:pt x="555097" y="47221"/>
                  <a:pt x="595114" y="84347"/>
                </a:cubicBezTo>
                <a:lnTo>
                  <a:pt x="595114" y="86694"/>
                </a:lnTo>
                <a:lnTo>
                  <a:pt x="595114" y="90361"/>
                </a:lnTo>
                <a:cubicBezTo>
                  <a:pt x="553585" y="51908"/>
                  <a:pt x="502187" y="24443"/>
                  <a:pt x="445212" y="11548"/>
                </a:cubicBezTo>
                <a:lnTo>
                  <a:pt x="450483" y="8033"/>
                </a:lnTo>
                <a:close/>
                <a:moveTo>
                  <a:pt x="359137" y="0"/>
                </a:moveTo>
                <a:cubicBezTo>
                  <a:pt x="388904" y="0"/>
                  <a:pt x="417825" y="3621"/>
                  <a:pt x="445212" y="11548"/>
                </a:cubicBezTo>
                <a:lnTo>
                  <a:pt x="442871" y="13109"/>
                </a:lnTo>
                <a:lnTo>
                  <a:pt x="427647" y="23258"/>
                </a:lnTo>
                <a:lnTo>
                  <a:pt x="414959" y="30870"/>
                </a:lnTo>
                <a:lnTo>
                  <a:pt x="412422" y="35945"/>
                </a:lnTo>
                <a:lnTo>
                  <a:pt x="402272" y="38483"/>
                </a:lnTo>
                <a:lnTo>
                  <a:pt x="407347" y="38483"/>
                </a:lnTo>
                <a:lnTo>
                  <a:pt x="412422" y="48632"/>
                </a:lnTo>
                <a:lnTo>
                  <a:pt x="425109" y="61320"/>
                </a:lnTo>
                <a:lnTo>
                  <a:pt x="442871" y="91768"/>
                </a:lnTo>
                <a:lnTo>
                  <a:pt x="463169" y="117142"/>
                </a:lnTo>
                <a:lnTo>
                  <a:pt x="473319" y="134904"/>
                </a:lnTo>
                <a:lnTo>
                  <a:pt x="475857" y="134904"/>
                </a:lnTo>
                <a:lnTo>
                  <a:pt x="480931" y="134904"/>
                </a:lnTo>
                <a:lnTo>
                  <a:pt x="491081" y="139978"/>
                </a:lnTo>
                <a:lnTo>
                  <a:pt x="524068" y="145053"/>
                </a:lnTo>
                <a:lnTo>
                  <a:pt x="559590" y="152665"/>
                </a:lnTo>
                <a:lnTo>
                  <a:pt x="577352" y="152665"/>
                </a:lnTo>
                <a:lnTo>
                  <a:pt x="584964" y="157740"/>
                </a:lnTo>
                <a:lnTo>
                  <a:pt x="590040" y="157740"/>
                </a:lnTo>
                <a:lnTo>
                  <a:pt x="590040" y="147591"/>
                </a:lnTo>
                <a:lnTo>
                  <a:pt x="590040" y="139978"/>
                </a:lnTo>
                <a:lnTo>
                  <a:pt x="590040" y="127292"/>
                </a:lnTo>
                <a:lnTo>
                  <a:pt x="595114" y="114604"/>
                </a:lnTo>
                <a:lnTo>
                  <a:pt x="595114" y="96842"/>
                </a:lnTo>
                <a:lnTo>
                  <a:pt x="595114" y="90361"/>
                </a:lnTo>
                <a:cubicBezTo>
                  <a:pt x="670996" y="155073"/>
                  <a:pt x="718274" y="251584"/>
                  <a:pt x="718274" y="359137"/>
                </a:cubicBezTo>
                <a:cubicBezTo>
                  <a:pt x="718274" y="557483"/>
                  <a:pt x="557483" y="718274"/>
                  <a:pt x="359137" y="718274"/>
                </a:cubicBezTo>
                <a:cubicBezTo>
                  <a:pt x="160791" y="718274"/>
                  <a:pt x="0" y="557483"/>
                  <a:pt x="0" y="359137"/>
                </a:cubicBezTo>
                <a:cubicBezTo>
                  <a:pt x="0" y="274651"/>
                  <a:pt x="29174" y="196978"/>
                  <a:pt x="79243" y="136636"/>
                </a:cubicBezTo>
                <a:lnTo>
                  <a:pt x="82705" y="145053"/>
                </a:lnTo>
                <a:lnTo>
                  <a:pt x="85315" y="160277"/>
                </a:lnTo>
                <a:lnTo>
                  <a:pt x="90536" y="172965"/>
                </a:lnTo>
                <a:lnTo>
                  <a:pt x="90536" y="185651"/>
                </a:lnTo>
                <a:lnTo>
                  <a:pt x="95755" y="193263"/>
                </a:lnTo>
                <a:lnTo>
                  <a:pt x="95755" y="203413"/>
                </a:lnTo>
                <a:lnTo>
                  <a:pt x="100975" y="198337"/>
                </a:lnTo>
                <a:lnTo>
                  <a:pt x="108804" y="198337"/>
                </a:lnTo>
                <a:lnTo>
                  <a:pt x="121854" y="190725"/>
                </a:lnTo>
                <a:lnTo>
                  <a:pt x="147953" y="180577"/>
                </a:lnTo>
                <a:lnTo>
                  <a:pt x="176661" y="172965"/>
                </a:lnTo>
                <a:lnTo>
                  <a:pt x="197541" y="162815"/>
                </a:lnTo>
                <a:lnTo>
                  <a:pt x="202760" y="160277"/>
                </a:lnTo>
                <a:lnTo>
                  <a:pt x="207981" y="160277"/>
                </a:lnTo>
                <a:lnTo>
                  <a:pt x="207981" y="155203"/>
                </a:lnTo>
                <a:lnTo>
                  <a:pt x="213201" y="150127"/>
                </a:lnTo>
                <a:lnTo>
                  <a:pt x="221030" y="129828"/>
                </a:lnTo>
                <a:lnTo>
                  <a:pt x="234080" y="101916"/>
                </a:lnTo>
                <a:lnTo>
                  <a:pt x="247129" y="76542"/>
                </a:lnTo>
                <a:lnTo>
                  <a:pt x="252350" y="63856"/>
                </a:lnTo>
                <a:lnTo>
                  <a:pt x="260179" y="53706"/>
                </a:lnTo>
                <a:lnTo>
                  <a:pt x="260179" y="51168"/>
                </a:lnTo>
                <a:lnTo>
                  <a:pt x="257569" y="46094"/>
                </a:lnTo>
                <a:lnTo>
                  <a:pt x="247129" y="41018"/>
                </a:lnTo>
                <a:lnTo>
                  <a:pt x="234080" y="35944"/>
                </a:lnTo>
                <a:lnTo>
                  <a:pt x="221030" y="33406"/>
                </a:lnTo>
                <a:lnTo>
                  <a:pt x="214485" y="30861"/>
                </a:lnTo>
                <a:cubicBezTo>
                  <a:pt x="258592" y="10857"/>
                  <a:pt x="307597" y="0"/>
                  <a:pt x="359137" y="0"/>
                </a:cubicBezTo>
                <a:close/>
              </a:path>
            </a:pathLst>
          </a:custGeom>
          <a:solidFill>
            <a:srgbClr val="F4D36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80" name="实验 黄"/>
          <p:cNvGrpSpPr/>
          <p:nvPr/>
        </p:nvGrpSpPr>
        <p:grpSpPr>
          <a:xfrm>
            <a:off x="3382092" y="2115758"/>
            <a:ext cx="508475" cy="762713"/>
            <a:chOff x="3372101" y="2485558"/>
            <a:chExt cx="422493" cy="633741"/>
          </a:xfrm>
          <a:solidFill>
            <a:srgbClr val="F4D365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372101" y="2485558"/>
              <a:ext cx="422493" cy="633741"/>
              <a:chOff x="781304" y="2794181"/>
              <a:chExt cx="216000" cy="324000"/>
            </a:xfrm>
            <a:grpFill/>
          </p:grpSpPr>
          <p:sp>
            <p:nvSpPr>
              <p:cNvPr id="83" name="Freeform 5"/>
              <p:cNvSpPr>
                <a:spLocks noEditPoints="1"/>
              </p:cNvSpPr>
              <p:nvPr/>
            </p:nvSpPr>
            <p:spPr bwMode="auto">
              <a:xfrm>
                <a:off x="781304" y="2855744"/>
                <a:ext cx="216000" cy="262437"/>
              </a:xfrm>
              <a:custGeom>
                <a:avLst/>
                <a:gdLst>
                  <a:gd name="T0" fmla="*/ 111 w 114"/>
                  <a:gd name="T1" fmla="*/ 119 h 148"/>
                  <a:gd name="T2" fmla="*/ 79 w 114"/>
                  <a:gd name="T3" fmla="*/ 48 h 148"/>
                  <a:gd name="T4" fmla="*/ 79 w 114"/>
                  <a:gd name="T5" fmla="*/ 22 h 148"/>
                  <a:gd name="T6" fmla="*/ 88 w 114"/>
                  <a:gd name="T7" fmla="*/ 11 h 148"/>
                  <a:gd name="T8" fmla="*/ 76 w 114"/>
                  <a:gd name="T9" fmla="*/ 0 h 148"/>
                  <a:gd name="T10" fmla="*/ 38 w 114"/>
                  <a:gd name="T11" fmla="*/ 0 h 148"/>
                  <a:gd name="T12" fmla="*/ 27 w 114"/>
                  <a:gd name="T13" fmla="*/ 11 h 148"/>
                  <a:gd name="T14" fmla="*/ 35 w 114"/>
                  <a:gd name="T15" fmla="*/ 22 h 148"/>
                  <a:gd name="T16" fmla="*/ 35 w 114"/>
                  <a:gd name="T17" fmla="*/ 48 h 148"/>
                  <a:gd name="T18" fmla="*/ 34 w 114"/>
                  <a:gd name="T19" fmla="*/ 50 h 148"/>
                  <a:gd name="T20" fmla="*/ 3 w 114"/>
                  <a:gd name="T21" fmla="*/ 119 h 148"/>
                  <a:gd name="T22" fmla="*/ 0 w 114"/>
                  <a:gd name="T23" fmla="*/ 131 h 148"/>
                  <a:gd name="T24" fmla="*/ 15 w 114"/>
                  <a:gd name="T25" fmla="*/ 148 h 148"/>
                  <a:gd name="T26" fmla="*/ 15 w 114"/>
                  <a:gd name="T27" fmla="*/ 148 h 148"/>
                  <a:gd name="T28" fmla="*/ 99 w 114"/>
                  <a:gd name="T29" fmla="*/ 148 h 148"/>
                  <a:gd name="T30" fmla="*/ 99 w 114"/>
                  <a:gd name="T31" fmla="*/ 148 h 148"/>
                  <a:gd name="T32" fmla="*/ 114 w 114"/>
                  <a:gd name="T33" fmla="*/ 131 h 148"/>
                  <a:gd name="T34" fmla="*/ 111 w 114"/>
                  <a:gd name="T35" fmla="*/ 119 h 148"/>
                  <a:gd name="T36" fmla="*/ 98 w 114"/>
                  <a:gd name="T37" fmla="*/ 139 h 148"/>
                  <a:gd name="T38" fmla="*/ 16 w 114"/>
                  <a:gd name="T39" fmla="*/ 139 h 148"/>
                  <a:gd name="T40" fmla="*/ 9 w 114"/>
                  <a:gd name="T41" fmla="*/ 131 h 148"/>
                  <a:gd name="T42" fmla="*/ 11 w 114"/>
                  <a:gd name="T43" fmla="*/ 123 h 148"/>
                  <a:gd name="T44" fmla="*/ 43 w 114"/>
                  <a:gd name="T45" fmla="*/ 50 h 148"/>
                  <a:gd name="T46" fmla="*/ 44 w 114"/>
                  <a:gd name="T47" fmla="*/ 50 h 148"/>
                  <a:gd name="T48" fmla="*/ 44 w 114"/>
                  <a:gd name="T49" fmla="*/ 49 h 148"/>
                  <a:gd name="T50" fmla="*/ 44 w 114"/>
                  <a:gd name="T51" fmla="*/ 16 h 148"/>
                  <a:gd name="T52" fmla="*/ 42 w 114"/>
                  <a:gd name="T53" fmla="*/ 14 h 148"/>
                  <a:gd name="T54" fmla="*/ 38 w 114"/>
                  <a:gd name="T55" fmla="*/ 14 h 148"/>
                  <a:gd name="T56" fmla="*/ 36 w 114"/>
                  <a:gd name="T57" fmla="*/ 11 h 148"/>
                  <a:gd name="T58" fmla="*/ 38 w 114"/>
                  <a:gd name="T59" fmla="*/ 8 h 148"/>
                  <a:gd name="T60" fmla="*/ 76 w 114"/>
                  <a:gd name="T61" fmla="*/ 8 h 148"/>
                  <a:gd name="T62" fmla="*/ 79 w 114"/>
                  <a:gd name="T63" fmla="*/ 11 h 148"/>
                  <a:gd name="T64" fmla="*/ 76 w 114"/>
                  <a:gd name="T65" fmla="*/ 14 h 148"/>
                  <a:gd name="T66" fmla="*/ 72 w 114"/>
                  <a:gd name="T67" fmla="*/ 14 h 148"/>
                  <a:gd name="T68" fmla="*/ 70 w 114"/>
                  <a:gd name="T69" fmla="*/ 16 h 148"/>
                  <a:gd name="T70" fmla="*/ 70 w 114"/>
                  <a:gd name="T71" fmla="*/ 49 h 148"/>
                  <a:gd name="T72" fmla="*/ 71 w 114"/>
                  <a:gd name="T73" fmla="*/ 50 h 148"/>
                  <a:gd name="T74" fmla="*/ 71 w 114"/>
                  <a:gd name="T75" fmla="*/ 50 h 148"/>
                  <a:gd name="T76" fmla="*/ 103 w 114"/>
                  <a:gd name="T77" fmla="*/ 123 h 148"/>
                  <a:gd name="T78" fmla="*/ 105 w 114"/>
                  <a:gd name="T79" fmla="*/ 131 h 148"/>
                  <a:gd name="T80" fmla="*/ 98 w 114"/>
                  <a:gd name="T81" fmla="*/ 139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48">
                    <a:moveTo>
                      <a:pt x="111" y="119"/>
                    </a:moveTo>
                    <a:cubicBezTo>
                      <a:pt x="103" y="102"/>
                      <a:pt x="83" y="57"/>
                      <a:pt x="79" y="48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84" y="21"/>
                      <a:pt x="88" y="16"/>
                      <a:pt x="88" y="11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2" y="0"/>
                      <a:pt x="27" y="5"/>
                      <a:pt x="27" y="11"/>
                    </a:cubicBezTo>
                    <a:cubicBezTo>
                      <a:pt x="27" y="16"/>
                      <a:pt x="30" y="21"/>
                      <a:pt x="35" y="22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8" y="63"/>
                      <a:pt x="11" y="103"/>
                      <a:pt x="3" y="119"/>
                    </a:cubicBezTo>
                    <a:cubicBezTo>
                      <a:pt x="1" y="124"/>
                      <a:pt x="0" y="128"/>
                      <a:pt x="0" y="131"/>
                    </a:cubicBezTo>
                    <a:cubicBezTo>
                      <a:pt x="1" y="143"/>
                      <a:pt x="11" y="147"/>
                      <a:pt x="15" y="148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99" y="148"/>
                      <a:pt x="99" y="148"/>
                      <a:pt x="99" y="148"/>
                    </a:cubicBezTo>
                    <a:cubicBezTo>
                      <a:pt x="100" y="148"/>
                      <a:pt x="114" y="146"/>
                      <a:pt x="114" y="131"/>
                    </a:cubicBezTo>
                    <a:cubicBezTo>
                      <a:pt x="114" y="128"/>
                      <a:pt x="113" y="124"/>
                      <a:pt x="111" y="119"/>
                    </a:cubicBezTo>
                    <a:close/>
                    <a:moveTo>
                      <a:pt x="98" y="139"/>
                    </a:moveTo>
                    <a:cubicBezTo>
                      <a:pt x="16" y="139"/>
                      <a:pt x="16" y="139"/>
                      <a:pt x="16" y="139"/>
                    </a:cubicBezTo>
                    <a:cubicBezTo>
                      <a:pt x="14" y="139"/>
                      <a:pt x="9" y="137"/>
                      <a:pt x="9" y="131"/>
                    </a:cubicBezTo>
                    <a:cubicBezTo>
                      <a:pt x="9" y="129"/>
                      <a:pt x="10" y="126"/>
                      <a:pt x="11" y="123"/>
                    </a:cubicBezTo>
                    <a:cubicBezTo>
                      <a:pt x="20" y="103"/>
                      <a:pt x="43" y="51"/>
                      <a:pt x="43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6" y="13"/>
                      <a:pt x="36" y="11"/>
                    </a:cubicBezTo>
                    <a:cubicBezTo>
                      <a:pt x="36" y="10"/>
                      <a:pt x="37" y="8"/>
                      <a:pt x="38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79" y="10"/>
                      <a:pt x="79" y="11"/>
                    </a:cubicBezTo>
                    <a:cubicBezTo>
                      <a:pt x="79" y="13"/>
                      <a:pt x="78" y="14"/>
                      <a:pt x="76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5"/>
                      <a:pt x="70" y="16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9"/>
                      <a:pt x="70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1"/>
                      <a:pt x="94" y="103"/>
                      <a:pt x="103" y="123"/>
                    </a:cubicBezTo>
                    <a:cubicBezTo>
                      <a:pt x="104" y="126"/>
                      <a:pt x="105" y="129"/>
                      <a:pt x="105" y="131"/>
                    </a:cubicBezTo>
                    <a:cubicBezTo>
                      <a:pt x="105" y="137"/>
                      <a:pt x="101" y="139"/>
                      <a:pt x="98" y="139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6"/>
              <p:cNvSpPr>
                <a:spLocks noChangeArrowheads="1"/>
              </p:cNvSpPr>
              <p:nvPr/>
            </p:nvSpPr>
            <p:spPr bwMode="auto">
              <a:xfrm>
                <a:off x="887094" y="2794181"/>
                <a:ext cx="44647" cy="41732"/>
              </a:xfrm>
              <a:prstGeom prst="ellipse">
                <a:avLst/>
              </a:prstGeom>
              <a:grpFill/>
              <a:ln w="190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梯形 81"/>
            <p:cNvSpPr/>
            <p:nvPr/>
          </p:nvSpPr>
          <p:spPr>
            <a:xfrm>
              <a:off x="3418514" y="2895601"/>
              <a:ext cx="329671" cy="170616"/>
            </a:xfrm>
            <a:prstGeom prst="trapezoid">
              <a:avLst>
                <a:gd name="adj" fmla="val 4536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吉他 黄"/>
          <p:cNvSpPr>
            <a:spLocks noEditPoints="1"/>
          </p:cNvSpPr>
          <p:nvPr/>
        </p:nvSpPr>
        <p:spPr bwMode="auto">
          <a:xfrm>
            <a:off x="1399678" y="2120065"/>
            <a:ext cx="726936" cy="754103"/>
          </a:xfrm>
          <a:custGeom>
            <a:avLst/>
            <a:gdLst>
              <a:gd name="T0" fmla="*/ 862 w 990"/>
              <a:gd name="T1" fmla="*/ 211 h 1027"/>
              <a:gd name="T2" fmla="*/ 672 w 990"/>
              <a:gd name="T3" fmla="*/ 453 h 1027"/>
              <a:gd name="T4" fmla="*/ 696 w 990"/>
              <a:gd name="T5" fmla="*/ 517 h 1027"/>
              <a:gd name="T6" fmla="*/ 694 w 990"/>
              <a:gd name="T7" fmla="*/ 564 h 1027"/>
              <a:gd name="T8" fmla="*/ 647 w 990"/>
              <a:gd name="T9" fmla="*/ 628 h 1027"/>
              <a:gd name="T10" fmla="*/ 599 w 990"/>
              <a:gd name="T11" fmla="*/ 658 h 1027"/>
              <a:gd name="T12" fmla="*/ 539 w 990"/>
              <a:gd name="T13" fmla="*/ 706 h 1027"/>
              <a:gd name="T14" fmla="*/ 523 w 990"/>
              <a:gd name="T15" fmla="*/ 764 h 1027"/>
              <a:gd name="T16" fmla="*/ 503 w 990"/>
              <a:gd name="T17" fmla="*/ 875 h 1027"/>
              <a:gd name="T18" fmla="*/ 463 w 990"/>
              <a:gd name="T19" fmla="*/ 949 h 1027"/>
              <a:gd name="T20" fmla="*/ 373 w 990"/>
              <a:gd name="T21" fmla="*/ 1015 h 1027"/>
              <a:gd name="T22" fmla="*/ 274 w 990"/>
              <a:gd name="T23" fmla="*/ 1025 h 1027"/>
              <a:gd name="T24" fmla="*/ 172 w 990"/>
              <a:gd name="T25" fmla="*/ 987 h 1027"/>
              <a:gd name="T26" fmla="*/ 84 w 990"/>
              <a:gd name="T27" fmla="*/ 915 h 1027"/>
              <a:gd name="T28" fmla="*/ 22 w 990"/>
              <a:gd name="T29" fmla="*/ 822 h 1027"/>
              <a:gd name="T30" fmla="*/ 0 w 990"/>
              <a:gd name="T31" fmla="*/ 720 h 1027"/>
              <a:gd name="T32" fmla="*/ 30 w 990"/>
              <a:gd name="T33" fmla="*/ 622 h 1027"/>
              <a:gd name="T34" fmla="*/ 96 w 990"/>
              <a:gd name="T35" fmla="*/ 558 h 1027"/>
              <a:gd name="T36" fmla="*/ 180 w 990"/>
              <a:gd name="T37" fmla="*/ 519 h 1027"/>
              <a:gd name="T38" fmla="*/ 280 w 990"/>
              <a:gd name="T39" fmla="*/ 499 h 1027"/>
              <a:gd name="T40" fmla="*/ 328 w 990"/>
              <a:gd name="T41" fmla="*/ 461 h 1027"/>
              <a:gd name="T42" fmla="*/ 355 w 990"/>
              <a:gd name="T43" fmla="*/ 401 h 1027"/>
              <a:gd name="T44" fmla="*/ 407 w 990"/>
              <a:gd name="T45" fmla="*/ 331 h 1027"/>
              <a:gd name="T46" fmla="*/ 457 w 990"/>
              <a:gd name="T47" fmla="*/ 311 h 1027"/>
              <a:gd name="T48" fmla="*/ 511 w 990"/>
              <a:gd name="T49" fmla="*/ 319 h 1027"/>
              <a:gd name="T50" fmla="*/ 447 w 990"/>
              <a:gd name="T51" fmla="*/ 493 h 1027"/>
              <a:gd name="T52" fmla="*/ 780 w 990"/>
              <a:gd name="T53" fmla="*/ 136 h 1027"/>
              <a:gd name="T54" fmla="*/ 172 w 990"/>
              <a:gd name="T55" fmla="*/ 684 h 1027"/>
              <a:gd name="T56" fmla="*/ 172 w 990"/>
              <a:gd name="T57" fmla="*/ 684 h 1027"/>
              <a:gd name="T58" fmla="*/ 415 w 990"/>
              <a:gd name="T59" fmla="*/ 566 h 1027"/>
              <a:gd name="T60" fmla="*/ 361 w 990"/>
              <a:gd name="T61" fmla="*/ 552 h 1027"/>
              <a:gd name="T62" fmla="*/ 292 w 990"/>
              <a:gd name="T63" fmla="*/ 582 h 1027"/>
              <a:gd name="T64" fmla="*/ 268 w 990"/>
              <a:gd name="T65" fmla="*/ 634 h 1027"/>
              <a:gd name="T66" fmla="*/ 274 w 990"/>
              <a:gd name="T67" fmla="*/ 690 h 1027"/>
              <a:gd name="T68" fmla="*/ 312 w 990"/>
              <a:gd name="T69" fmla="*/ 736 h 1027"/>
              <a:gd name="T70" fmla="*/ 367 w 990"/>
              <a:gd name="T71" fmla="*/ 750 h 1027"/>
              <a:gd name="T72" fmla="*/ 435 w 990"/>
              <a:gd name="T73" fmla="*/ 718 h 1027"/>
              <a:gd name="T74" fmla="*/ 461 w 990"/>
              <a:gd name="T75" fmla="*/ 668 h 1027"/>
              <a:gd name="T76" fmla="*/ 455 w 990"/>
              <a:gd name="T77" fmla="*/ 610 h 1027"/>
              <a:gd name="T78" fmla="*/ 429 w 990"/>
              <a:gd name="T79" fmla="*/ 650 h 1027"/>
              <a:gd name="T80" fmla="*/ 417 w 990"/>
              <a:gd name="T81" fmla="*/ 614 h 1027"/>
              <a:gd name="T82" fmla="*/ 387 w 990"/>
              <a:gd name="T83" fmla="*/ 590 h 1027"/>
              <a:gd name="T84" fmla="*/ 349 w 990"/>
              <a:gd name="T85" fmla="*/ 588 h 1027"/>
              <a:gd name="T86" fmla="*/ 318 w 990"/>
              <a:gd name="T87" fmla="*/ 606 h 1027"/>
              <a:gd name="T88" fmla="*/ 300 w 990"/>
              <a:gd name="T89" fmla="*/ 652 h 1027"/>
              <a:gd name="T90" fmla="*/ 312 w 990"/>
              <a:gd name="T91" fmla="*/ 688 h 1027"/>
              <a:gd name="T92" fmla="*/ 341 w 990"/>
              <a:gd name="T93" fmla="*/ 712 h 1027"/>
              <a:gd name="T94" fmla="*/ 379 w 990"/>
              <a:gd name="T95" fmla="*/ 714 h 1027"/>
              <a:gd name="T96" fmla="*/ 411 w 990"/>
              <a:gd name="T97" fmla="*/ 696 h 1027"/>
              <a:gd name="T98" fmla="*/ 429 w 990"/>
              <a:gd name="T99" fmla="*/ 65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0" h="1027">
                <a:moveTo>
                  <a:pt x="922" y="0"/>
                </a:moveTo>
                <a:lnTo>
                  <a:pt x="990" y="64"/>
                </a:lnTo>
                <a:lnTo>
                  <a:pt x="986" y="98"/>
                </a:lnTo>
                <a:lnTo>
                  <a:pt x="862" y="211"/>
                </a:lnTo>
                <a:lnTo>
                  <a:pt x="852" y="203"/>
                </a:lnTo>
                <a:lnTo>
                  <a:pt x="653" y="423"/>
                </a:lnTo>
                <a:lnTo>
                  <a:pt x="653" y="423"/>
                </a:lnTo>
                <a:lnTo>
                  <a:pt x="672" y="453"/>
                </a:lnTo>
                <a:lnTo>
                  <a:pt x="680" y="469"/>
                </a:lnTo>
                <a:lnTo>
                  <a:pt x="688" y="485"/>
                </a:lnTo>
                <a:lnTo>
                  <a:pt x="692" y="501"/>
                </a:lnTo>
                <a:lnTo>
                  <a:pt x="696" y="517"/>
                </a:lnTo>
                <a:lnTo>
                  <a:pt x="698" y="530"/>
                </a:lnTo>
                <a:lnTo>
                  <a:pt x="698" y="546"/>
                </a:lnTo>
                <a:lnTo>
                  <a:pt x="698" y="546"/>
                </a:lnTo>
                <a:lnTo>
                  <a:pt x="694" y="564"/>
                </a:lnTo>
                <a:lnTo>
                  <a:pt x="688" y="582"/>
                </a:lnTo>
                <a:lnTo>
                  <a:pt x="676" y="598"/>
                </a:lnTo>
                <a:lnTo>
                  <a:pt x="663" y="614"/>
                </a:lnTo>
                <a:lnTo>
                  <a:pt x="647" y="628"/>
                </a:lnTo>
                <a:lnTo>
                  <a:pt x="631" y="640"/>
                </a:lnTo>
                <a:lnTo>
                  <a:pt x="615" y="650"/>
                </a:lnTo>
                <a:lnTo>
                  <a:pt x="599" y="658"/>
                </a:lnTo>
                <a:lnTo>
                  <a:pt x="599" y="658"/>
                </a:lnTo>
                <a:lnTo>
                  <a:pt x="577" y="670"/>
                </a:lnTo>
                <a:lnTo>
                  <a:pt x="561" y="680"/>
                </a:lnTo>
                <a:lnTo>
                  <a:pt x="549" y="692"/>
                </a:lnTo>
                <a:lnTo>
                  <a:pt x="539" y="706"/>
                </a:lnTo>
                <a:lnTo>
                  <a:pt x="533" y="718"/>
                </a:lnTo>
                <a:lnTo>
                  <a:pt x="527" y="732"/>
                </a:lnTo>
                <a:lnTo>
                  <a:pt x="525" y="748"/>
                </a:lnTo>
                <a:lnTo>
                  <a:pt x="523" y="764"/>
                </a:lnTo>
                <a:lnTo>
                  <a:pt x="519" y="798"/>
                </a:lnTo>
                <a:lnTo>
                  <a:pt x="515" y="834"/>
                </a:lnTo>
                <a:lnTo>
                  <a:pt x="509" y="856"/>
                </a:lnTo>
                <a:lnTo>
                  <a:pt x="503" y="875"/>
                </a:lnTo>
                <a:lnTo>
                  <a:pt x="493" y="897"/>
                </a:lnTo>
                <a:lnTo>
                  <a:pt x="481" y="921"/>
                </a:lnTo>
                <a:lnTo>
                  <a:pt x="481" y="921"/>
                </a:lnTo>
                <a:lnTo>
                  <a:pt x="463" y="949"/>
                </a:lnTo>
                <a:lnTo>
                  <a:pt x="443" y="971"/>
                </a:lnTo>
                <a:lnTo>
                  <a:pt x="421" y="991"/>
                </a:lnTo>
                <a:lnTo>
                  <a:pt x="397" y="1005"/>
                </a:lnTo>
                <a:lnTo>
                  <a:pt x="373" y="1015"/>
                </a:lnTo>
                <a:lnTo>
                  <a:pt x="349" y="1023"/>
                </a:lnTo>
                <a:lnTo>
                  <a:pt x="324" y="1027"/>
                </a:lnTo>
                <a:lnTo>
                  <a:pt x="300" y="1027"/>
                </a:lnTo>
                <a:lnTo>
                  <a:pt x="274" y="1025"/>
                </a:lnTo>
                <a:lnTo>
                  <a:pt x="248" y="1019"/>
                </a:lnTo>
                <a:lnTo>
                  <a:pt x="222" y="1011"/>
                </a:lnTo>
                <a:lnTo>
                  <a:pt x="196" y="999"/>
                </a:lnTo>
                <a:lnTo>
                  <a:pt x="172" y="987"/>
                </a:lnTo>
                <a:lnTo>
                  <a:pt x="148" y="971"/>
                </a:lnTo>
                <a:lnTo>
                  <a:pt x="126" y="955"/>
                </a:lnTo>
                <a:lnTo>
                  <a:pt x="104" y="935"/>
                </a:lnTo>
                <a:lnTo>
                  <a:pt x="84" y="915"/>
                </a:lnTo>
                <a:lnTo>
                  <a:pt x="66" y="893"/>
                </a:lnTo>
                <a:lnTo>
                  <a:pt x="48" y="871"/>
                </a:lnTo>
                <a:lnTo>
                  <a:pt x="34" y="848"/>
                </a:lnTo>
                <a:lnTo>
                  <a:pt x="22" y="822"/>
                </a:lnTo>
                <a:lnTo>
                  <a:pt x="12" y="798"/>
                </a:lnTo>
                <a:lnTo>
                  <a:pt x="6" y="772"/>
                </a:lnTo>
                <a:lnTo>
                  <a:pt x="2" y="746"/>
                </a:lnTo>
                <a:lnTo>
                  <a:pt x="0" y="720"/>
                </a:lnTo>
                <a:lnTo>
                  <a:pt x="2" y="696"/>
                </a:lnTo>
                <a:lnTo>
                  <a:pt x="8" y="670"/>
                </a:lnTo>
                <a:lnTo>
                  <a:pt x="18" y="646"/>
                </a:lnTo>
                <a:lnTo>
                  <a:pt x="30" y="622"/>
                </a:lnTo>
                <a:lnTo>
                  <a:pt x="48" y="600"/>
                </a:lnTo>
                <a:lnTo>
                  <a:pt x="70" y="578"/>
                </a:lnTo>
                <a:lnTo>
                  <a:pt x="96" y="558"/>
                </a:lnTo>
                <a:lnTo>
                  <a:pt x="96" y="558"/>
                </a:lnTo>
                <a:lnTo>
                  <a:pt x="118" y="544"/>
                </a:lnTo>
                <a:lnTo>
                  <a:pt x="140" y="534"/>
                </a:lnTo>
                <a:lnTo>
                  <a:pt x="160" y="527"/>
                </a:lnTo>
                <a:lnTo>
                  <a:pt x="180" y="519"/>
                </a:lnTo>
                <a:lnTo>
                  <a:pt x="218" y="511"/>
                </a:lnTo>
                <a:lnTo>
                  <a:pt x="250" y="507"/>
                </a:lnTo>
                <a:lnTo>
                  <a:pt x="266" y="503"/>
                </a:lnTo>
                <a:lnTo>
                  <a:pt x="280" y="499"/>
                </a:lnTo>
                <a:lnTo>
                  <a:pt x="292" y="493"/>
                </a:lnTo>
                <a:lnTo>
                  <a:pt x="306" y="485"/>
                </a:lnTo>
                <a:lnTo>
                  <a:pt x="318" y="473"/>
                </a:lnTo>
                <a:lnTo>
                  <a:pt x="328" y="461"/>
                </a:lnTo>
                <a:lnTo>
                  <a:pt x="337" y="443"/>
                </a:lnTo>
                <a:lnTo>
                  <a:pt x="347" y="423"/>
                </a:lnTo>
                <a:lnTo>
                  <a:pt x="347" y="423"/>
                </a:lnTo>
                <a:lnTo>
                  <a:pt x="355" y="401"/>
                </a:lnTo>
                <a:lnTo>
                  <a:pt x="365" y="381"/>
                </a:lnTo>
                <a:lnTo>
                  <a:pt x="377" y="363"/>
                </a:lnTo>
                <a:lnTo>
                  <a:pt x="391" y="345"/>
                </a:lnTo>
                <a:lnTo>
                  <a:pt x="407" y="331"/>
                </a:lnTo>
                <a:lnTo>
                  <a:pt x="425" y="321"/>
                </a:lnTo>
                <a:lnTo>
                  <a:pt x="435" y="317"/>
                </a:lnTo>
                <a:lnTo>
                  <a:pt x="445" y="313"/>
                </a:lnTo>
                <a:lnTo>
                  <a:pt x="457" y="311"/>
                </a:lnTo>
                <a:lnTo>
                  <a:pt x="469" y="311"/>
                </a:lnTo>
                <a:lnTo>
                  <a:pt x="469" y="311"/>
                </a:lnTo>
                <a:lnTo>
                  <a:pt x="489" y="313"/>
                </a:lnTo>
                <a:lnTo>
                  <a:pt x="511" y="319"/>
                </a:lnTo>
                <a:lnTo>
                  <a:pt x="533" y="327"/>
                </a:lnTo>
                <a:lnTo>
                  <a:pt x="553" y="337"/>
                </a:lnTo>
                <a:lnTo>
                  <a:pt x="437" y="483"/>
                </a:lnTo>
                <a:lnTo>
                  <a:pt x="447" y="493"/>
                </a:lnTo>
                <a:lnTo>
                  <a:pt x="583" y="357"/>
                </a:lnTo>
                <a:lnTo>
                  <a:pt x="583" y="357"/>
                </a:lnTo>
                <a:lnTo>
                  <a:pt x="792" y="146"/>
                </a:lnTo>
                <a:lnTo>
                  <a:pt x="780" y="136"/>
                </a:lnTo>
                <a:lnTo>
                  <a:pt x="890" y="6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172" y="684"/>
                </a:moveTo>
                <a:lnTo>
                  <a:pt x="142" y="718"/>
                </a:lnTo>
                <a:lnTo>
                  <a:pt x="322" y="885"/>
                </a:lnTo>
                <a:lnTo>
                  <a:pt x="351" y="854"/>
                </a:lnTo>
                <a:lnTo>
                  <a:pt x="172" y="684"/>
                </a:lnTo>
                <a:lnTo>
                  <a:pt x="172" y="684"/>
                </a:lnTo>
                <a:close/>
                <a:moveTo>
                  <a:pt x="431" y="578"/>
                </a:moveTo>
                <a:lnTo>
                  <a:pt x="431" y="578"/>
                </a:lnTo>
                <a:lnTo>
                  <a:pt x="415" y="566"/>
                </a:lnTo>
                <a:lnTo>
                  <a:pt x="399" y="558"/>
                </a:lnTo>
                <a:lnTo>
                  <a:pt x="379" y="554"/>
                </a:lnTo>
                <a:lnTo>
                  <a:pt x="361" y="552"/>
                </a:lnTo>
                <a:lnTo>
                  <a:pt x="361" y="552"/>
                </a:lnTo>
                <a:lnTo>
                  <a:pt x="343" y="554"/>
                </a:lnTo>
                <a:lnTo>
                  <a:pt x="324" y="560"/>
                </a:lnTo>
                <a:lnTo>
                  <a:pt x="308" y="570"/>
                </a:lnTo>
                <a:lnTo>
                  <a:pt x="292" y="582"/>
                </a:lnTo>
                <a:lnTo>
                  <a:pt x="292" y="582"/>
                </a:lnTo>
                <a:lnTo>
                  <a:pt x="280" y="598"/>
                </a:lnTo>
                <a:lnTo>
                  <a:pt x="272" y="616"/>
                </a:lnTo>
                <a:lnTo>
                  <a:pt x="268" y="634"/>
                </a:lnTo>
                <a:lnTo>
                  <a:pt x="266" y="654"/>
                </a:lnTo>
                <a:lnTo>
                  <a:pt x="266" y="654"/>
                </a:lnTo>
                <a:lnTo>
                  <a:pt x="268" y="672"/>
                </a:lnTo>
                <a:lnTo>
                  <a:pt x="274" y="690"/>
                </a:lnTo>
                <a:lnTo>
                  <a:pt x="284" y="708"/>
                </a:lnTo>
                <a:lnTo>
                  <a:pt x="296" y="724"/>
                </a:lnTo>
                <a:lnTo>
                  <a:pt x="296" y="724"/>
                </a:lnTo>
                <a:lnTo>
                  <a:pt x="312" y="736"/>
                </a:lnTo>
                <a:lnTo>
                  <a:pt x="330" y="744"/>
                </a:lnTo>
                <a:lnTo>
                  <a:pt x="347" y="748"/>
                </a:lnTo>
                <a:lnTo>
                  <a:pt x="367" y="750"/>
                </a:lnTo>
                <a:lnTo>
                  <a:pt x="367" y="750"/>
                </a:lnTo>
                <a:lnTo>
                  <a:pt x="385" y="748"/>
                </a:lnTo>
                <a:lnTo>
                  <a:pt x="403" y="742"/>
                </a:lnTo>
                <a:lnTo>
                  <a:pt x="421" y="732"/>
                </a:lnTo>
                <a:lnTo>
                  <a:pt x="435" y="718"/>
                </a:lnTo>
                <a:lnTo>
                  <a:pt x="435" y="718"/>
                </a:lnTo>
                <a:lnTo>
                  <a:pt x="449" y="704"/>
                </a:lnTo>
                <a:lnTo>
                  <a:pt x="457" y="686"/>
                </a:lnTo>
                <a:lnTo>
                  <a:pt x="461" y="668"/>
                </a:lnTo>
                <a:lnTo>
                  <a:pt x="463" y="648"/>
                </a:lnTo>
                <a:lnTo>
                  <a:pt x="463" y="648"/>
                </a:lnTo>
                <a:lnTo>
                  <a:pt x="461" y="630"/>
                </a:lnTo>
                <a:lnTo>
                  <a:pt x="455" y="610"/>
                </a:lnTo>
                <a:lnTo>
                  <a:pt x="445" y="594"/>
                </a:lnTo>
                <a:lnTo>
                  <a:pt x="431" y="578"/>
                </a:lnTo>
                <a:lnTo>
                  <a:pt x="431" y="578"/>
                </a:lnTo>
                <a:close/>
                <a:moveTo>
                  <a:pt x="429" y="650"/>
                </a:moveTo>
                <a:lnTo>
                  <a:pt x="429" y="650"/>
                </a:lnTo>
                <a:lnTo>
                  <a:pt x="427" y="636"/>
                </a:lnTo>
                <a:lnTo>
                  <a:pt x="423" y="624"/>
                </a:lnTo>
                <a:lnTo>
                  <a:pt x="417" y="614"/>
                </a:lnTo>
                <a:lnTo>
                  <a:pt x="409" y="604"/>
                </a:lnTo>
                <a:lnTo>
                  <a:pt x="409" y="604"/>
                </a:lnTo>
                <a:lnTo>
                  <a:pt x="399" y="596"/>
                </a:lnTo>
                <a:lnTo>
                  <a:pt x="387" y="590"/>
                </a:lnTo>
                <a:lnTo>
                  <a:pt x="375" y="586"/>
                </a:lnTo>
                <a:lnTo>
                  <a:pt x="361" y="586"/>
                </a:lnTo>
                <a:lnTo>
                  <a:pt x="361" y="586"/>
                </a:lnTo>
                <a:lnTo>
                  <a:pt x="349" y="588"/>
                </a:lnTo>
                <a:lnTo>
                  <a:pt x="337" y="592"/>
                </a:lnTo>
                <a:lnTo>
                  <a:pt x="328" y="598"/>
                </a:lnTo>
                <a:lnTo>
                  <a:pt x="318" y="606"/>
                </a:lnTo>
                <a:lnTo>
                  <a:pt x="318" y="606"/>
                </a:lnTo>
                <a:lnTo>
                  <a:pt x="310" y="616"/>
                </a:lnTo>
                <a:lnTo>
                  <a:pt x="304" y="628"/>
                </a:lnTo>
                <a:lnTo>
                  <a:pt x="300" y="640"/>
                </a:lnTo>
                <a:lnTo>
                  <a:pt x="300" y="652"/>
                </a:lnTo>
                <a:lnTo>
                  <a:pt x="300" y="652"/>
                </a:lnTo>
                <a:lnTo>
                  <a:pt x="302" y="666"/>
                </a:lnTo>
                <a:lnTo>
                  <a:pt x="306" y="678"/>
                </a:lnTo>
                <a:lnTo>
                  <a:pt x="312" y="688"/>
                </a:lnTo>
                <a:lnTo>
                  <a:pt x="320" y="698"/>
                </a:lnTo>
                <a:lnTo>
                  <a:pt x="320" y="698"/>
                </a:lnTo>
                <a:lnTo>
                  <a:pt x="330" y="706"/>
                </a:lnTo>
                <a:lnTo>
                  <a:pt x="341" y="712"/>
                </a:lnTo>
                <a:lnTo>
                  <a:pt x="353" y="716"/>
                </a:lnTo>
                <a:lnTo>
                  <a:pt x="365" y="716"/>
                </a:lnTo>
                <a:lnTo>
                  <a:pt x="365" y="716"/>
                </a:lnTo>
                <a:lnTo>
                  <a:pt x="379" y="714"/>
                </a:lnTo>
                <a:lnTo>
                  <a:pt x="391" y="710"/>
                </a:lnTo>
                <a:lnTo>
                  <a:pt x="401" y="704"/>
                </a:lnTo>
                <a:lnTo>
                  <a:pt x="411" y="696"/>
                </a:lnTo>
                <a:lnTo>
                  <a:pt x="411" y="696"/>
                </a:lnTo>
                <a:lnTo>
                  <a:pt x="419" y="686"/>
                </a:lnTo>
                <a:lnTo>
                  <a:pt x="425" y="674"/>
                </a:lnTo>
                <a:lnTo>
                  <a:pt x="429" y="662"/>
                </a:lnTo>
                <a:lnTo>
                  <a:pt x="429" y="650"/>
                </a:lnTo>
                <a:lnTo>
                  <a:pt x="429" y="650"/>
                </a:lnTo>
                <a:close/>
              </a:path>
            </a:pathLst>
          </a:custGeom>
          <a:solidFill>
            <a:srgbClr val="F4D36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内容占位符 4"/>
          <p:cNvSpPr txBox="1">
            <a:spLocks/>
          </p:cNvSpPr>
          <p:nvPr/>
        </p:nvSpPr>
        <p:spPr>
          <a:xfrm>
            <a:off x="911664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 smtClean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7" name="内容占位符 4"/>
          <p:cNvSpPr txBox="1">
            <a:spLocks/>
          </p:cNvSpPr>
          <p:nvPr/>
        </p:nvSpPr>
        <p:spPr>
          <a:xfrm>
            <a:off x="2784848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8" name="内容占位符 4"/>
          <p:cNvSpPr txBox="1">
            <a:spLocks/>
          </p:cNvSpPr>
          <p:nvPr/>
        </p:nvSpPr>
        <p:spPr>
          <a:xfrm>
            <a:off x="4658032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  <p:sp>
        <p:nvSpPr>
          <p:cNvPr id="89" name="内容占位符 4"/>
          <p:cNvSpPr txBox="1">
            <a:spLocks/>
          </p:cNvSpPr>
          <p:nvPr/>
        </p:nvSpPr>
        <p:spPr>
          <a:xfrm>
            <a:off x="6531216" y="3231940"/>
            <a:ext cx="1698436" cy="495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>
                <a:solidFill>
                  <a:srgbClr val="F4D365"/>
                </a:solidFill>
              </a:rPr>
              <a:t>Keywords here</a:t>
            </a:r>
            <a:endParaRPr lang="zh-CN" altLang="en-US" sz="1800" dirty="0">
              <a:solidFill>
                <a:srgbClr val="F4D365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19791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/>
      <p:bldP spid="78" grpId="0" animBg="1"/>
      <p:bldP spid="79" grpId="0" animBg="1"/>
      <p:bldP spid="85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11836" y="4204411"/>
            <a:ext cx="6520328" cy="305727"/>
            <a:chOff x="1311836" y="4166310"/>
            <a:chExt cx="6520328" cy="305727"/>
          </a:xfrm>
        </p:grpSpPr>
        <p:sp>
          <p:nvSpPr>
            <p:cNvPr id="2" name="任意多边形 1"/>
            <p:cNvSpPr/>
            <p:nvPr/>
          </p:nvSpPr>
          <p:spPr>
            <a:xfrm rot="16200000" flipV="1">
              <a:off x="1311754" y="4194032"/>
              <a:ext cx="250446" cy="250282"/>
            </a:xfrm>
            <a:custGeom>
              <a:avLst/>
              <a:gdLst>
                <a:gd name="connsiteX0" fmla="*/ 2154777 w 2154940"/>
                <a:gd name="connsiteY0" fmla="*/ 1702596 h 2153531"/>
                <a:gd name="connsiteX1" fmla="*/ 1549940 w 2154940"/>
                <a:gd name="connsiteY1" fmla="*/ 1297783 h 2153531"/>
                <a:gd name="connsiteX2" fmla="*/ 1292764 w 2154940"/>
                <a:gd name="connsiteY2" fmla="*/ 1674020 h 2153531"/>
                <a:gd name="connsiteX3" fmla="*/ 829983 w 2154940"/>
                <a:gd name="connsiteY3" fmla="*/ 1370523 h 2153531"/>
                <a:gd name="connsiteX4" fmla="*/ 804016 w 2154940"/>
                <a:gd name="connsiteY4" fmla="*/ 1345907 h 2153531"/>
                <a:gd name="connsiteX5" fmla="*/ 803427 w 2154940"/>
                <a:gd name="connsiteY5" fmla="*/ 1346496 h 2153531"/>
                <a:gd name="connsiteX6" fmla="*/ 783009 w 2154940"/>
                <a:gd name="connsiteY6" fmla="*/ 1324958 h 2153531"/>
                <a:gd name="connsiteX7" fmla="*/ 479511 w 2154940"/>
                <a:gd name="connsiteY7" fmla="*/ 862176 h 2153531"/>
                <a:gd name="connsiteX8" fmla="*/ 855749 w 2154940"/>
                <a:gd name="connsiteY8" fmla="*/ 605000 h 2153531"/>
                <a:gd name="connsiteX9" fmla="*/ 450935 w 2154940"/>
                <a:gd name="connsiteY9" fmla="*/ 163 h 2153531"/>
                <a:gd name="connsiteX10" fmla="*/ 3259 w 2154940"/>
                <a:gd name="connsiteY10" fmla="*/ 524038 h 2153531"/>
                <a:gd name="connsiteX11" fmla="*/ 274722 w 2154940"/>
                <a:gd name="connsiteY11" fmla="*/ 1133638 h 2153531"/>
                <a:gd name="connsiteX12" fmla="*/ 488440 w 2154940"/>
                <a:gd name="connsiteY12" fmla="*/ 1425937 h 2153531"/>
                <a:gd name="connsiteX13" fmla="*/ 604108 w 2154940"/>
                <a:gd name="connsiteY13" fmla="*/ 1554442 h 2153531"/>
                <a:gd name="connsiteX14" fmla="*/ 605039 w 2154940"/>
                <a:gd name="connsiteY14" fmla="*/ 1553510 h 2153531"/>
                <a:gd name="connsiteX15" fmla="*/ 729004 w 2154940"/>
                <a:gd name="connsiteY15" fmla="*/ 1665091 h 2153531"/>
                <a:gd name="connsiteX16" fmla="*/ 1021302 w 2154940"/>
                <a:gd name="connsiteY16" fmla="*/ 1878809 h 2153531"/>
                <a:gd name="connsiteX17" fmla="*/ 1630902 w 2154940"/>
                <a:gd name="connsiteY17" fmla="*/ 2150272 h 2153531"/>
                <a:gd name="connsiteX18" fmla="*/ 2154777 w 2154940"/>
                <a:gd name="connsiteY18" fmla="*/ 1702596 h 215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54940" h="2153531">
                  <a:moveTo>
                    <a:pt x="2154777" y="1702596"/>
                  </a:moveTo>
                  <a:cubicBezTo>
                    <a:pt x="2146045" y="1617665"/>
                    <a:pt x="1693609" y="1302546"/>
                    <a:pt x="1549940" y="1297783"/>
                  </a:cubicBezTo>
                  <a:cubicBezTo>
                    <a:pt x="1406271" y="1293020"/>
                    <a:pt x="1435639" y="1684339"/>
                    <a:pt x="1292764" y="1674020"/>
                  </a:cubicBezTo>
                  <a:cubicBezTo>
                    <a:pt x="1185608" y="1666281"/>
                    <a:pt x="986476" y="1513881"/>
                    <a:pt x="829983" y="1370523"/>
                  </a:cubicBezTo>
                  <a:lnTo>
                    <a:pt x="804016" y="1345907"/>
                  </a:lnTo>
                  <a:lnTo>
                    <a:pt x="803427" y="1346496"/>
                  </a:lnTo>
                  <a:lnTo>
                    <a:pt x="783009" y="1324958"/>
                  </a:lnTo>
                  <a:cubicBezTo>
                    <a:pt x="639651" y="1168464"/>
                    <a:pt x="487250" y="969332"/>
                    <a:pt x="479511" y="862176"/>
                  </a:cubicBezTo>
                  <a:cubicBezTo>
                    <a:pt x="469192" y="719301"/>
                    <a:pt x="860512" y="748669"/>
                    <a:pt x="855749" y="605000"/>
                  </a:cubicBezTo>
                  <a:cubicBezTo>
                    <a:pt x="850986" y="461331"/>
                    <a:pt x="535866" y="8895"/>
                    <a:pt x="450935" y="163"/>
                  </a:cubicBezTo>
                  <a:cubicBezTo>
                    <a:pt x="366004" y="-8569"/>
                    <a:pt x="32628" y="335126"/>
                    <a:pt x="3259" y="524038"/>
                  </a:cubicBezTo>
                  <a:cubicBezTo>
                    <a:pt x="-26110" y="712950"/>
                    <a:pt x="149309" y="937582"/>
                    <a:pt x="274722" y="1133638"/>
                  </a:cubicBezTo>
                  <a:cubicBezTo>
                    <a:pt x="337428" y="1231666"/>
                    <a:pt x="408469" y="1330290"/>
                    <a:pt x="488440" y="1425937"/>
                  </a:cubicBezTo>
                  <a:lnTo>
                    <a:pt x="604108" y="1554442"/>
                  </a:lnTo>
                  <a:lnTo>
                    <a:pt x="605039" y="1553510"/>
                  </a:lnTo>
                  <a:lnTo>
                    <a:pt x="729004" y="1665091"/>
                  </a:lnTo>
                  <a:cubicBezTo>
                    <a:pt x="824651" y="1745062"/>
                    <a:pt x="923274" y="1816103"/>
                    <a:pt x="1021302" y="1878809"/>
                  </a:cubicBezTo>
                  <a:cubicBezTo>
                    <a:pt x="1217358" y="2004222"/>
                    <a:pt x="1441990" y="2179641"/>
                    <a:pt x="1630902" y="2150272"/>
                  </a:cubicBezTo>
                  <a:cubicBezTo>
                    <a:pt x="1819814" y="2120903"/>
                    <a:pt x="2163509" y="1787527"/>
                    <a:pt x="2154777" y="170259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内容占位符 4"/>
            <p:cNvSpPr txBox="1">
              <a:spLocks/>
            </p:cNvSpPr>
            <p:nvPr/>
          </p:nvSpPr>
          <p:spPr>
            <a:xfrm>
              <a:off x="1575964" y="4166310"/>
              <a:ext cx="1341244" cy="30572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chemeClr val="bg1">
                      <a:alpha val="20000"/>
                    </a:schemeClr>
                  </a:solidFill>
                </a:rPr>
                <a:t>150-1155-5511</a:t>
              </a:r>
              <a:endParaRPr lang="zh-CN" altLang="en-US" sz="1200" dirty="0">
                <a:solidFill>
                  <a:schemeClr val="bg1">
                    <a:alpha val="20000"/>
                  </a:schemeClr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337446" y="4238716"/>
              <a:ext cx="257491" cy="160914"/>
              <a:chOff x="287524" y="3126226"/>
              <a:chExt cx="576064" cy="270016"/>
            </a:xfrm>
            <a:solidFill>
              <a:srgbClr val="FFFFFF">
                <a:alpha val="20000"/>
              </a:srgbClr>
            </a:solidFill>
          </p:grpSpPr>
          <p:sp>
            <p:nvSpPr>
              <p:cNvPr id="5" name="任意多边形 4"/>
              <p:cNvSpPr/>
              <p:nvPr/>
            </p:nvSpPr>
            <p:spPr>
              <a:xfrm>
                <a:off x="287524" y="3144242"/>
                <a:ext cx="576064" cy="252000"/>
              </a:xfrm>
              <a:custGeom>
                <a:avLst/>
                <a:gdLst>
                  <a:gd name="connsiteX0" fmla="*/ 576032 w 576064"/>
                  <a:gd name="connsiteY0" fmla="*/ 16 h 252000"/>
                  <a:gd name="connsiteX1" fmla="*/ 576032 w 576064"/>
                  <a:gd name="connsiteY1" fmla="*/ 252000 h 252000"/>
                  <a:gd name="connsiteX2" fmla="*/ 32 w 576064"/>
                  <a:gd name="connsiteY2" fmla="*/ 252000 h 252000"/>
                  <a:gd name="connsiteX3" fmla="*/ 32 w 576064"/>
                  <a:gd name="connsiteY3" fmla="*/ 16 h 252000"/>
                  <a:gd name="connsiteX4" fmla="*/ 288032 w 576064"/>
                  <a:gd name="connsiteY4" fmla="*/ 144016 h 252000"/>
                  <a:gd name="connsiteX5" fmla="*/ 576032 w 576064"/>
                  <a:gd name="connsiteY5" fmla="*/ 0 h 252000"/>
                  <a:gd name="connsiteX6" fmla="*/ 576064 w 576064"/>
                  <a:gd name="connsiteY6" fmla="*/ 0 h 252000"/>
                  <a:gd name="connsiteX7" fmla="*/ 576032 w 576064"/>
                  <a:gd name="connsiteY7" fmla="*/ 16 h 252000"/>
                  <a:gd name="connsiteX8" fmla="*/ 0 w 576064"/>
                  <a:gd name="connsiteY8" fmla="*/ 0 h 252000"/>
                  <a:gd name="connsiteX9" fmla="*/ 32 w 576064"/>
                  <a:gd name="connsiteY9" fmla="*/ 0 h 252000"/>
                  <a:gd name="connsiteX10" fmla="*/ 32 w 576064"/>
                  <a:gd name="connsiteY10" fmla="*/ 16 h 25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6064" h="252000">
                    <a:moveTo>
                      <a:pt x="576032" y="16"/>
                    </a:moveTo>
                    <a:lnTo>
                      <a:pt x="576032" y="252000"/>
                    </a:lnTo>
                    <a:lnTo>
                      <a:pt x="32" y="252000"/>
                    </a:lnTo>
                    <a:lnTo>
                      <a:pt x="32" y="16"/>
                    </a:lnTo>
                    <a:lnTo>
                      <a:pt x="288032" y="144016"/>
                    </a:lnTo>
                    <a:close/>
                    <a:moveTo>
                      <a:pt x="576032" y="0"/>
                    </a:moveTo>
                    <a:lnTo>
                      <a:pt x="576064" y="0"/>
                    </a:lnTo>
                    <a:lnTo>
                      <a:pt x="576032" y="16"/>
                    </a:lnTo>
                    <a:close/>
                    <a:moveTo>
                      <a:pt x="0" y="0"/>
                    </a:moveTo>
                    <a:lnTo>
                      <a:pt x="32" y="0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flipV="1">
                <a:off x="287524" y="3126226"/>
                <a:ext cx="576064" cy="1440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内容占位符 4"/>
            <p:cNvSpPr txBox="1">
              <a:spLocks/>
            </p:cNvSpPr>
            <p:nvPr/>
          </p:nvSpPr>
          <p:spPr>
            <a:xfrm>
              <a:off x="3608783" y="4166310"/>
              <a:ext cx="1701284" cy="30572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altLang="zh-CN" sz="1200" dirty="0" smtClean="0">
                  <a:solidFill>
                    <a:schemeClr val="bg1">
                      <a:alpha val="20000"/>
                    </a:schemeClr>
                  </a:solidFill>
                </a:rPr>
                <a:t>15011555511@qq.com</a:t>
              </a:r>
              <a:endParaRPr lang="zh-CN" altLang="en-US" sz="1200" dirty="0">
                <a:solidFill>
                  <a:schemeClr val="bg1">
                    <a:alpha val="20000"/>
                  </a:schemeClr>
                </a:solidFill>
              </a:endParaRPr>
            </a:p>
          </p:txBody>
        </p:sp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5730305" y="4175795"/>
              <a:ext cx="179821" cy="286757"/>
            </a:xfrm>
            <a:custGeom>
              <a:avLst/>
              <a:gdLst>
                <a:gd name="T0" fmla="*/ 124 w 124"/>
                <a:gd name="T1" fmla="*/ 61 h 200"/>
                <a:gd name="T2" fmla="*/ 62 w 124"/>
                <a:gd name="T3" fmla="*/ 0 h 200"/>
                <a:gd name="T4" fmla="*/ 0 w 124"/>
                <a:gd name="T5" fmla="*/ 61 h 200"/>
                <a:gd name="T6" fmla="*/ 9 w 124"/>
                <a:gd name="T7" fmla="*/ 92 h 200"/>
                <a:gd name="T8" fmla="*/ 9 w 124"/>
                <a:gd name="T9" fmla="*/ 92 h 200"/>
                <a:gd name="T10" fmla="*/ 62 w 124"/>
                <a:gd name="T11" fmla="*/ 200 h 200"/>
                <a:gd name="T12" fmla="*/ 115 w 124"/>
                <a:gd name="T13" fmla="*/ 92 h 200"/>
                <a:gd name="T14" fmla="*/ 115 w 124"/>
                <a:gd name="T15" fmla="*/ 92 h 200"/>
                <a:gd name="T16" fmla="*/ 124 w 124"/>
                <a:gd name="T17" fmla="*/ 61 h 200"/>
                <a:gd name="T18" fmla="*/ 62 w 124"/>
                <a:gd name="T19" fmla="*/ 80 h 200"/>
                <a:gd name="T20" fmla="*/ 36 w 124"/>
                <a:gd name="T21" fmla="*/ 54 h 200"/>
                <a:gd name="T22" fmla="*/ 62 w 124"/>
                <a:gd name="T23" fmla="*/ 28 h 200"/>
                <a:gd name="T24" fmla="*/ 88 w 124"/>
                <a:gd name="T25" fmla="*/ 54 h 200"/>
                <a:gd name="T26" fmla="*/ 62 w 124"/>
                <a:gd name="T27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00">
                  <a:moveTo>
                    <a:pt x="124" y="61"/>
                  </a:moveTo>
                  <a:cubicBezTo>
                    <a:pt x="124" y="27"/>
                    <a:pt x="96" y="0"/>
                    <a:pt x="62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73"/>
                    <a:pt x="4" y="83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20" y="83"/>
                    <a:pt x="124" y="73"/>
                    <a:pt x="124" y="61"/>
                  </a:cubicBezTo>
                  <a:close/>
                  <a:moveTo>
                    <a:pt x="62" y="80"/>
                  </a:moveTo>
                  <a:cubicBezTo>
                    <a:pt x="48" y="80"/>
                    <a:pt x="36" y="68"/>
                    <a:pt x="36" y="54"/>
                  </a:cubicBezTo>
                  <a:cubicBezTo>
                    <a:pt x="36" y="40"/>
                    <a:pt x="48" y="28"/>
                    <a:pt x="62" y="28"/>
                  </a:cubicBezTo>
                  <a:cubicBezTo>
                    <a:pt x="76" y="28"/>
                    <a:pt x="88" y="40"/>
                    <a:pt x="88" y="54"/>
                  </a:cubicBezTo>
                  <a:cubicBezTo>
                    <a:pt x="88" y="68"/>
                    <a:pt x="76" y="80"/>
                    <a:pt x="62" y="8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内容占位符 4"/>
            <p:cNvSpPr txBox="1">
              <a:spLocks/>
            </p:cNvSpPr>
            <p:nvPr/>
          </p:nvSpPr>
          <p:spPr>
            <a:xfrm>
              <a:off x="5923972" y="4166310"/>
              <a:ext cx="1908192" cy="30572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1200" dirty="0" smtClean="0">
                  <a:solidFill>
                    <a:schemeClr val="bg1">
                      <a:alpha val="20000"/>
                    </a:schemeClr>
                  </a:solidFill>
                </a:rPr>
                <a:t>北京市朝阳区望京东路</a:t>
              </a:r>
              <a:endParaRPr lang="zh-CN" altLang="en-US" sz="1200" dirty="0">
                <a:solidFill>
                  <a:schemeClr val="bg1">
                    <a:alpha val="20000"/>
                  </a:schemeClr>
                </a:solidFill>
              </a:endParaRPr>
            </a:p>
          </p:txBody>
        </p:sp>
      </p:grpSp>
      <p:sp>
        <p:nvSpPr>
          <p:cNvPr id="14" name="内容占位符 4"/>
          <p:cNvSpPr txBox="1">
            <a:spLocks/>
          </p:cNvSpPr>
          <p:nvPr/>
        </p:nvSpPr>
        <p:spPr>
          <a:xfrm>
            <a:off x="3180023" y="1447591"/>
            <a:ext cx="3010915" cy="1640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5400" dirty="0" smtClean="0">
                <a:gradFill flip="none" rotWithShape="1">
                  <a:gsLst>
                    <a:gs pos="0">
                      <a:srgbClr val="37CD91"/>
                    </a:gs>
                    <a:gs pos="33000">
                      <a:srgbClr val="74BADE"/>
                    </a:gs>
                    <a:gs pos="66000">
                      <a:srgbClr val="F47363"/>
                    </a:gs>
                    <a:gs pos="100000">
                      <a:srgbClr val="F4D365"/>
                    </a:gs>
                  </a:gsLst>
                  <a:lin ang="0" scaled="1"/>
                  <a:tileRect/>
                </a:gradFill>
              </a:rPr>
              <a:t>CONTECE ME!</a:t>
            </a:r>
            <a:endParaRPr lang="zh-CN" altLang="en-US" sz="5400" dirty="0">
              <a:gradFill flip="none" rotWithShape="1">
                <a:gsLst>
                  <a:gs pos="0">
                    <a:srgbClr val="37CD91"/>
                  </a:gs>
                  <a:gs pos="33000">
                    <a:srgbClr val="74BADE"/>
                  </a:gs>
                  <a:gs pos="66000">
                    <a:srgbClr val="F47363"/>
                  </a:gs>
                  <a:gs pos="100000">
                    <a:srgbClr val="F4D365"/>
                  </a:gs>
                </a:gsLst>
                <a:lin ang="0" scaled="1"/>
                <a:tileRect/>
              </a:gradFill>
              <a:latin typeface="+mn-ea"/>
            </a:endParaRPr>
          </a:p>
        </p:txBody>
      </p:sp>
      <p:sp>
        <p:nvSpPr>
          <p:cNvPr id="29" name="任意多边形 28"/>
          <p:cNvSpPr/>
          <p:nvPr/>
        </p:nvSpPr>
        <p:spPr>
          <a:xfrm rot="16200000" flipV="1">
            <a:off x="1311754" y="4232132"/>
            <a:ext cx="250446" cy="250282"/>
          </a:xfrm>
          <a:custGeom>
            <a:avLst/>
            <a:gdLst>
              <a:gd name="connsiteX0" fmla="*/ 2154777 w 2154940"/>
              <a:gd name="connsiteY0" fmla="*/ 1702596 h 2153531"/>
              <a:gd name="connsiteX1" fmla="*/ 1549940 w 2154940"/>
              <a:gd name="connsiteY1" fmla="*/ 1297783 h 2153531"/>
              <a:gd name="connsiteX2" fmla="*/ 1292764 w 2154940"/>
              <a:gd name="connsiteY2" fmla="*/ 1674020 h 2153531"/>
              <a:gd name="connsiteX3" fmla="*/ 829983 w 2154940"/>
              <a:gd name="connsiteY3" fmla="*/ 1370523 h 2153531"/>
              <a:gd name="connsiteX4" fmla="*/ 804016 w 2154940"/>
              <a:gd name="connsiteY4" fmla="*/ 1345907 h 2153531"/>
              <a:gd name="connsiteX5" fmla="*/ 803427 w 2154940"/>
              <a:gd name="connsiteY5" fmla="*/ 1346496 h 2153531"/>
              <a:gd name="connsiteX6" fmla="*/ 783009 w 2154940"/>
              <a:gd name="connsiteY6" fmla="*/ 1324958 h 2153531"/>
              <a:gd name="connsiteX7" fmla="*/ 479511 w 2154940"/>
              <a:gd name="connsiteY7" fmla="*/ 862176 h 2153531"/>
              <a:gd name="connsiteX8" fmla="*/ 855749 w 2154940"/>
              <a:gd name="connsiteY8" fmla="*/ 605000 h 2153531"/>
              <a:gd name="connsiteX9" fmla="*/ 450935 w 2154940"/>
              <a:gd name="connsiteY9" fmla="*/ 163 h 2153531"/>
              <a:gd name="connsiteX10" fmla="*/ 3259 w 2154940"/>
              <a:gd name="connsiteY10" fmla="*/ 524038 h 2153531"/>
              <a:gd name="connsiteX11" fmla="*/ 274722 w 2154940"/>
              <a:gd name="connsiteY11" fmla="*/ 1133638 h 2153531"/>
              <a:gd name="connsiteX12" fmla="*/ 488440 w 2154940"/>
              <a:gd name="connsiteY12" fmla="*/ 1425937 h 2153531"/>
              <a:gd name="connsiteX13" fmla="*/ 604108 w 2154940"/>
              <a:gd name="connsiteY13" fmla="*/ 1554442 h 2153531"/>
              <a:gd name="connsiteX14" fmla="*/ 605039 w 2154940"/>
              <a:gd name="connsiteY14" fmla="*/ 1553510 h 2153531"/>
              <a:gd name="connsiteX15" fmla="*/ 729004 w 2154940"/>
              <a:gd name="connsiteY15" fmla="*/ 1665091 h 2153531"/>
              <a:gd name="connsiteX16" fmla="*/ 1021302 w 2154940"/>
              <a:gd name="connsiteY16" fmla="*/ 1878809 h 2153531"/>
              <a:gd name="connsiteX17" fmla="*/ 1630902 w 2154940"/>
              <a:gd name="connsiteY17" fmla="*/ 2150272 h 2153531"/>
              <a:gd name="connsiteX18" fmla="*/ 2154777 w 2154940"/>
              <a:gd name="connsiteY18" fmla="*/ 1702596 h 2153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154940" h="2153531">
                <a:moveTo>
                  <a:pt x="2154777" y="1702596"/>
                </a:moveTo>
                <a:cubicBezTo>
                  <a:pt x="2146045" y="1617665"/>
                  <a:pt x="1693609" y="1302546"/>
                  <a:pt x="1549940" y="1297783"/>
                </a:cubicBezTo>
                <a:cubicBezTo>
                  <a:pt x="1406271" y="1293020"/>
                  <a:pt x="1435639" y="1684339"/>
                  <a:pt x="1292764" y="1674020"/>
                </a:cubicBezTo>
                <a:cubicBezTo>
                  <a:pt x="1185608" y="1666281"/>
                  <a:pt x="986476" y="1513881"/>
                  <a:pt x="829983" y="1370523"/>
                </a:cubicBezTo>
                <a:lnTo>
                  <a:pt x="804016" y="1345907"/>
                </a:lnTo>
                <a:lnTo>
                  <a:pt x="803427" y="1346496"/>
                </a:lnTo>
                <a:lnTo>
                  <a:pt x="783009" y="1324958"/>
                </a:lnTo>
                <a:cubicBezTo>
                  <a:pt x="639651" y="1168464"/>
                  <a:pt x="487250" y="969332"/>
                  <a:pt x="479511" y="862176"/>
                </a:cubicBezTo>
                <a:cubicBezTo>
                  <a:pt x="469192" y="719301"/>
                  <a:pt x="860512" y="748669"/>
                  <a:pt x="855749" y="605000"/>
                </a:cubicBezTo>
                <a:cubicBezTo>
                  <a:pt x="850986" y="461331"/>
                  <a:pt x="535866" y="8895"/>
                  <a:pt x="450935" y="163"/>
                </a:cubicBezTo>
                <a:cubicBezTo>
                  <a:pt x="366004" y="-8569"/>
                  <a:pt x="32628" y="335126"/>
                  <a:pt x="3259" y="524038"/>
                </a:cubicBezTo>
                <a:cubicBezTo>
                  <a:pt x="-26110" y="712950"/>
                  <a:pt x="149309" y="937582"/>
                  <a:pt x="274722" y="1133638"/>
                </a:cubicBezTo>
                <a:cubicBezTo>
                  <a:pt x="337428" y="1231666"/>
                  <a:pt x="408469" y="1330290"/>
                  <a:pt x="488440" y="1425937"/>
                </a:cubicBezTo>
                <a:lnTo>
                  <a:pt x="604108" y="1554442"/>
                </a:lnTo>
                <a:lnTo>
                  <a:pt x="605039" y="1553510"/>
                </a:lnTo>
                <a:lnTo>
                  <a:pt x="729004" y="1665091"/>
                </a:lnTo>
                <a:cubicBezTo>
                  <a:pt x="824651" y="1745062"/>
                  <a:pt x="923274" y="1816103"/>
                  <a:pt x="1021302" y="1878809"/>
                </a:cubicBezTo>
                <a:cubicBezTo>
                  <a:pt x="1217358" y="2004222"/>
                  <a:pt x="1441990" y="2179641"/>
                  <a:pt x="1630902" y="2150272"/>
                </a:cubicBezTo>
                <a:cubicBezTo>
                  <a:pt x="1819814" y="2120903"/>
                  <a:pt x="2163509" y="1787527"/>
                  <a:pt x="2154777" y="17025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内容占位符 4"/>
          <p:cNvSpPr txBox="1">
            <a:spLocks/>
          </p:cNvSpPr>
          <p:nvPr/>
        </p:nvSpPr>
        <p:spPr>
          <a:xfrm>
            <a:off x="1575964" y="4204411"/>
            <a:ext cx="1341244" cy="305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1200" dirty="0" smtClean="0">
                <a:solidFill>
                  <a:schemeClr val="bg1"/>
                </a:solidFill>
              </a:rPr>
              <a:t>150-1155-5511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337448" y="4276816"/>
            <a:ext cx="257491" cy="160914"/>
            <a:chOff x="287524" y="3126226"/>
            <a:chExt cx="576064" cy="270016"/>
          </a:xfrm>
          <a:solidFill>
            <a:srgbClr val="FFFFFF"/>
          </a:solidFill>
        </p:grpSpPr>
        <p:sp>
          <p:nvSpPr>
            <p:cNvPr id="27" name="任意多边形 26"/>
            <p:cNvSpPr/>
            <p:nvPr/>
          </p:nvSpPr>
          <p:spPr>
            <a:xfrm>
              <a:off x="287524" y="3144242"/>
              <a:ext cx="576064" cy="252000"/>
            </a:xfrm>
            <a:custGeom>
              <a:avLst/>
              <a:gdLst>
                <a:gd name="connsiteX0" fmla="*/ 576032 w 576064"/>
                <a:gd name="connsiteY0" fmla="*/ 16 h 252000"/>
                <a:gd name="connsiteX1" fmla="*/ 576032 w 576064"/>
                <a:gd name="connsiteY1" fmla="*/ 252000 h 252000"/>
                <a:gd name="connsiteX2" fmla="*/ 32 w 576064"/>
                <a:gd name="connsiteY2" fmla="*/ 252000 h 252000"/>
                <a:gd name="connsiteX3" fmla="*/ 32 w 576064"/>
                <a:gd name="connsiteY3" fmla="*/ 16 h 252000"/>
                <a:gd name="connsiteX4" fmla="*/ 288032 w 576064"/>
                <a:gd name="connsiteY4" fmla="*/ 144016 h 252000"/>
                <a:gd name="connsiteX5" fmla="*/ 576032 w 576064"/>
                <a:gd name="connsiteY5" fmla="*/ 0 h 252000"/>
                <a:gd name="connsiteX6" fmla="*/ 576064 w 576064"/>
                <a:gd name="connsiteY6" fmla="*/ 0 h 252000"/>
                <a:gd name="connsiteX7" fmla="*/ 576032 w 576064"/>
                <a:gd name="connsiteY7" fmla="*/ 16 h 252000"/>
                <a:gd name="connsiteX8" fmla="*/ 0 w 576064"/>
                <a:gd name="connsiteY8" fmla="*/ 0 h 252000"/>
                <a:gd name="connsiteX9" fmla="*/ 32 w 576064"/>
                <a:gd name="connsiteY9" fmla="*/ 0 h 252000"/>
                <a:gd name="connsiteX10" fmla="*/ 32 w 576064"/>
                <a:gd name="connsiteY10" fmla="*/ 16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6064" h="252000">
                  <a:moveTo>
                    <a:pt x="576032" y="16"/>
                  </a:moveTo>
                  <a:lnTo>
                    <a:pt x="576032" y="252000"/>
                  </a:lnTo>
                  <a:lnTo>
                    <a:pt x="32" y="252000"/>
                  </a:lnTo>
                  <a:lnTo>
                    <a:pt x="32" y="16"/>
                  </a:lnTo>
                  <a:lnTo>
                    <a:pt x="288032" y="144016"/>
                  </a:lnTo>
                  <a:close/>
                  <a:moveTo>
                    <a:pt x="576032" y="0"/>
                  </a:moveTo>
                  <a:lnTo>
                    <a:pt x="576064" y="0"/>
                  </a:lnTo>
                  <a:lnTo>
                    <a:pt x="576032" y="16"/>
                  </a:lnTo>
                  <a:close/>
                  <a:moveTo>
                    <a:pt x="0" y="0"/>
                  </a:moveTo>
                  <a:lnTo>
                    <a:pt x="32" y="0"/>
                  </a:lnTo>
                  <a:lnTo>
                    <a:pt x="32" y="1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flipV="1">
              <a:off x="287524" y="3126226"/>
              <a:ext cx="576064" cy="1440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6" name="内容占位符 4"/>
          <p:cNvSpPr txBox="1">
            <a:spLocks/>
          </p:cNvSpPr>
          <p:nvPr/>
        </p:nvSpPr>
        <p:spPr>
          <a:xfrm>
            <a:off x="3608783" y="4204411"/>
            <a:ext cx="1701284" cy="305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1200" dirty="0" smtClean="0">
                <a:solidFill>
                  <a:schemeClr val="bg1"/>
                </a:solidFill>
              </a:rPr>
              <a:t>15011555511@qq.com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730307" y="4213896"/>
            <a:ext cx="179821" cy="286757"/>
          </a:xfrm>
          <a:custGeom>
            <a:avLst/>
            <a:gdLst>
              <a:gd name="T0" fmla="*/ 124 w 124"/>
              <a:gd name="T1" fmla="*/ 61 h 200"/>
              <a:gd name="T2" fmla="*/ 62 w 124"/>
              <a:gd name="T3" fmla="*/ 0 h 200"/>
              <a:gd name="T4" fmla="*/ 0 w 124"/>
              <a:gd name="T5" fmla="*/ 61 h 200"/>
              <a:gd name="T6" fmla="*/ 9 w 124"/>
              <a:gd name="T7" fmla="*/ 92 h 200"/>
              <a:gd name="T8" fmla="*/ 9 w 124"/>
              <a:gd name="T9" fmla="*/ 92 h 200"/>
              <a:gd name="T10" fmla="*/ 62 w 124"/>
              <a:gd name="T11" fmla="*/ 200 h 200"/>
              <a:gd name="T12" fmla="*/ 115 w 124"/>
              <a:gd name="T13" fmla="*/ 92 h 200"/>
              <a:gd name="T14" fmla="*/ 115 w 124"/>
              <a:gd name="T15" fmla="*/ 92 h 200"/>
              <a:gd name="T16" fmla="*/ 124 w 124"/>
              <a:gd name="T17" fmla="*/ 61 h 200"/>
              <a:gd name="T18" fmla="*/ 62 w 124"/>
              <a:gd name="T19" fmla="*/ 80 h 200"/>
              <a:gd name="T20" fmla="*/ 36 w 124"/>
              <a:gd name="T21" fmla="*/ 54 h 200"/>
              <a:gd name="T22" fmla="*/ 62 w 124"/>
              <a:gd name="T23" fmla="*/ 28 h 200"/>
              <a:gd name="T24" fmla="*/ 88 w 124"/>
              <a:gd name="T25" fmla="*/ 54 h 200"/>
              <a:gd name="T26" fmla="*/ 62 w 124"/>
              <a:gd name="T2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00">
                <a:moveTo>
                  <a:pt x="124" y="61"/>
                </a:moveTo>
                <a:cubicBezTo>
                  <a:pt x="124" y="27"/>
                  <a:pt x="96" y="0"/>
                  <a:pt x="62" y="0"/>
                </a:cubicBezTo>
                <a:cubicBezTo>
                  <a:pt x="28" y="0"/>
                  <a:pt x="0" y="27"/>
                  <a:pt x="0" y="61"/>
                </a:cubicBezTo>
                <a:cubicBezTo>
                  <a:pt x="0" y="73"/>
                  <a:pt x="4" y="83"/>
                  <a:pt x="9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62" y="200"/>
                  <a:pt x="62" y="200"/>
                  <a:pt x="62" y="200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20" y="83"/>
                  <a:pt x="124" y="73"/>
                  <a:pt x="124" y="61"/>
                </a:cubicBezTo>
                <a:close/>
                <a:moveTo>
                  <a:pt x="62" y="80"/>
                </a:moveTo>
                <a:cubicBezTo>
                  <a:pt x="48" y="80"/>
                  <a:pt x="36" y="68"/>
                  <a:pt x="36" y="54"/>
                </a:cubicBezTo>
                <a:cubicBezTo>
                  <a:pt x="36" y="40"/>
                  <a:pt x="48" y="28"/>
                  <a:pt x="62" y="28"/>
                </a:cubicBezTo>
                <a:cubicBezTo>
                  <a:pt x="76" y="28"/>
                  <a:pt x="88" y="40"/>
                  <a:pt x="88" y="54"/>
                </a:cubicBezTo>
                <a:cubicBezTo>
                  <a:pt x="88" y="68"/>
                  <a:pt x="76" y="80"/>
                  <a:pt x="62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内容占位符 4"/>
          <p:cNvSpPr txBox="1">
            <a:spLocks/>
          </p:cNvSpPr>
          <p:nvPr/>
        </p:nvSpPr>
        <p:spPr>
          <a:xfrm>
            <a:off x="5923972" y="4204411"/>
            <a:ext cx="1908192" cy="305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 smtClean="0">
                <a:solidFill>
                  <a:schemeClr val="bg1"/>
                </a:solidFill>
              </a:rPr>
              <a:t>北京市朝阳区望京东路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68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9" grpId="0" animBg="1"/>
      <p:bldP spid="30" grpId="0"/>
      <p:bldP spid="26" grpId="0"/>
      <p:bldP spid="23" grpId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2181225"/>
            <a:ext cx="19621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435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02">
      <a:majorFont>
        <a:latin typeface="Calibri"/>
        <a:ea typeface="微软雅黑 Light"/>
        <a:cs typeface=""/>
      </a:majorFont>
      <a:minorFont>
        <a:latin typeface="Calibri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508</TotalTime>
  <Words>507</Words>
  <Application>Microsoft Office PowerPoint</Application>
  <PresentationFormat>全屏显示(16:9)</PresentationFormat>
  <Paragraphs>185</Paragraphs>
  <Slides>26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1" baseType="lpstr">
      <vt:lpstr>宋体</vt:lpstr>
      <vt:lpstr>微软雅黑 Light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ABOUT THE SKILL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www.1ppt.com</dc:creator>
  <cp:keywords>ppt</cp:keywords>
  <dc:description>www.1ppt.com;</dc:description>
  <cp:lastModifiedBy>123</cp:lastModifiedBy>
  <cp:revision>54</cp:revision>
  <dcterms:created xsi:type="dcterms:W3CDTF">2015-06-03T14:42:38Z</dcterms:created>
  <dcterms:modified xsi:type="dcterms:W3CDTF">2016-08-13T08:07:30Z</dcterms:modified>
  <cp:category>www.1www.1ppt.com; ppt.com</cp:category>
  <cp:contentStatus>www.1ppt.com;</cp:contentStatus>
</cp:coreProperties>
</file>