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9" r:id="rId4"/>
    <p:sldId id="270" r:id="rId5"/>
    <p:sldId id="261" r:id="rId6"/>
    <p:sldId id="266" r:id="rId7"/>
    <p:sldId id="272" r:id="rId8"/>
    <p:sldId id="271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6992" userDrawn="1">
          <p15:clr>
            <a:srgbClr val="A4A3A4"/>
          </p15:clr>
        </p15:guide>
        <p15:guide id="5" orient="horz" pos="504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orient="horz" pos="3843">
          <p15:clr>
            <a:srgbClr val="A4A3A4"/>
          </p15:clr>
        </p15:guide>
        <p15:guide id="8" pos="3845">
          <p15:clr>
            <a:srgbClr val="A4A3A4"/>
          </p15:clr>
        </p15:guide>
        <p15:guide id="9" pos="69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AC90"/>
    <a:srgbClr val="FFB901"/>
    <a:srgbClr val="281C03"/>
    <a:srgbClr val="24595E"/>
    <a:srgbClr val="275A5C"/>
    <a:srgbClr val="D1A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85"/>
        <p:guide pos="665"/>
        <p:guide pos="6992"/>
        <p:guide orient="horz" pos="504"/>
        <p:guide orient="horz" pos="3861"/>
        <p:guide orient="horz" pos="3843"/>
        <p:guide pos="3845"/>
        <p:guide pos="69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D1AB3F-F293-43F7-AB1A-4A3268560F72}" type="datetimeFigureOut">
              <a:rPr lang="zh-CN" altLang="en-US" smtClean="0"/>
              <a:t>2016/5/13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8AB5A-252E-4D21-ACA7-20ACDF8846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243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05247" y="1009353"/>
            <a:ext cx="4781506" cy="4839294"/>
            <a:chOff x="3318497" y="1123356"/>
            <a:chExt cx="4781506" cy="4839294"/>
          </a:xfrm>
        </p:grpSpPr>
        <p:cxnSp>
          <p:nvCxnSpPr>
            <p:cNvPr id="16" name="直接连接符 15"/>
            <p:cNvCxnSpPr/>
            <p:nvPr/>
          </p:nvCxnSpPr>
          <p:spPr>
            <a:xfrm flipH="1">
              <a:off x="7066393" y="1645556"/>
              <a:ext cx="552903" cy="777053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4656652" y="1123356"/>
              <a:ext cx="3443351" cy="4839294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428510" y="2079773"/>
              <a:ext cx="1220516" cy="1221560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799625" y="2229290"/>
              <a:ext cx="2694190" cy="2694190"/>
            </a:xfrm>
            <a:prstGeom prst="rect">
              <a:avLst/>
            </a:pr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3318497" y="2589330"/>
              <a:ext cx="1974110" cy="197411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4799625" y="4960923"/>
              <a:ext cx="451596" cy="634672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7731940" y="1264686"/>
              <a:ext cx="134850" cy="189518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7684315" y="1670883"/>
              <a:ext cx="134850" cy="189518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883428" y="4979973"/>
              <a:ext cx="246859" cy="346934"/>
            </a:xfrm>
            <a:prstGeom prst="line">
              <a:avLst/>
            </a:prstGeom>
            <a:ln w="1270">
              <a:solidFill>
                <a:srgbClr val="FFB9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5339951" y="2873062"/>
              <a:ext cx="2039258" cy="1298006"/>
              <a:chOff x="5398007" y="2786892"/>
              <a:chExt cx="2039258" cy="1298006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5398007" y="2786892"/>
                <a:ext cx="2039258" cy="856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spc="300" dirty="0" smtClean="0">
                    <a:solidFill>
                      <a:srgbClr val="281C0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点石</a:t>
                </a:r>
                <a:endParaRPr lang="zh-CN" altLang="en-US" sz="4000" b="1" spc="300" dirty="0">
                  <a:solidFill>
                    <a:srgbClr val="281C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412521" y="3384543"/>
                <a:ext cx="17582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spc="300" dirty="0" smtClean="0">
                    <a:solidFill>
                      <a:srgbClr val="281C0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RESUME</a:t>
                </a:r>
                <a:endParaRPr lang="zh-CN" altLang="en-US" sz="2400" b="1" spc="300" dirty="0">
                  <a:solidFill>
                    <a:srgbClr val="281C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406122" y="3746344"/>
                <a:ext cx="16457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600" b="1" dirty="0" smtClean="0">
                    <a:solidFill>
                      <a:srgbClr val="281C0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13812345678</a:t>
                </a:r>
                <a:endParaRPr lang="zh-CN" altLang="en-US" sz="1600" b="1" dirty="0">
                  <a:solidFill>
                    <a:srgbClr val="281C0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0211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78927" y="2558141"/>
            <a:ext cx="4199406" cy="1335318"/>
            <a:chOff x="4093127" y="2761341"/>
            <a:chExt cx="4199406" cy="1335318"/>
          </a:xfrm>
        </p:grpSpPr>
        <p:sp>
          <p:nvSpPr>
            <p:cNvPr id="26" name="文本框 25"/>
            <p:cNvSpPr txBox="1"/>
            <p:nvPr/>
          </p:nvSpPr>
          <p:spPr>
            <a:xfrm>
              <a:off x="4582094" y="2923709"/>
              <a:ext cx="3710439" cy="670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 smtClean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</a:t>
              </a:r>
              <a:r>
                <a:rPr lang="en-US" altLang="zh-CN" sz="3200" b="1" dirty="0" smtClean="0">
                  <a:solidFill>
                    <a:srgbClr val="FFB90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YOU.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093127" y="2761341"/>
              <a:ext cx="1130335" cy="1335318"/>
              <a:chOff x="6835767" y="1752600"/>
              <a:chExt cx="1130335" cy="1335318"/>
            </a:xfrm>
          </p:grpSpPr>
          <p:sp>
            <p:nvSpPr>
              <p:cNvPr id="37" name="矩形 14"/>
              <p:cNvSpPr/>
              <p:nvPr/>
            </p:nvSpPr>
            <p:spPr>
              <a:xfrm>
                <a:off x="6835767" y="1752600"/>
                <a:ext cx="1130335" cy="1335318"/>
              </a:xfrm>
              <a:custGeom>
                <a:avLst/>
                <a:gdLst>
                  <a:gd name="connsiteX0" fmla="*/ 0 w 1335318"/>
                  <a:gd name="connsiteY0" fmla="*/ 0 h 1335318"/>
                  <a:gd name="connsiteX1" fmla="*/ 1335318 w 1335318"/>
                  <a:gd name="connsiteY1" fmla="*/ 0 h 1335318"/>
                  <a:gd name="connsiteX2" fmla="*/ 1335318 w 1335318"/>
                  <a:gd name="connsiteY2" fmla="*/ 1335318 h 1335318"/>
                  <a:gd name="connsiteX3" fmla="*/ 0 w 1335318"/>
                  <a:gd name="connsiteY3" fmla="*/ 1335318 h 1335318"/>
                  <a:gd name="connsiteX4" fmla="*/ 0 w 1335318"/>
                  <a:gd name="connsiteY4" fmla="*/ 0 h 1335318"/>
                  <a:gd name="connsiteX0" fmla="*/ 0 w 1335318"/>
                  <a:gd name="connsiteY0" fmla="*/ 0 h 1335318"/>
                  <a:gd name="connsiteX1" fmla="*/ 1335318 w 1335318"/>
                  <a:gd name="connsiteY1" fmla="*/ 0 h 1335318"/>
                  <a:gd name="connsiteX2" fmla="*/ 1320805 w 1335318"/>
                  <a:gd name="connsiteY2" fmla="*/ 374200 h 1335318"/>
                  <a:gd name="connsiteX3" fmla="*/ 1335318 w 1335318"/>
                  <a:gd name="connsiteY3" fmla="*/ 1335318 h 1335318"/>
                  <a:gd name="connsiteX4" fmla="*/ 0 w 1335318"/>
                  <a:gd name="connsiteY4" fmla="*/ 1335318 h 1335318"/>
                  <a:gd name="connsiteX5" fmla="*/ 0 w 1335318"/>
                  <a:gd name="connsiteY5" fmla="*/ 0 h 1335318"/>
                  <a:gd name="connsiteX0" fmla="*/ 0 w 1335318"/>
                  <a:gd name="connsiteY0" fmla="*/ 0 h 1335318"/>
                  <a:gd name="connsiteX1" fmla="*/ 1335318 w 1335318"/>
                  <a:gd name="connsiteY1" fmla="*/ 0 h 1335318"/>
                  <a:gd name="connsiteX2" fmla="*/ 1335318 w 1335318"/>
                  <a:gd name="connsiteY2" fmla="*/ 1335318 h 1335318"/>
                  <a:gd name="connsiteX3" fmla="*/ 0 w 1335318"/>
                  <a:gd name="connsiteY3" fmla="*/ 1335318 h 1335318"/>
                  <a:gd name="connsiteX4" fmla="*/ 0 w 1335318"/>
                  <a:gd name="connsiteY4" fmla="*/ 0 h 1335318"/>
                  <a:gd name="connsiteX0" fmla="*/ 0 w 1335319"/>
                  <a:gd name="connsiteY0" fmla="*/ 0 h 1335318"/>
                  <a:gd name="connsiteX1" fmla="*/ 1335318 w 1335319"/>
                  <a:gd name="connsiteY1" fmla="*/ 0 h 1335318"/>
                  <a:gd name="connsiteX2" fmla="*/ 1335319 w 1335319"/>
                  <a:gd name="connsiteY2" fmla="*/ 635457 h 1335318"/>
                  <a:gd name="connsiteX3" fmla="*/ 1335318 w 1335319"/>
                  <a:gd name="connsiteY3" fmla="*/ 1335318 h 1335318"/>
                  <a:gd name="connsiteX4" fmla="*/ 0 w 1335319"/>
                  <a:gd name="connsiteY4" fmla="*/ 1335318 h 1335318"/>
                  <a:gd name="connsiteX5" fmla="*/ 0 w 1335319"/>
                  <a:gd name="connsiteY5" fmla="*/ 0 h 1335318"/>
                  <a:gd name="connsiteX0" fmla="*/ 0 w 1335319"/>
                  <a:gd name="connsiteY0" fmla="*/ 0 h 1335318"/>
                  <a:gd name="connsiteX1" fmla="*/ 1335318 w 1335319"/>
                  <a:gd name="connsiteY1" fmla="*/ 0 h 1335318"/>
                  <a:gd name="connsiteX2" fmla="*/ 1335319 w 1335319"/>
                  <a:gd name="connsiteY2" fmla="*/ 809628 h 1335318"/>
                  <a:gd name="connsiteX3" fmla="*/ 1335318 w 1335319"/>
                  <a:gd name="connsiteY3" fmla="*/ 1335318 h 1335318"/>
                  <a:gd name="connsiteX4" fmla="*/ 0 w 1335319"/>
                  <a:gd name="connsiteY4" fmla="*/ 1335318 h 1335318"/>
                  <a:gd name="connsiteX5" fmla="*/ 0 w 1335319"/>
                  <a:gd name="connsiteY5" fmla="*/ 0 h 1335318"/>
                  <a:gd name="connsiteX0" fmla="*/ 1335319 w 1443341"/>
                  <a:gd name="connsiteY0" fmla="*/ 809628 h 1335318"/>
                  <a:gd name="connsiteX1" fmla="*/ 1335318 w 1443341"/>
                  <a:gd name="connsiteY1" fmla="*/ 1335318 h 1335318"/>
                  <a:gd name="connsiteX2" fmla="*/ 0 w 1443341"/>
                  <a:gd name="connsiteY2" fmla="*/ 1335318 h 1335318"/>
                  <a:gd name="connsiteX3" fmla="*/ 0 w 1443341"/>
                  <a:gd name="connsiteY3" fmla="*/ 0 h 1335318"/>
                  <a:gd name="connsiteX4" fmla="*/ 1335318 w 1443341"/>
                  <a:gd name="connsiteY4" fmla="*/ 0 h 1335318"/>
                  <a:gd name="connsiteX5" fmla="*/ 1443341 w 1443341"/>
                  <a:gd name="connsiteY5" fmla="*/ 901068 h 1335318"/>
                  <a:gd name="connsiteX0" fmla="*/ 1335319 w 1335319"/>
                  <a:gd name="connsiteY0" fmla="*/ 809628 h 1335318"/>
                  <a:gd name="connsiteX1" fmla="*/ 1335318 w 1335319"/>
                  <a:gd name="connsiteY1" fmla="*/ 1335318 h 1335318"/>
                  <a:gd name="connsiteX2" fmla="*/ 0 w 1335319"/>
                  <a:gd name="connsiteY2" fmla="*/ 1335318 h 1335318"/>
                  <a:gd name="connsiteX3" fmla="*/ 0 w 1335319"/>
                  <a:gd name="connsiteY3" fmla="*/ 0 h 1335318"/>
                  <a:gd name="connsiteX4" fmla="*/ 1335318 w 1335319"/>
                  <a:gd name="connsiteY4" fmla="*/ 0 h 1335318"/>
                  <a:gd name="connsiteX0" fmla="*/ 1335318 w 1335318"/>
                  <a:gd name="connsiteY0" fmla="*/ 1335318 h 1335318"/>
                  <a:gd name="connsiteX1" fmla="*/ 0 w 1335318"/>
                  <a:gd name="connsiteY1" fmla="*/ 1335318 h 1335318"/>
                  <a:gd name="connsiteX2" fmla="*/ 0 w 1335318"/>
                  <a:gd name="connsiteY2" fmla="*/ 0 h 1335318"/>
                  <a:gd name="connsiteX3" fmla="*/ 1335318 w 1335318"/>
                  <a:gd name="connsiteY3" fmla="*/ 0 h 133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8" h="1335318">
                    <a:moveTo>
                      <a:pt x="1335318" y="1335318"/>
                    </a:moveTo>
                    <a:lnTo>
                      <a:pt x="0" y="1335318"/>
                    </a:lnTo>
                    <a:lnTo>
                      <a:pt x="0" y="0"/>
                    </a:lnTo>
                    <a:lnTo>
                      <a:pt x="1335318" y="0"/>
                    </a:lnTo>
                  </a:path>
                </a:pathLst>
              </a:custGeom>
              <a:noFill/>
              <a:ln w="28575">
                <a:solidFill>
                  <a:srgbClr val="FFB9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>
                <a:stCxn id="37" idx="3"/>
              </p:cNvCxnSpPr>
              <p:nvPr/>
            </p:nvCxnSpPr>
            <p:spPr>
              <a:xfrm>
                <a:off x="7966102" y="1752600"/>
                <a:ext cx="0" cy="276225"/>
              </a:xfrm>
              <a:prstGeom prst="line">
                <a:avLst/>
              </a:prstGeom>
              <a:ln w="28575">
                <a:solidFill>
                  <a:srgbClr val="FFB9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7966102" y="2811693"/>
                <a:ext cx="0" cy="276225"/>
              </a:xfrm>
              <a:prstGeom prst="line">
                <a:avLst/>
              </a:prstGeom>
              <a:ln w="28575">
                <a:solidFill>
                  <a:srgbClr val="FFB9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30"/>
            <p:cNvSpPr/>
            <p:nvPr/>
          </p:nvSpPr>
          <p:spPr>
            <a:xfrm>
              <a:off x="4658294" y="3377251"/>
              <a:ext cx="1008609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spc="300" dirty="0" smtClean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By</a:t>
              </a:r>
              <a:r>
                <a:rPr lang="zh-CN" altLang="en-US" sz="1600" b="1" spc="300" dirty="0" smtClean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点石</a:t>
              </a:r>
              <a:endParaRPr lang="zh-CN" altLang="en-US" sz="1600" b="1" spc="300" dirty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68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97000" y="2093686"/>
            <a:ext cx="3976912" cy="2670628"/>
            <a:chOff x="1397000" y="2093686"/>
            <a:chExt cx="3976912" cy="2670628"/>
          </a:xfrm>
        </p:grpSpPr>
        <p:sp>
          <p:nvSpPr>
            <p:cNvPr id="6" name="矩形 5"/>
            <p:cNvSpPr/>
            <p:nvPr/>
          </p:nvSpPr>
          <p:spPr>
            <a:xfrm>
              <a:off x="2703284" y="2093686"/>
              <a:ext cx="2670628" cy="2670628"/>
            </a:xfrm>
            <a:prstGeom prst="rect">
              <a:avLst/>
            </a:prstGeom>
            <a:noFill/>
            <a:ln w="31750">
              <a:solidFill>
                <a:schemeClr val="bg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flipH="1">
              <a:off x="2532739" y="2242457"/>
              <a:ext cx="2402114" cy="240211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97000" y="2833925"/>
              <a:ext cx="16401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spc="300" dirty="0" smtClean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点石</a:t>
              </a:r>
              <a:endParaRPr lang="zh-CN" altLang="en-US" sz="4000" b="1" spc="300" dirty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85685" y="3469241"/>
              <a:ext cx="11611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1992.06.15</a:t>
              </a:r>
              <a:endPara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85685" y="3697999"/>
              <a:ext cx="2656116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此处填写个人简介，如成长经历、个性特长等方面</a:t>
              </a:r>
              <a:endPara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95284" y="4343728"/>
              <a:ext cx="10080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77642" y="2253091"/>
            <a:ext cx="4127272" cy="2351818"/>
            <a:chOff x="5977642" y="2133600"/>
            <a:chExt cx="4127272" cy="2351818"/>
          </a:xfrm>
        </p:grpSpPr>
        <p:grpSp>
          <p:nvGrpSpPr>
            <p:cNvPr id="35" name="组合 34"/>
            <p:cNvGrpSpPr/>
            <p:nvPr/>
          </p:nvGrpSpPr>
          <p:grpSpPr>
            <a:xfrm>
              <a:off x="6099167" y="2133600"/>
              <a:ext cx="4005747" cy="1335318"/>
              <a:chOff x="6835767" y="1752600"/>
              <a:chExt cx="4005747" cy="133531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7131075" y="1966629"/>
                <a:ext cx="3710439" cy="4534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b="1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我的求职目标是</a:t>
                </a:r>
                <a:endParaRPr lang="en-US" altLang="zh-CN" sz="20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835767" y="1752600"/>
                <a:ext cx="1130335" cy="1335318"/>
                <a:chOff x="6835767" y="1752600"/>
                <a:chExt cx="1130335" cy="1335318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6835767" y="1752600"/>
                  <a:ext cx="1130335" cy="1335318"/>
                </a:xfrm>
                <a:custGeom>
                  <a:avLst/>
                  <a:gdLst>
                    <a:gd name="connsiteX0" fmla="*/ 0 w 1335318"/>
                    <a:gd name="connsiteY0" fmla="*/ 0 h 1335318"/>
                    <a:gd name="connsiteX1" fmla="*/ 1335318 w 1335318"/>
                    <a:gd name="connsiteY1" fmla="*/ 0 h 1335318"/>
                    <a:gd name="connsiteX2" fmla="*/ 1335318 w 1335318"/>
                    <a:gd name="connsiteY2" fmla="*/ 1335318 h 1335318"/>
                    <a:gd name="connsiteX3" fmla="*/ 0 w 1335318"/>
                    <a:gd name="connsiteY3" fmla="*/ 1335318 h 1335318"/>
                    <a:gd name="connsiteX4" fmla="*/ 0 w 1335318"/>
                    <a:gd name="connsiteY4" fmla="*/ 0 h 1335318"/>
                    <a:gd name="connsiteX0" fmla="*/ 0 w 1335318"/>
                    <a:gd name="connsiteY0" fmla="*/ 0 h 1335318"/>
                    <a:gd name="connsiteX1" fmla="*/ 1335318 w 1335318"/>
                    <a:gd name="connsiteY1" fmla="*/ 0 h 1335318"/>
                    <a:gd name="connsiteX2" fmla="*/ 1320805 w 1335318"/>
                    <a:gd name="connsiteY2" fmla="*/ 374200 h 1335318"/>
                    <a:gd name="connsiteX3" fmla="*/ 1335318 w 1335318"/>
                    <a:gd name="connsiteY3" fmla="*/ 1335318 h 1335318"/>
                    <a:gd name="connsiteX4" fmla="*/ 0 w 1335318"/>
                    <a:gd name="connsiteY4" fmla="*/ 1335318 h 1335318"/>
                    <a:gd name="connsiteX5" fmla="*/ 0 w 1335318"/>
                    <a:gd name="connsiteY5" fmla="*/ 0 h 1335318"/>
                    <a:gd name="connsiteX0" fmla="*/ 0 w 1335318"/>
                    <a:gd name="connsiteY0" fmla="*/ 0 h 1335318"/>
                    <a:gd name="connsiteX1" fmla="*/ 1335318 w 1335318"/>
                    <a:gd name="connsiteY1" fmla="*/ 0 h 1335318"/>
                    <a:gd name="connsiteX2" fmla="*/ 1335318 w 1335318"/>
                    <a:gd name="connsiteY2" fmla="*/ 1335318 h 1335318"/>
                    <a:gd name="connsiteX3" fmla="*/ 0 w 1335318"/>
                    <a:gd name="connsiteY3" fmla="*/ 1335318 h 1335318"/>
                    <a:gd name="connsiteX4" fmla="*/ 0 w 1335318"/>
                    <a:gd name="connsiteY4" fmla="*/ 0 h 1335318"/>
                    <a:gd name="connsiteX0" fmla="*/ 0 w 1335319"/>
                    <a:gd name="connsiteY0" fmla="*/ 0 h 1335318"/>
                    <a:gd name="connsiteX1" fmla="*/ 1335318 w 1335319"/>
                    <a:gd name="connsiteY1" fmla="*/ 0 h 1335318"/>
                    <a:gd name="connsiteX2" fmla="*/ 1335319 w 1335319"/>
                    <a:gd name="connsiteY2" fmla="*/ 635457 h 1335318"/>
                    <a:gd name="connsiteX3" fmla="*/ 1335318 w 1335319"/>
                    <a:gd name="connsiteY3" fmla="*/ 1335318 h 1335318"/>
                    <a:gd name="connsiteX4" fmla="*/ 0 w 1335319"/>
                    <a:gd name="connsiteY4" fmla="*/ 1335318 h 1335318"/>
                    <a:gd name="connsiteX5" fmla="*/ 0 w 1335319"/>
                    <a:gd name="connsiteY5" fmla="*/ 0 h 1335318"/>
                    <a:gd name="connsiteX0" fmla="*/ 0 w 1335319"/>
                    <a:gd name="connsiteY0" fmla="*/ 0 h 1335318"/>
                    <a:gd name="connsiteX1" fmla="*/ 1335318 w 1335319"/>
                    <a:gd name="connsiteY1" fmla="*/ 0 h 1335318"/>
                    <a:gd name="connsiteX2" fmla="*/ 1335319 w 1335319"/>
                    <a:gd name="connsiteY2" fmla="*/ 809628 h 1335318"/>
                    <a:gd name="connsiteX3" fmla="*/ 1335318 w 1335319"/>
                    <a:gd name="connsiteY3" fmla="*/ 1335318 h 1335318"/>
                    <a:gd name="connsiteX4" fmla="*/ 0 w 1335319"/>
                    <a:gd name="connsiteY4" fmla="*/ 1335318 h 1335318"/>
                    <a:gd name="connsiteX5" fmla="*/ 0 w 1335319"/>
                    <a:gd name="connsiteY5" fmla="*/ 0 h 1335318"/>
                    <a:gd name="connsiteX0" fmla="*/ 1335319 w 1443341"/>
                    <a:gd name="connsiteY0" fmla="*/ 809628 h 1335318"/>
                    <a:gd name="connsiteX1" fmla="*/ 1335318 w 1443341"/>
                    <a:gd name="connsiteY1" fmla="*/ 1335318 h 1335318"/>
                    <a:gd name="connsiteX2" fmla="*/ 0 w 1443341"/>
                    <a:gd name="connsiteY2" fmla="*/ 1335318 h 1335318"/>
                    <a:gd name="connsiteX3" fmla="*/ 0 w 1443341"/>
                    <a:gd name="connsiteY3" fmla="*/ 0 h 1335318"/>
                    <a:gd name="connsiteX4" fmla="*/ 1335318 w 1443341"/>
                    <a:gd name="connsiteY4" fmla="*/ 0 h 1335318"/>
                    <a:gd name="connsiteX5" fmla="*/ 1443341 w 1443341"/>
                    <a:gd name="connsiteY5" fmla="*/ 901068 h 1335318"/>
                    <a:gd name="connsiteX0" fmla="*/ 1335319 w 1335319"/>
                    <a:gd name="connsiteY0" fmla="*/ 809628 h 1335318"/>
                    <a:gd name="connsiteX1" fmla="*/ 1335318 w 1335319"/>
                    <a:gd name="connsiteY1" fmla="*/ 1335318 h 1335318"/>
                    <a:gd name="connsiteX2" fmla="*/ 0 w 1335319"/>
                    <a:gd name="connsiteY2" fmla="*/ 1335318 h 1335318"/>
                    <a:gd name="connsiteX3" fmla="*/ 0 w 1335319"/>
                    <a:gd name="connsiteY3" fmla="*/ 0 h 1335318"/>
                    <a:gd name="connsiteX4" fmla="*/ 1335318 w 1335319"/>
                    <a:gd name="connsiteY4" fmla="*/ 0 h 1335318"/>
                    <a:gd name="connsiteX0" fmla="*/ 1335318 w 1335318"/>
                    <a:gd name="connsiteY0" fmla="*/ 1335318 h 1335318"/>
                    <a:gd name="connsiteX1" fmla="*/ 0 w 1335318"/>
                    <a:gd name="connsiteY1" fmla="*/ 1335318 h 1335318"/>
                    <a:gd name="connsiteX2" fmla="*/ 0 w 1335318"/>
                    <a:gd name="connsiteY2" fmla="*/ 0 h 1335318"/>
                    <a:gd name="connsiteX3" fmla="*/ 1335318 w 1335318"/>
                    <a:gd name="connsiteY3" fmla="*/ 0 h 1335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5318" h="1335318">
                      <a:moveTo>
                        <a:pt x="1335318" y="1335318"/>
                      </a:moveTo>
                      <a:lnTo>
                        <a:pt x="0" y="1335318"/>
                      </a:lnTo>
                      <a:lnTo>
                        <a:pt x="0" y="0"/>
                      </a:lnTo>
                      <a:lnTo>
                        <a:pt x="1335318" y="0"/>
                      </a:lnTo>
                    </a:path>
                  </a:pathLst>
                </a:custGeom>
                <a:noFill/>
                <a:ln w="28575">
                  <a:solidFill>
                    <a:srgbClr val="FFB90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4" name="直接连接符 23"/>
                <p:cNvCxnSpPr>
                  <a:stCxn id="15" idx="3"/>
                </p:cNvCxnSpPr>
                <p:nvPr/>
              </p:nvCxnSpPr>
              <p:spPr>
                <a:xfrm>
                  <a:off x="7966102" y="1752600"/>
                  <a:ext cx="0" cy="276225"/>
                </a:xfrm>
                <a:prstGeom prst="line">
                  <a:avLst/>
                </a:prstGeom>
                <a:ln w="28575">
                  <a:solidFill>
                    <a:srgbClr val="FFB90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7966102" y="2811693"/>
                  <a:ext cx="0" cy="276225"/>
                </a:xfrm>
                <a:prstGeom prst="line">
                  <a:avLst/>
                </a:prstGeom>
                <a:ln w="28575">
                  <a:solidFill>
                    <a:srgbClr val="FFB90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矩形 25"/>
              <p:cNvSpPr/>
              <p:nvPr/>
            </p:nvSpPr>
            <p:spPr>
              <a:xfrm>
                <a:off x="7129604" y="2279425"/>
                <a:ext cx="1915909" cy="5256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 spc="300" dirty="0">
                    <a:solidFill>
                      <a:srgbClr val="FFB90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平面设计师</a:t>
                </a:r>
                <a:endParaRPr lang="zh-CN" altLang="en-US" sz="2000" b="1" spc="300" dirty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5977642" y="3672888"/>
              <a:ext cx="386485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此处简要的填写你的职业经历，如曾任职什么单位、什么职务、职业特长等，以及其他你认为可证明你胜任这个岗位的因素</a:t>
              </a:r>
              <a:endParaRPr lang="zh-CN" altLang="en-US" sz="12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28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求职意向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07959" y="312740"/>
              <a:ext cx="562976" cy="531986"/>
              <a:chOff x="507959" y="312740"/>
              <a:chExt cx="562976" cy="53198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07959" y="347901"/>
                <a:ext cx="5629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530518" y="2582797"/>
            <a:ext cx="622384" cy="62291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919536" y="1235436"/>
            <a:ext cx="1703174" cy="1703174"/>
          </a:xfrm>
          <a:prstGeom prst="rect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300" dirty="0">
              <a:solidFill>
                <a:srgbClr val="281C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49142" y="2891620"/>
            <a:ext cx="0" cy="3110675"/>
          </a:xfrm>
          <a:prstGeom prst="line">
            <a:avLst/>
          </a:prstGeom>
          <a:ln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932994" y="3268912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主要负责产品的平面设计、商务模板设计、商务图表设计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V="1">
            <a:off x="1097057" y="3028089"/>
            <a:ext cx="297418" cy="297672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flipV="1">
            <a:off x="1281075" y="3257163"/>
            <a:ext cx="197784" cy="197954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9624" y="1729387"/>
            <a:ext cx="6404776" cy="715272"/>
            <a:chOff x="3769624" y="2200470"/>
            <a:chExt cx="6404776" cy="715272"/>
          </a:xfrm>
        </p:grpSpPr>
        <p:sp>
          <p:nvSpPr>
            <p:cNvPr id="10" name="文本框 9"/>
            <p:cNvSpPr txBox="1"/>
            <p:nvPr/>
          </p:nvSpPr>
          <p:spPr>
            <a:xfrm>
              <a:off x="3769624" y="2200470"/>
              <a:ext cx="32023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b="1" spc="300" dirty="0" smtClean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杭州点石演示工作室</a:t>
              </a:r>
              <a:endParaRPr lang="zh-CN" altLang="en-US" sz="2000" b="1" spc="300" dirty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36"/>
            <p:cNvSpPr txBox="1"/>
            <p:nvPr/>
          </p:nvSpPr>
          <p:spPr>
            <a:xfrm>
              <a:off x="3769624" y="2570648"/>
              <a:ext cx="6404776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点石是一家专注于商务</a:t>
              </a:r>
              <a:r>
                <a:rPr lang="en-US" altLang="zh-CN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模板、图表设计和制作的公司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14"/>
          <p:cNvSpPr txBox="1"/>
          <p:nvPr/>
        </p:nvSpPr>
        <p:spPr>
          <a:xfrm>
            <a:off x="2932994" y="4260752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主要负责产品的平面设计、商务模板设计、商务图表设计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2932994" y="5195498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没有发展空间，工资太低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7851" y="2086945"/>
            <a:ext cx="19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  <a:endParaRPr lang="zh-CN" altLang="en-US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1409" y="1687211"/>
            <a:ext cx="1659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rgbClr val="281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平面设计师</a:t>
            </a:r>
            <a:endParaRPr lang="zh-CN" altLang="en-US" sz="20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199157" y="3190630"/>
            <a:ext cx="755254" cy="520794"/>
            <a:chOff x="2199157" y="3650095"/>
            <a:chExt cx="755254" cy="520794"/>
          </a:xfrm>
        </p:grpSpPr>
        <p:sp useBgFill="1">
          <p:nvSpPr>
            <p:cNvPr id="31" name="椭圆 30"/>
            <p:cNvSpPr/>
            <p:nvPr/>
          </p:nvSpPr>
          <p:spPr>
            <a:xfrm>
              <a:off x="2285907" y="3650095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99157" y="3756604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职责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99157" y="4155968"/>
            <a:ext cx="755254" cy="520794"/>
            <a:chOff x="2199157" y="4649581"/>
            <a:chExt cx="755254" cy="520794"/>
          </a:xfrm>
        </p:grpSpPr>
        <p:sp useBgFill="1">
          <p:nvSpPr>
            <p:cNvPr id="33" name="椭圆 32"/>
            <p:cNvSpPr/>
            <p:nvPr/>
          </p:nvSpPr>
          <p:spPr>
            <a:xfrm>
              <a:off x="2285907" y="4649581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99157" y="4756089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业绩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99157" y="5121307"/>
            <a:ext cx="755254" cy="520794"/>
            <a:chOff x="2199157" y="5580772"/>
            <a:chExt cx="755254" cy="520794"/>
          </a:xfrm>
        </p:grpSpPr>
        <p:sp useBgFill="1">
          <p:nvSpPr>
            <p:cNvPr id="34" name="椭圆 33"/>
            <p:cNvSpPr/>
            <p:nvPr/>
          </p:nvSpPr>
          <p:spPr>
            <a:xfrm>
              <a:off x="2285907" y="5580772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199157" y="5687280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离职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43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工作经</a:t>
              </a:r>
              <a:r>
                <a: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历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38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2549142" y="2891620"/>
            <a:ext cx="0" cy="3110675"/>
          </a:xfrm>
          <a:prstGeom prst="line">
            <a:avLst/>
          </a:prstGeom>
          <a:ln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932994" y="3268912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主要负责产品的平面设计、商务模板设计、商务图表设计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19536" y="1235436"/>
            <a:ext cx="1703174" cy="1703174"/>
          </a:xfrm>
          <a:prstGeom prst="rect">
            <a:avLst/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spc="300" dirty="0">
              <a:solidFill>
                <a:srgbClr val="281C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0518" y="2582797"/>
            <a:ext cx="622384" cy="62291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flipV="1">
            <a:off x="1097057" y="3028089"/>
            <a:ext cx="297418" cy="297672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flipV="1">
            <a:off x="1281075" y="3257163"/>
            <a:ext cx="197784" cy="197954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69624" y="1729387"/>
            <a:ext cx="6404776" cy="715272"/>
            <a:chOff x="3769624" y="2200470"/>
            <a:chExt cx="6404776" cy="715272"/>
          </a:xfrm>
        </p:grpSpPr>
        <p:sp>
          <p:nvSpPr>
            <p:cNvPr id="10" name="文本框 9"/>
            <p:cNvSpPr txBox="1"/>
            <p:nvPr/>
          </p:nvSpPr>
          <p:spPr>
            <a:xfrm>
              <a:off x="3769624" y="2200470"/>
              <a:ext cx="32023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b="1" spc="300" dirty="0" smtClean="0">
                  <a:solidFill>
                    <a:srgbClr val="FFB9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杭州点石演示工作室</a:t>
              </a:r>
              <a:endParaRPr lang="zh-CN" altLang="en-US" sz="2000" b="1" spc="300" dirty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36"/>
            <p:cNvSpPr txBox="1"/>
            <p:nvPr/>
          </p:nvSpPr>
          <p:spPr>
            <a:xfrm>
              <a:off x="3769624" y="2570648"/>
              <a:ext cx="6404776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点石是一家专注于商务</a:t>
              </a:r>
              <a:r>
                <a:rPr lang="en-US" altLang="zh-CN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模板、图表设计和制作的公司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14"/>
          <p:cNvSpPr txBox="1"/>
          <p:nvPr/>
        </p:nvSpPr>
        <p:spPr>
          <a:xfrm>
            <a:off x="2932994" y="4260752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主要负责产品的平面设计、商务模板设计、商务图表设计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2932994" y="5195498"/>
            <a:ext cx="692164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没有发展空间，工资太低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7851" y="2086945"/>
            <a:ext cx="19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2006.3-2013.5</a:t>
            </a:r>
            <a:endParaRPr lang="zh-CN" altLang="en-US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1409" y="1687211"/>
            <a:ext cx="1659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rgbClr val="281C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平面设计师</a:t>
            </a:r>
            <a:endParaRPr lang="zh-CN" altLang="en-US" sz="20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2199157" y="3190630"/>
            <a:ext cx="755254" cy="520794"/>
            <a:chOff x="2199157" y="3650095"/>
            <a:chExt cx="755254" cy="520794"/>
          </a:xfrm>
        </p:grpSpPr>
        <p:sp useBgFill="1">
          <p:nvSpPr>
            <p:cNvPr id="31" name="椭圆 30"/>
            <p:cNvSpPr/>
            <p:nvPr/>
          </p:nvSpPr>
          <p:spPr>
            <a:xfrm>
              <a:off x="2285907" y="3650095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99157" y="3756604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职责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99157" y="4155968"/>
            <a:ext cx="755254" cy="520794"/>
            <a:chOff x="2199157" y="4649581"/>
            <a:chExt cx="755254" cy="520794"/>
          </a:xfrm>
        </p:grpSpPr>
        <p:sp useBgFill="1">
          <p:nvSpPr>
            <p:cNvPr id="33" name="椭圆 32"/>
            <p:cNvSpPr/>
            <p:nvPr/>
          </p:nvSpPr>
          <p:spPr>
            <a:xfrm>
              <a:off x="2285907" y="4649581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99157" y="4756089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业绩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99157" y="5121307"/>
            <a:ext cx="755254" cy="520794"/>
            <a:chOff x="2199157" y="5580772"/>
            <a:chExt cx="755254" cy="520794"/>
          </a:xfrm>
        </p:grpSpPr>
        <p:sp useBgFill="1">
          <p:nvSpPr>
            <p:cNvPr id="34" name="椭圆 33"/>
            <p:cNvSpPr/>
            <p:nvPr/>
          </p:nvSpPr>
          <p:spPr>
            <a:xfrm>
              <a:off x="2285907" y="5580772"/>
              <a:ext cx="520794" cy="520794"/>
            </a:xfrm>
            <a:prstGeom prst="ellipse">
              <a:avLst/>
            </a:prstGeom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199157" y="5687280"/>
              <a:ext cx="7552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离职</a:t>
              </a:r>
              <a:endPara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43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工作经</a:t>
              </a:r>
              <a:r>
                <a: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历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31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28"/>
          <p:cNvSpPr>
            <a:spLocks/>
          </p:cNvSpPr>
          <p:nvPr/>
        </p:nvSpPr>
        <p:spPr bwMode="auto">
          <a:xfrm>
            <a:off x="2004854" y="2363995"/>
            <a:ext cx="1712912" cy="320262"/>
          </a:xfrm>
          <a:custGeom>
            <a:avLst/>
            <a:gdLst>
              <a:gd name="T0" fmla="*/ 0 w 1524075"/>
              <a:gd name="T1" fmla="*/ 0 h 169416"/>
              <a:gd name="T2" fmla="*/ 1427460 w 1524075"/>
              <a:gd name="T3" fmla="*/ 0 h 169416"/>
              <a:gd name="T4" fmla="*/ 1524075 w 1524075"/>
              <a:gd name="T5" fmla="*/ 84708 h 169416"/>
              <a:gd name="T6" fmla="*/ 1427460 w 1524075"/>
              <a:gd name="T7" fmla="*/ 169416 h 169416"/>
              <a:gd name="T8" fmla="*/ 0 w 1524075"/>
              <a:gd name="T9" fmla="*/ 169416 h 169416"/>
              <a:gd name="T10" fmla="*/ 96615 w 1524075"/>
              <a:gd name="T11" fmla="*/ 84708 h 169416"/>
              <a:gd name="T12" fmla="*/ 0 w 1524075"/>
              <a:gd name="T13" fmla="*/ 0 h 169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4075" h="169416">
                <a:moveTo>
                  <a:pt x="0" y="0"/>
                </a:moveTo>
                <a:lnTo>
                  <a:pt x="1427460" y="0"/>
                </a:lnTo>
                <a:lnTo>
                  <a:pt x="1524075" y="84708"/>
                </a:lnTo>
                <a:lnTo>
                  <a:pt x="1427460" y="169416"/>
                </a:lnTo>
                <a:lnTo>
                  <a:pt x="0" y="169416"/>
                </a:lnTo>
                <a:lnTo>
                  <a:pt x="96615" y="84708"/>
                </a:lnTo>
                <a:lnTo>
                  <a:pt x="0" y="0"/>
                </a:lnTo>
                <a:close/>
              </a:path>
            </a:pathLst>
          </a:custGeom>
          <a:solidFill>
            <a:srgbClr val="FFB90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74754" y="2487615"/>
            <a:ext cx="773112" cy="1392236"/>
            <a:chOff x="3100388" y="2487615"/>
            <a:chExt cx="773112" cy="1392236"/>
          </a:xfrm>
        </p:grpSpPr>
        <p:sp>
          <p:nvSpPr>
            <p:cNvPr id="35" name="椭圆 12"/>
            <p:cNvSpPr>
              <a:spLocks noChangeArrowheads="1"/>
            </p:cNvSpPr>
            <p:nvPr/>
          </p:nvSpPr>
          <p:spPr bwMode="auto">
            <a:xfrm>
              <a:off x="3100388" y="3106739"/>
              <a:ext cx="773112" cy="773112"/>
            </a:xfrm>
            <a:prstGeom prst="ellipse">
              <a:avLst/>
            </a:prstGeom>
            <a:solidFill>
              <a:srgbClr val="FFB901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pc="3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高中</a:t>
              </a:r>
              <a:endParaRPr lang="zh-CN" altLang="en-US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6" name="直接连接符 14"/>
            <p:cNvCxnSpPr>
              <a:cxnSpLocks noChangeShapeType="1"/>
            </p:cNvCxnSpPr>
            <p:nvPr/>
          </p:nvCxnSpPr>
          <p:spPr bwMode="auto">
            <a:xfrm flipH="1" flipV="1">
              <a:off x="3486547" y="2560640"/>
              <a:ext cx="794" cy="539751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9" name="椭圆 26"/>
            <p:cNvSpPr>
              <a:spLocks noChangeArrowheads="1"/>
            </p:cNvSpPr>
            <p:nvPr/>
          </p:nvSpPr>
          <p:spPr bwMode="auto">
            <a:xfrm flipV="1">
              <a:off x="3450432" y="2487615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文本框 47"/>
          <p:cNvSpPr txBox="1">
            <a:spLocks noChangeArrowheads="1"/>
          </p:cNvSpPr>
          <p:nvPr/>
        </p:nvSpPr>
        <p:spPr bwMode="auto">
          <a:xfrm>
            <a:off x="2004060" y="4124327"/>
            <a:ext cx="1714500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pc="300" dirty="0" err="1"/>
              <a:t>xxxx.x-xxxx.x</a:t>
            </a:r>
            <a:endParaRPr lang="en-US" spc="300" dirty="0"/>
          </a:p>
          <a:p>
            <a:r>
              <a:rPr lang="en-US" spc="300" dirty="0"/>
              <a:t>[</a:t>
            </a:r>
            <a:r>
              <a:rPr lang="zh-CN" altLang="en-US" spc="300" dirty="0"/>
              <a:t>所在学校的名称</a:t>
            </a:r>
            <a:r>
              <a:rPr lang="en-US" spc="300" dirty="0"/>
              <a:t>]</a:t>
            </a:r>
          </a:p>
          <a:p>
            <a:r>
              <a:rPr lang="zh-CN" altLang="en-US" spc="300" dirty="0"/>
              <a:t>担任的职务</a:t>
            </a:r>
            <a:endParaRPr lang="en-US" spc="300" dirty="0"/>
          </a:p>
        </p:txBody>
      </p:sp>
      <p:sp>
        <p:nvSpPr>
          <p:cNvPr id="40" name="任意多边形 31"/>
          <p:cNvSpPr>
            <a:spLocks/>
          </p:cNvSpPr>
          <p:nvPr/>
        </p:nvSpPr>
        <p:spPr bwMode="auto">
          <a:xfrm>
            <a:off x="4073313" y="2363995"/>
            <a:ext cx="1712913" cy="320262"/>
          </a:xfrm>
          <a:custGeom>
            <a:avLst/>
            <a:gdLst>
              <a:gd name="T0" fmla="*/ 0 w 1524075"/>
              <a:gd name="T1" fmla="*/ 0 h 169416"/>
              <a:gd name="T2" fmla="*/ 1427460 w 1524075"/>
              <a:gd name="T3" fmla="*/ 0 h 169416"/>
              <a:gd name="T4" fmla="*/ 1524075 w 1524075"/>
              <a:gd name="T5" fmla="*/ 84708 h 169416"/>
              <a:gd name="T6" fmla="*/ 1427460 w 1524075"/>
              <a:gd name="T7" fmla="*/ 169416 h 169416"/>
              <a:gd name="T8" fmla="*/ 0 w 1524075"/>
              <a:gd name="T9" fmla="*/ 169416 h 169416"/>
              <a:gd name="T10" fmla="*/ 96615 w 1524075"/>
              <a:gd name="T11" fmla="*/ 84708 h 169416"/>
              <a:gd name="T12" fmla="*/ 0 w 1524075"/>
              <a:gd name="T13" fmla="*/ 0 h 169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4075" h="169416">
                <a:moveTo>
                  <a:pt x="0" y="0"/>
                </a:moveTo>
                <a:lnTo>
                  <a:pt x="1427460" y="0"/>
                </a:lnTo>
                <a:lnTo>
                  <a:pt x="1524075" y="84708"/>
                </a:lnTo>
                <a:lnTo>
                  <a:pt x="1427460" y="169416"/>
                </a:lnTo>
                <a:lnTo>
                  <a:pt x="0" y="169416"/>
                </a:lnTo>
                <a:lnTo>
                  <a:pt x="96615" y="84708"/>
                </a:lnTo>
                <a:lnTo>
                  <a:pt x="0" y="0"/>
                </a:lnTo>
                <a:close/>
              </a:path>
            </a:pathLst>
          </a:custGeom>
          <a:solidFill>
            <a:srgbClr val="6AAC9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543213" y="2487615"/>
            <a:ext cx="773112" cy="1392236"/>
            <a:chOff x="4814888" y="2487615"/>
            <a:chExt cx="773112" cy="1392236"/>
          </a:xfrm>
        </p:grpSpPr>
        <p:sp>
          <p:nvSpPr>
            <p:cNvPr id="43" name="椭圆 32"/>
            <p:cNvSpPr>
              <a:spLocks noChangeArrowheads="1"/>
            </p:cNvSpPr>
            <p:nvPr/>
          </p:nvSpPr>
          <p:spPr bwMode="auto">
            <a:xfrm>
              <a:off x="4814888" y="3106739"/>
              <a:ext cx="773112" cy="773112"/>
            </a:xfrm>
            <a:prstGeom prst="ellipse">
              <a:avLst/>
            </a:prstGeom>
            <a:solidFill>
              <a:srgbClr val="6AAC90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pc="3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</a:t>
              </a:r>
              <a:endParaRPr lang="zh-CN" altLang="en-US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直接连接符 33"/>
            <p:cNvCxnSpPr>
              <a:cxnSpLocks noChangeShapeType="1"/>
            </p:cNvCxnSpPr>
            <p:nvPr/>
          </p:nvCxnSpPr>
          <p:spPr bwMode="auto">
            <a:xfrm flipH="1" flipV="1">
              <a:off x="5198269" y="2560640"/>
              <a:ext cx="794" cy="539751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椭圆 34"/>
            <p:cNvSpPr>
              <a:spLocks noChangeArrowheads="1"/>
            </p:cNvSpPr>
            <p:nvPr/>
          </p:nvSpPr>
          <p:spPr bwMode="auto">
            <a:xfrm flipV="1">
              <a:off x="5162551" y="2487615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49"/>
          <p:cNvSpPr txBox="1">
            <a:spLocks noChangeArrowheads="1"/>
          </p:cNvSpPr>
          <p:nvPr/>
        </p:nvSpPr>
        <p:spPr bwMode="auto">
          <a:xfrm>
            <a:off x="4073313" y="4124327"/>
            <a:ext cx="171291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pc="300" dirty="0" err="1"/>
              <a:t>xxxx.x-xxxx.x</a:t>
            </a:r>
            <a:endParaRPr lang="en-US" spc="300" dirty="0"/>
          </a:p>
          <a:p>
            <a:r>
              <a:rPr lang="en-US" spc="300" dirty="0"/>
              <a:t>[</a:t>
            </a:r>
            <a:r>
              <a:rPr lang="zh-CN" altLang="en-US" spc="300" dirty="0"/>
              <a:t>所在学校的名称</a:t>
            </a:r>
            <a:r>
              <a:rPr lang="en-US" spc="300" dirty="0"/>
              <a:t>]</a:t>
            </a:r>
          </a:p>
          <a:p>
            <a:r>
              <a:rPr lang="en-US" spc="300" dirty="0"/>
              <a:t>[</a:t>
            </a:r>
            <a:r>
              <a:rPr lang="zh-CN" altLang="en-US" spc="300" dirty="0"/>
              <a:t>所读专业</a:t>
            </a:r>
            <a:r>
              <a:rPr lang="en-US" spc="300" dirty="0"/>
              <a:t>]</a:t>
            </a:r>
          </a:p>
          <a:p>
            <a:r>
              <a:rPr lang="zh-CN" altLang="en-US" spc="300" dirty="0"/>
              <a:t>担任的职务</a:t>
            </a:r>
            <a:endParaRPr lang="en-US" spc="300" dirty="0"/>
          </a:p>
        </p:txBody>
      </p:sp>
      <p:sp>
        <p:nvSpPr>
          <p:cNvPr id="67" name="任意多边形 41"/>
          <p:cNvSpPr>
            <a:spLocks/>
          </p:cNvSpPr>
          <p:nvPr/>
        </p:nvSpPr>
        <p:spPr bwMode="auto">
          <a:xfrm>
            <a:off x="8210233" y="2363995"/>
            <a:ext cx="1712912" cy="320262"/>
          </a:xfrm>
          <a:custGeom>
            <a:avLst/>
            <a:gdLst>
              <a:gd name="T0" fmla="*/ 0 w 1524075"/>
              <a:gd name="T1" fmla="*/ 0 h 169416"/>
              <a:gd name="T2" fmla="*/ 1427460 w 1524075"/>
              <a:gd name="T3" fmla="*/ 0 h 169416"/>
              <a:gd name="T4" fmla="*/ 1524075 w 1524075"/>
              <a:gd name="T5" fmla="*/ 84708 h 169416"/>
              <a:gd name="T6" fmla="*/ 1427460 w 1524075"/>
              <a:gd name="T7" fmla="*/ 169416 h 169416"/>
              <a:gd name="T8" fmla="*/ 0 w 1524075"/>
              <a:gd name="T9" fmla="*/ 169416 h 169416"/>
              <a:gd name="T10" fmla="*/ 96615 w 1524075"/>
              <a:gd name="T11" fmla="*/ 84708 h 169416"/>
              <a:gd name="T12" fmla="*/ 0 w 1524075"/>
              <a:gd name="T13" fmla="*/ 0 h 169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4075" h="169416">
                <a:moveTo>
                  <a:pt x="0" y="0"/>
                </a:moveTo>
                <a:lnTo>
                  <a:pt x="1427460" y="0"/>
                </a:lnTo>
                <a:lnTo>
                  <a:pt x="1524075" y="84708"/>
                </a:lnTo>
                <a:lnTo>
                  <a:pt x="1427460" y="169416"/>
                </a:lnTo>
                <a:lnTo>
                  <a:pt x="0" y="169416"/>
                </a:lnTo>
                <a:lnTo>
                  <a:pt x="96615" y="84708"/>
                </a:lnTo>
                <a:lnTo>
                  <a:pt x="0" y="0"/>
                </a:lnTo>
                <a:close/>
              </a:path>
            </a:pathLst>
          </a:custGeom>
          <a:solidFill>
            <a:srgbClr val="6AAC9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680133" y="2487615"/>
            <a:ext cx="773112" cy="1392236"/>
            <a:chOff x="8240713" y="2487615"/>
            <a:chExt cx="773112" cy="1392236"/>
          </a:xfrm>
        </p:grpSpPr>
        <p:sp>
          <p:nvSpPr>
            <p:cNvPr id="68" name="椭圆 42"/>
            <p:cNvSpPr>
              <a:spLocks noChangeArrowheads="1"/>
            </p:cNvSpPr>
            <p:nvPr/>
          </p:nvSpPr>
          <p:spPr bwMode="auto">
            <a:xfrm>
              <a:off x="8240713" y="3106739"/>
              <a:ext cx="773112" cy="773112"/>
            </a:xfrm>
            <a:prstGeom prst="ellipse">
              <a:avLst/>
            </a:prstGeom>
            <a:solidFill>
              <a:srgbClr val="6AAC90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cxnSp>
          <p:nvCxnSpPr>
            <p:cNvPr id="69" name="直接连接符 43"/>
            <p:cNvCxnSpPr>
              <a:cxnSpLocks noChangeShapeType="1"/>
            </p:cNvCxnSpPr>
            <p:nvPr/>
          </p:nvCxnSpPr>
          <p:spPr bwMode="auto">
            <a:xfrm flipH="1" flipV="1">
              <a:off x="8625683" y="2560640"/>
              <a:ext cx="794" cy="539751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" name="椭圆 44"/>
            <p:cNvSpPr>
              <a:spLocks noChangeArrowheads="1"/>
            </p:cNvSpPr>
            <p:nvPr/>
          </p:nvSpPr>
          <p:spPr bwMode="auto">
            <a:xfrm flipV="1">
              <a:off x="8588376" y="2487615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文本框 50"/>
          <p:cNvSpPr txBox="1">
            <a:spLocks noChangeArrowheads="1"/>
          </p:cNvSpPr>
          <p:nvPr/>
        </p:nvSpPr>
        <p:spPr bwMode="auto">
          <a:xfrm>
            <a:off x="8210233" y="4124327"/>
            <a:ext cx="171291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pc="300" dirty="0" err="1"/>
              <a:t>xxxx.x-xxxx.x</a:t>
            </a:r>
            <a:endParaRPr lang="en-US" spc="300" dirty="0"/>
          </a:p>
          <a:p>
            <a:r>
              <a:rPr lang="en-US" spc="300" dirty="0"/>
              <a:t>[</a:t>
            </a:r>
            <a:r>
              <a:rPr lang="zh-CN" altLang="en-US" spc="300" dirty="0"/>
              <a:t>培训机构的名称</a:t>
            </a:r>
            <a:r>
              <a:rPr lang="en-US" spc="300" dirty="0"/>
              <a:t>]</a:t>
            </a:r>
          </a:p>
          <a:p>
            <a:r>
              <a:rPr lang="en-US" spc="300" dirty="0"/>
              <a:t>[</a:t>
            </a:r>
            <a:r>
              <a:rPr lang="zh-CN" altLang="en-US" spc="300" dirty="0"/>
              <a:t>培训的内容</a:t>
            </a:r>
            <a:r>
              <a:rPr lang="en-US" spc="300" dirty="0"/>
              <a:t>]</a:t>
            </a:r>
          </a:p>
        </p:txBody>
      </p:sp>
      <p:sp>
        <p:nvSpPr>
          <p:cNvPr id="47" name="任意多边形 36"/>
          <p:cNvSpPr>
            <a:spLocks/>
          </p:cNvSpPr>
          <p:nvPr/>
        </p:nvSpPr>
        <p:spPr bwMode="auto">
          <a:xfrm>
            <a:off x="6140979" y="2363995"/>
            <a:ext cx="1714500" cy="320262"/>
          </a:xfrm>
          <a:custGeom>
            <a:avLst/>
            <a:gdLst>
              <a:gd name="T0" fmla="*/ 0 w 1524075"/>
              <a:gd name="T1" fmla="*/ 0 h 169416"/>
              <a:gd name="T2" fmla="*/ 1427460 w 1524075"/>
              <a:gd name="T3" fmla="*/ 0 h 169416"/>
              <a:gd name="T4" fmla="*/ 1524075 w 1524075"/>
              <a:gd name="T5" fmla="*/ 84708 h 169416"/>
              <a:gd name="T6" fmla="*/ 1427460 w 1524075"/>
              <a:gd name="T7" fmla="*/ 169416 h 169416"/>
              <a:gd name="T8" fmla="*/ 0 w 1524075"/>
              <a:gd name="T9" fmla="*/ 169416 h 169416"/>
              <a:gd name="T10" fmla="*/ 96615 w 1524075"/>
              <a:gd name="T11" fmla="*/ 84708 h 169416"/>
              <a:gd name="T12" fmla="*/ 0 w 1524075"/>
              <a:gd name="T13" fmla="*/ 0 h 169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4075" h="169416">
                <a:moveTo>
                  <a:pt x="0" y="0"/>
                </a:moveTo>
                <a:lnTo>
                  <a:pt x="1427460" y="0"/>
                </a:lnTo>
                <a:lnTo>
                  <a:pt x="1524075" y="84708"/>
                </a:lnTo>
                <a:lnTo>
                  <a:pt x="1427460" y="169416"/>
                </a:lnTo>
                <a:lnTo>
                  <a:pt x="0" y="169416"/>
                </a:lnTo>
                <a:lnTo>
                  <a:pt x="96615" y="84708"/>
                </a:lnTo>
                <a:lnTo>
                  <a:pt x="0" y="0"/>
                </a:lnTo>
                <a:close/>
              </a:path>
            </a:pathLst>
          </a:custGeom>
          <a:solidFill>
            <a:srgbClr val="FFB901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611673" y="2487615"/>
            <a:ext cx="773113" cy="1392236"/>
            <a:chOff x="6527801" y="2487615"/>
            <a:chExt cx="773113" cy="1392236"/>
          </a:xfrm>
        </p:grpSpPr>
        <p:sp>
          <p:nvSpPr>
            <p:cNvPr id="64" name="椭圆 37"/>
            <p:cNvSpPr>
              <a:spLocks noChangeArrowheads="1"/>
            </p:cNvSpPr>
            <p:nvPr/>
          </p:nvSpPr>
          <p:spPr bwMode="auto">
            <a:xfrm>
              <a:off x="6527801" y="3106739"/>
              <a:ext cx="773113" cy="773112"/>
            </a:xfrm>
            <a:prstGeom prst="ellipse">
              <a:avLst/>
            </a:prstGeom>
            <a:solidFill>
              <a:srgbClr val="FFB901"/>
            </a:solidFill>
            <a:ln>
              <a:noFill/>
            </a:ln>
            <a:extLst/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cxnSp>
          <p:nvCxnSpPr>
            <p:cNvPr id="65" name="直接连接符 38"/>
            <p:cNvCxnSpPr>
              <a:cxnSpLocks noChangeShapeType="1"/>
            </p:cNvCxnSpPr>
            <p:nvPr/>
          </p:nvCxnSpPr>
          <p:spPr bwMode="auto">
            <a:xfrm flipV="1">
              <a:off x="6911975" y="2560640"/>
              <a:ext cx="0" cy="539751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6" name="椭圆 39"/>
            <p:cNvSpPr>
              <a:spLocks noChangeArrowheads="1"/>
            </p:cNvSpPr>
            <p:nvPr/>
          </p:nvSpPr>
          <p:spPr bwMode="auto">
            <a:xfrm flipV="1">
              <a:off x="6875464" y="2487615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50"/>
          <p:cNvSpPr txBox="1">
            <a:spLocks noChangeArrowheads="1"/>
          </p:cNvSpPr>
          <p:nvPr/>
        </p:nvSpPr>
        <p:spPr bwMode="auto">
          <a:xfrm>
            <a:off x="6141773" y="4124327"/>
            <a:ext cx="171291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pc="300" dirty="0" err="1"/>
              <a:t>xxxx.x-xxxx.x</a:t>
            </a:r>
            <a:endParaRPr lang="en-US" spc="300" dirty="0"/>
          </a:p>
          <a:p>
            <a:r>
              <a:rPr lang="en-US" spc="300" dirty="0"/>
              <a:t>[</a:t>
            </a:r>
            <a:r>
              <a:rPr lang="zh-CN" altLang="en-US" spc="300" dirty="0"/>
              <a:t>培训机构的名称</a:t>
            </a:r>
            <a:r>
              <a:rPr lang="en-US" spc="300" dirty="0"/>
              <a:t>]</a:t>
            </a:r>
          </a:p>
          <a:p>
            <a:r>
              <a:rPr lang="en-US" spc="300" dirty="0"/>
              <a:t>[</a:t>
            </a:r>
            <a:r>
              <a:rPr lang="zh-CN" altLang="en-US" spc="300" dirty="0"/>
              <a:t>培训的内容</a:t>
            </a:r>
            <a:r>
              <a:rPr lang="en-US" spc="300" dirty="0"/>
              <a:t>]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64348" y="188640"/>
            <a:ext cx="3354212" cy="699729"/>
            <a:chOff x="364348" y="188640"/>
            <a:chExt cx="3354212" cy="699729"/>
          </a:xfrm>
        </p:grpSpPr>
        <p:sp>
          <p:nvSpPr>
            <p:cNvPr id="37" name="文本框 27"/>
            <p:cNvSpPr txBox="1"/>
            <p:nvPr/>
          </p:nvSpPr>
          <p:spPr>
            <a:xfrm>
              <a:off x="1210914" y="315905"/>
              <a:ext cx="250764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教育培训经</a:t>
              </a:r>
              <a:r>
                <a: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历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8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22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曾获</a:t>
              </a:r>
              <a:r>
                <a: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荣誉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981366" y="1106655"/>
            <a:ext cx="4732337" cy="5143500"/>
            <a:chOff x="3827463" y="1266825"/>
            <a:chExt cx="4732337" cy="5143500"/>
          </a:xfrm>
        </p:grpSpPr>
        <p:cxnSp>
          <p:nvCxnSpPr>
            <p:cNvPr id="31" name="直接连接符 46"/>
            <p:cNvCxnSpPr>
              <a:cxnSpLocks noChangeShapeType="1"/>
            </p:cNvCxnSpPr>
            <p:nvPr/>
          </p:nvCxnSpPr>
          <p:spPr bwMode="auto">
            <a:xfrm>
              <a:off x="7429500" y="1266825"/>
              <a:ext cx="0" cy="5143500"/>
            </a:xfrm>
            <a:prstGeom prst="line">
              <a:avLst/>
            </a:prstGeom>
            <a:noFill/>
            <a:ln w="28575" algn="ctr">
              <a:solidFill>
                <a:srgbClr val="FFB901"/>
              </a:solidFill>
              <a:prstDash val="sys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矩形 1"/>
            <p:cNvSpPr/>
            <p:nvPr/>
          </p:nvSpPr>
          <p:spPr>
            <a:xfrm>
              <a:off x="3827463" y="1774825"/>
              <a:ext cx="3384550" cy="971550"/>
            </a:xfrm>
            <a:custGeom>
              <a:avLst/>
              <a:gdLst/>
              <a:ahLst/>
              <a:cxnLst/>
              <a:rect l="l" t="t" r="r" b="b"/>
              <a:pathLst>
                <a:path w="5512819" h="1584176">
                  <a:moveTo>
                    <a:pt x="0" y="0"/>
                  </a:moveTo>
                  <a:lnTo>
                    <a:pt x="5184576" y="0"/>
                  </a:lnTo>
                  <a:lnTo>
                    <a:pt x="5184576" y="529601"/>
                  </a:lnTo>
                  <a:lnTo>
                    <a:pt x="5512819" y="761350"/>
                  </a:lnTo>
                  <a:lnTo>
                    <a:pt x="5184576" y="993099"/>
                  </a:lnTo>
                  <a:lnTo>
                    <a:pt x="5184576" y="1584176"/>
                  </a:lnTo>
                  <a:lnTo>
                    <a:pt x="528496" y="1584176"/>
                  </a:lnTo>
                  <a:lnTo>
                    <a:pt x="0" y="1175077"/>
                  </a:lnTo>
                  <a:close/>
                </a:path>
              </a:pathLst>
            </a:custGeom>
            <a:solidFill>
              <a:srgbClr val="FFB901"/>
            </a:solidFill>
            <a:ln w="28575" cap="flat" cmpd="sng" algn="ctr">
              <a:noFill/>
              <a:prstDash val="solid"/>
            </a:ln>
            <a:effectLst/>
          </p:spPr>
          <p:txBody>
            <a:bodyPr lIns="360000" tIns="360000" rIns="288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"CHIP《</a:t>
              </a: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新电脑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读者最信赖的办公软件产品品牌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endParaRPr lang="zh-CN" altLang="en-US" sz="1400" kern="0" spc="3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878264" y="1817688"/>
              <a:ext cx="3095625" cy="265112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ABC</a:t>
              </a:r>
              <a:r>
                <a:rPr lang="zh-CN" altLang="en-US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</a:t>
              </a:r>
            </a:p>
          </p:txBody>
        </p:sp>
        <p:sp>
          <p:nvSpPr>
            <p:cNvPr id="41" name="椭圆 40"/>
            <p:cNvSpPr/>
            <p:nvPr/>
          </p:nvSpPr>
          <p:spPr>
            <a:xfrm>
              <a:off x="7372350" y="2206625"/>
              <a:ext cx="107950" cy="107950"/>
            </a:xfrm>
            <a:prstGeom prst="ellipse">
              <a:avLst/>
            </a:prstGeom>
            <a:blipFill rotWithShape="0">
              <a:blip r:embed="rId3">
                <a:duotone>
                  <a:schemeClr val="bg2">
                    <a:shade val="69000"/>
                    <a:hueMod val="108000"/>
                    <a:satMod val="164000"/>
                    <a:lumMod val="74000"/>
                  </a:schemeClr>
                  <a:schemeClr val="bg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 l="-1016178" t="-653181" r="-1224863" b="-563654"/>
              </a:stretch>
            </a:blipFill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8"/>
            <p:cNvSpPr txBox="1"/>
            <p:nvPr/>
          </p:nvSpPr>
          <p:spPr>
            <a:xfrm>
              <a:off x="7499350" y="2006600"/>
              <a:ext cx="920750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b="1" kern="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itchFamily="34" charset="0"/>
                </a:rPr>
                <a:t>2010</a:t>
              </a:r>
            </a:p>
          </p:txBody>
        </p:sp>
        <p:sp>
          <p:nvSpPr>
            <p:cNvPr id="46" name="矩形 1"/>
            <p:cNvSpPr/>
            <p:nvPr/>
          </p:nvSpPr>
          <p:spPr>
            <a:xfrm>
              <a:off x="3827463" y="3233738"/>
              <a:ext cx="3384550" cy="971550"/>
            </a:xfrm>
            <a:custGeom>
              <a:avLst/>
              <a:gdLst/>
              <a:ahLst/>
              <a:cxnLst/>
              <a:rect l="l" t="t" r="r" b="b"/>
              <a:pathLst>
                <a:path w="5512819" h="1584176">
                  <a:moveTo>
                    <a:pt x="0" y="0"/>
                  </a:moveTo>
                  <a:lnTo>
                    <a:pt x="5184576" y="0"/>
                  </a:lnTo>
                  <a:lnTo>
                    <a:pt x="5184576" y="529601"/>
                  </a:lnTo>
                  <a:lnTo>
                    <a:pt x="5512819" y="761350"/>
                  </a:lnTo>
                  <a:lnTo>
                    <a:pt x="5184576" y="993099"/>
                  </a:lnTo>
                  <a:lnTo>
                    <a:pt x="5184576" y="1584176"/>
                  </a:lnTo>
                  <a:lnTo>
                    <a:pt x="528496" y="1584176"/>
                  </a:lnTo>
                  <a:lnTo>
                    <a:pt x="0" y="1175077"/>
                  </a:lnTo>
                  <a:close/>
                </a:path>
              </a:pathLst>
            </a:custGeom>
            <a:solidFill>
              <a:srgbClr val="FFB901"/>
            </a:solidFill>
            <a:ln w="28575" cap="flat" cmpd="sng" algn="ctr">
              <a:noFill/>
              <a:prstDash val="solid"/>
            </a:ln>
            <a:effectLst/>
          </p:spPr>
          <p:txBody>
            <a:bodyPr lIns="360000" tIns="360000" rIns="288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荣获 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年华军软件园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优秀软件奖</a:t>
              </a:r>
              <a:r>
                <a:rPr lang="en-US" altLang="zh-CN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endParaRPr lang="zh-CN" altLang="en-US" sz="1400" kern="0" spc="3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878264" y="3275013"/>
              <a:ext cx="3095625" cy="266700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ABC</a:t>
              </a:r>
              <a:r>
                <a:rPr lang="zh-CN" altLang="en-US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7372350" y="3665538"/>
              <a:ext cx="107950" cy="107950"/>
            </a:xfrm>
            <a:prstGeom prst="ellipse">
              <a:avLst/>
            </a:prstGeom>
            <a:blipFill rotWithShape="0">
              <a:blip r:embed="rId3">
                <a:duotone>
                  <a:schemeClr val="bg2">
                    <a:shade val="69000"/>
                    <a:hueMod val="108000"/>
                    <a:satMod val="164000"/>
                    <a:lumMod val="74000"/>
                  </a:schemeClr>
                  <a:schemeClr val="bg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 l="-1016178" t="-653181" r="-1224863" b="-563654"/>
              </a:stretch>
            </a:blipFill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57"/>
            <p:cNvSpPr txBox="1"/>
            <p:nvPr/>
          </p:nvSpPr>
          <p:spPr>
            <a:xfrm>
              <a:off x="7499350" y="3465513"/>
              <a:ext cx="1060450" cy="4524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b="1" kern="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itchFamily="34" charset="0"/>
                </a:rPr>
                <a:t>2011</a:t>
              </a:r>
              <a:endParaRPr lang="en-US" altLang="zh-CN" sz="2400" b="1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endParaRPr>
            </a:p>
          </p:txBody>
        </p:sp>
        <p:sp>
          <p:nvSpPr>
            <p:cNvPr id="51" name="矩形 1"/>
            <p:cNvSpPr/>
            <p:nvPr/>
          </p:nvSpPr>
          <p:spPr>
            <a:xfrm>
              <a:off x="3827463" y="4691064"/>
              <a:ext cx="3384550" cy="973137"/>
            </a:xfrm>
            <a:custGeom>
              <a:avLst/>
              <a:gdLst/>
              <a:ahLst/>
              <a:cxnLst/>
              <a:rect l="l" t="t" r="r" b="b"/>
              <a:pathLst>
                <a:path w="5512819" h="1584176">
                  <a:moveTo>
                    <a:pt x="0" y="0"/>
                  </a:moveTo>
                  <a:lnTo>
                    <a:pt x="5184576" y="0"/>
                  </a:lnTo>
                  <a:lnTo>
                    <a:pt x="5184576" y="529601"/>
                  </a:lnTo>
                  <a:lnTo>
                    <a:pt x="5512819" y="761350"/>
                  </a:lnTo>
                  <a:lnTo>
                    <a:pt x="5184576" y="993099"/>
                  </a:lnTo>
                  <a:lnTo>
                    <a:pt x="5184576" y="1584176"/>
                  </a:lnTo>
                  <a:lnTo>
                    <a:pt x="528496" y="1584176"/>
                  </a:lnTo>
                  <a:lnTo>
                    <a:pt x="0" y="1175077"/>
                  </a:lnTo>
                  <a:close/>
                </a:path>
              </a:pathLst>
            </a:custGeom>
            <a:solidFill>
              <a:srgbClr val="FFB901"/>
            </a:solidFill>
            <a:ln w="28575" cap="flat" cmpd="sng" algn="ctr">
              <a:noFill/>
              <a:prstDash val="solid"/>
            </a:ln>
            <a:effectLst/>
          </p:spPr>
          <p:txBody>
            <a:bodyPr lIns="360000" tIns="360000" rIns="288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400" kern="0" spc="3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移动版荣获青岛首届东北亚版交会创意银奖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3878264" y="4733926"/>
              <a:ext cx="3095625" cy="265113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en-US" altLang="zh-CN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ABC</a:t>
              </a:r>
              <a:r>
                <a:rPr lang="zh-CN" altLang="en-US" sz="1600" kern="0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</a:t>
              </a:r>
            </a:p>
          </p:txBody>
        </p:sp>
        <p:sp>
          <p:nvSpPr>
            <p:cNvPr id="53" name="椭圆 52"/>
            <p:cNvSpPr/>
            <p:nvPr/>
          </p:nvSpPr>
          <p:spPr>
            <a:xfrm>
              <a:off x="7372350" y="5124450"/>
              <a:ext cx="107950" cy="107950"/>
            </a:xfrm>
            <a:prstGeom prst="ellipse">
              <a:avLst/>
            </a:prstGeom>
            <a:blipFill rotWithShape="0">
              <a:blip r:embed="rId3">
                <a:duotone>
                  <a:schemeClr val="bg2">
                    <a:shade val="69000"/>
                    <a:hueMod val="108000"/>
                    <a:satMod val="164000"/>
                    <a:lumMod val="74000"/>
                  </a:schemeClr>
                  <a:schemeClr val="bg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 l="-1016178" t="-653181" r="-1224863" b="-563654"/>
              </a:stretch>
            </a:blipFill>
            <a:ln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66"/>
            <p:cNvSpPr txBox="1"/>
            <p:nvPr/>
          </p:nvSpPr>
          <p:spPr>
            <a:xfrm>
              <a:off x="7499350" y="4924425"/>
              <a:ext cx="1060450" cy="512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2100" b="1" kern="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itchFamily="34" charset="0"/>
                </a:rPr>
                <a:t>2012</a:t>
              </a:r>
              <a:endParaRPr lang="en-US" altLang="zh-CN" sz="2400" b="1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58" y="1513675"/>
            <a:ext cx="4329460" cy="4329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矩形 33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6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专业技能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803201" y="3204972"/>
            <a:ext cx="1572126" cy="1572126"/>
            <a:chOff x="2229853" y="2642937"/>
            <a:chExt cx="1572126" cy="1572126"/>
          </a:xfrm>
        </p:grpSpPr>
        <p:sp>
          <p:nvSpPr>
            <p:cNvPr id="4" name="椭圆 3"/>
            <p:cNvSpPr/>
            <p:nvPr/>
          </p:nvSpPr>
          <p:spPr>
            <a:xfrm>
              <a:off x="2229853" y="2642937"/>
              <a:ext cx="1572126" cy="1572126"/>
            </a:xfrm>
            <a:prstGeom prst="ellipse">
              <a:avLst/>
            </a:prstGeom>
            <a:gradFill flip="none" rotWithShape="1">
              <a:gsLst>
                <a:gs pos="19000">
                  <a:schemeClr val="tx1"/>
                </a:gs>
                <a:gs pos="20000">
                  <a:srgbClr val="FFB901"/>
                </a:gs>
              </a:gsLst>
              <a:lin ang="5400000" scaled="1"/>
              <a:tileRect/>
            </a:gradFill>
            <a:ln w="25400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42674" y="3228945"/>
              <a:ext cx="9464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Arial" pitchFamily="34" charset="0"/>
                  <a:cs typeface="Arial" pitchFamily="34" charset="0"/>
                </a:rPr>
                <a:t>80</a:t>
              </a:r>
              <a:r>
                <a:rPr lang="en-US" altLang="zh-CN" sz="1200" b="1" dirty="0" smtClean="0">
                  <a:latin typeface="Arial" pitchFamily="34" charset="0"/>
                  <a:cs typeface="Arial" pitchFamily="34" charset="0"/>
                </a:rPr>
                <a:t>%</a:t>
              </a:r>
              <a:endParaRPr lang="zh-CN" alt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13875" y="2338862"/>
            <a:ext cx="1350779" cy="521205"/>
            <a:chOff x="1814464" y="1772816"/>
            <a:chExt cx="1350779" cy="521205"/>
          </a:xfrm>
        </p:grpSpPr>
        <p:sp>
          <p:nvSpPr>
            <p:cNvPr id="26" name="矩形 25"/>
            <p:cNvSpPr/>
            <p:nvPr/>
          </p:nvSpPr>
          <p:spPr>
            <a:xfrm>
              <a:off x="1814464" y="1772816"/>
              <a:ext cx="1350779" cy="400728"/>
            </a:xfrm>
            <a:prstGeom prst="rect">
              <a:avLst/>
            </a:prstGeom>
            <a:solidFill>
              <a:srgbClr val="6AA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Arial" pitchFamily="34" charset="0"/>
                  <a:cs typeface="Arial" pitchFamily="34" charset="0"/>
                </a:rPr>
                <a:t>PS</a:t>
              </a:r>
              <a:endParaRPr lang="zh-CN" altLang="en-US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2379577" y="2133600"/>
              <a:ext cx="158214" cy="160421"/>
            </a:xfrm>
            <a:custGeom>
              <a:avLst/>
              <a:gdLst>
                <a:gd name="connsiteX0" fmla="*/ 0 w 158214"/>
                <a:gd name="connsiteY0" fmla="*/ 160421 h 160421"/>
                <a:gd name="connsiteX1" fmla="*/ 79107 w 158214"/>
                <a:gd name="connsiteY1" fmla="*/ 0 h 160421"/>
                <a:gd name="connsiteX2" fmla="*/ 158214 w 158214"/>
                <a:gd name="connsiteY2" fmla="*/ 160421 h 160421"/>
                <a:gd name="connsiteX3" fmla="*/ 0 w 158214"/>
                <a:gd name="connsiteY3" fmla="*/ 160421 h 160421"/>
                <a:gd name="connsiteX0" fmla="*/ 0 w 158214"/>
                <a:gd name="connsiteY0" fmla="*/ 160421 h 160421"/>
                <a:gd name="connsiteX1" fmla="*/ 79107 w 158214"/>
                <a:gd name="connsiteY1" fmla="*/ 0 h 160421"/>
                <a:gd name="connsiteX2" fmla="*/ 158214 w 158214"/>
                <a:gd name="connsiteY2" fmla="*/ 160421 h 160421"/>
                <a:gd name="connsiteX3" fmla="*/ 0 w 158214"/>
                <a:gd name="connsiteY3" fmla="*/ 160421 h 160421"/>
                <a:gd name="connsiteX0" fmla="*/ 0 w 158214"/>
                <a:gd name="connsiteY0" fmla="*/ 160421 h 160421"/>
                <a:gd name="connsiteX1" fmla="*/ 79107 w 158214"/>
                <a:gd name="connsiteY1" fmla="*/ 0 h 160421"/>
                <a:gd name="connsiteX2" fmla="*/ 158214 w 158214"/>
                <a:gd name="connsiteY2" fmla="*/ 160421 h 160421"/>
                <a:gd name="connsiteX3" fmla="*/ 0 w 158214"/>
                <a:gd name="connsiteY3" fmla="*/ 160421 h 160421"/>
                <a:gd name="connsiteX0" fmla="*/ 0 w 158214"/>
                <a:gd name="connsiteY0" fmla="*/ 160421 h 160421"/>
                <a:gd name="connsiteX1" fmla="*/ 34657 w 158214"/>
                <a:gd name="connsiteY1" fmla="*/ 0 h 160421"/>
                <a:gd name="connsiteX2" fmla="*/ 158214 w 158214"/>
                <a:gd name="connsiteY2" fmla="*/ 160421 h 160421"/>
                <a:gd name="connsiteX3" fmla="*/ 0 w 158214"/>
                <a:gd name="connsiteY3" fmla="*/ 160421 h 16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14" h="160421">
                  <a:moveTo>
                    <a:pt x="0" y="160421"/>
                  </a:moveTo>
                  <a:lnTo>
                    <a:pt x="34657" y="0"/>
                  </a:lnTo>
                  <a:cubicBezTo>
                    <a:pt x="80076" y="47124"/>
                    <a:pt x="131845" y="106947"/>
                    <a:pt x="158214" y="160421"/>
                  </a:cubicBezTo>
                  <a:lnTo>
                    <a:pt x="0" y="160421"/>
                  </a:lnTo>
                  <a:close/>
                </a:path>
              </a:pathLst>
            </a:custGeom>
            <a:solidFill>
              <a:srgbClr val="6AAC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08986" y="2338862"/>
            <a:ext cx="1572126" cy="2442247"/>
            <a:chOff x="4108986" y="1772816"/>
            <a:chExt cx="1572126" cy="2442247"/>
          </a:xfrm>
        </p:grpSpPr>
        <p:grpSp>
          <p:nvGrpSpPr>
            <p:cNvPr id="23" name="组合 22"/>
            <p:cNvGrpSpPr/>
            <p:nvPr/>
          </p:nvGrpSpPr>
          <p:grpSpPr>
            <a:xfrm>
              <a:off x="4108986" y="2642937"/>
              <a:ext cx="1572126" cy="1572126"/>
              <a:chOff x="4393420" y="2642937"/>
              <a:chExt cx="1572126" cy="1572126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393420" y="2642937"/>
                <a:ext cx="1572126" cy="1572126"/>
              </a:xfrm>
              <a:prstGeom prst="ellipse">
                <a:avLst/>
              </a:prstGeom>
              <a:gradFill flip="none" rotWithShape="1">
                <a:gsLst>
                  <a:gs pos="9000">
                    <a:schemeClr val="tx1"/>
                  </a:gs>
                  <a:gs pos="10000">
                    <a:srgbClr val="FFB901"/>
                  </a:gs>
                </a:gsLst>
                <a:lin ang="5400000" scaled="1"/>
                <a:tileRect/>
              </a:gradFill>
              <a:ln w="25400">
                <a:solidFill>
                  <a:srgbClr val="FFB9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706241" y="3228945"/>
                <a:ext cx="9464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90</a:t>
                </a:r>
                <a:r>
                  <a:rPr lang="en-US" altLang="zh-CN" sz="1200" b="1" dirty="0" smtClean="0">
                    <a:latin typeface="Arial" pitchFamily="34" charset="0"/>
                    <a:cs typeface="Arial" pitchFamily="34" charset="0"/>
                  </a:rPr>
                  <a:t>%</a:t>
                </a:r>
                <a:endParaRPr lang="zh-CN" altLang="en-US" sz="20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219660" y="1772816"/>
              <a:ext cx="1350779" cy="521205"/>
              <a:chOff x="1814464" y="1772816"/>
              <a:chExt cx="1350779" cy="52120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814464" y="1772816"/>
                <a:ext cx="1350779" cy="400728"/>
              </a:xfrm>
              <a:prstGeom prst="rect">
                <a:avLst/>
              </a:pr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AI</a:t>
                </a:r>
                <a:endParaRPr lang="zh-CN" altLang="en-US" sz="20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等腰三角形 26"/>
              <p:cNvSpPr/>
              <p:nvPr/>
            </p:nvSpPr>
            <p:spPr>
              <a:xfrm flipV="1">
                <a:off x="2379577" y="2133600"/>
                <a:ext cx="158214" cy="160421"/>
              </a:xfrm>
              <a:custGeom>
                <a:avLst/>
                <a:gdLst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3465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214" h="160421">
                    <a:moveTo>
                      <a:pt x="0" y="160421"/>
                    </a:moveTo>
                    <a:lnTo>
                      <a:pt x="34657" y="0"/>
                    </a:lnTo>
                    <a:cubicBezTo>
                      <a:pt x="80076" y="47124"/>
                      <a:pt x="131845" y="106947"/>
                      <a:pt x="158214" y="160421"/>
                    </a:cubicBezTo>
                    <a:lnTo>
                      <a:pt x="0" y="160421"/>
                    </a:lnTo>
                    <a:close/>
                  </a:path>
                </a:pathLst>
              </a:cu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414771" y="2338862"/>
            <a:ext cx="1572126" cy="2442247"/>
            <a:chOff x="6414771" y="1772816"/>
            <a:chExt cx="1572126" cy="2442247"/>
          </a:xfrm>
        </p:grpSpPr>
        <p:grpSp>
          <p:nvGrpSpPr>
            <p:cNvPr id="24" name="组合 23"/>
            <p:cNvGrpSpPr/>
            <p:nvPr/>
          </p:nvGrpSpPr>
          <p:grpSpPr>
            <a:xfrm>
              <a:off x="6414771" y="2642937"/>
              <a:ext cx="1572126" cy="1572126"/>
              <a:chOff x="6556987" y="2642937"/>
              <a:chExt cx="1572126" cy="1572126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556987" y="2642937"/>
                <a:ext cx="1572126" cy="1572126"/>
              </a:xfrm>
              <a:prstGeom prst="ellipse">
                <a:avLst/>
              </a:prstGeom>
              <a:gradFill flip="none" rotWithShape="1">
                <a:gsLst>
                  <a:gs pos="29000">
                    <a:schemeClr val="tx1"/>
                  </a:gs>
                  <a:gs pos="30000">
                    <a:srgbClr val="FFB901"/>
                  </a:gs>
                </a:gsLst>
                <a:lin ang="5400000" scaled="1"/>
                <a:tileRect/>
              </a:gradFill>
              <a:ln w="25400">
                <a:solidFill>
                  <a:srgbClr val="FFB9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869808" y="3228945"/>
                <a:ext cx="9464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70</a:t>
                </a:r>
                <a:r>
                  <a:rPr lang="en-US" altLang="zh-CN" sz="1200" b="1" dirty="0" smtClean="0">
                    <a:latin typeface="Arial" pitchFamily="34" charset="0"/>
                    <a:cs typeface="Arial" pitchFamily="34" charset="0"/>
                  </a:rPr>
                  <a:t>%</a:t>
                </a:r>
                <a:endParaRPr lang="zh-CN" alt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525445" y="1772816"/>
              <a:ext cx="1350779" cy="521205"/>
              <a:chOff x="1814464" y="1772816"/>
              <a:chExt cx="1350779" cy="52120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814464" y="1772816"/>
                <a:ext cx="1350779" cy="400728"/>
              </a:xfrm>
              <a:prstGeom prst="rect">
                <a:avLst/>
              </a:pr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DW</a:t>
                </a:r>
                <a:endParaRPr lang="zh-CN" altLang="en-US" sz="20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6" name="等腰三角形 26"/>
              <p:cNvSpPr/>
              <p:nvPr/>
            </p:nvSpPr>
            <p:spPr>
              <a:xfrm flipV="1">
                <a:off x="2379577" y="2133600"/>
                <a:ext cx="158214" cy="160421"/>
              </a:xfrm>
              <a:custGeom>
                <a:avLst/>
                <a:gdLst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3465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214" h="160421">
                    <a:moveTo>
                      <a:pt x="0" y="160421"/>
                    </a:moveTo>
                    <a:lnTo>
                      <a:pt x="34657" y="0"/>
                    </a:lnTo>
                    <a:cubicBezTo>
                      <a:pt x="80076" y="47124"/>
                      <a:pt x="131845" y="106947"/>
                      <a:pt x="158214" y="160421"/>
                    </a:cubicBezTo>
                    <a:lnTo>
                      <a:pt x="0" y="160421"/>
                    </a:lnTo>
                    <a:close/>
                  </a:path>
                </a:pathLst>
              </a:cu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8720555" y="2338862"/>
            <a:ext cx="1572126" cy="2442247"/>
            <a:chOff x="8720555" y="1772816"/>
            <a:chExt cx="1572126" cy="2442247"/>
          </a:xfrm>
        </p:grpSpPr>
        <p:grpSp>
          <p:nvGrpSpPr>
            <p:cNvPr id="25" name="组合 24"/>
            <p:cNvGrpSpPr/>
            <p:nvPr/>
          </p:nvGrpSpPr>
          <p:grpSpPr>
            <a:xfrm>
              <a:off x="8720555" y="2642937"/>
              <a:ext cx="1572126" cy="1572126"/>
              <a:chOff x="8720555" y="2642937"/>
              <a:chExt cx="1572126" cy="1572126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720555" y="2642937"/>
                <a:ext cx="1572126" cy="1572126"/>
              </a:xfrm>
              <a:prstGeom prst="ellipse">
                <a:avLst/>
              </a:prstGeom>
              <a:gradFill flip="none" rotWithShape="1">
                <a:gsLst>
                  <a:gs pos="24000">
                    <a:schemeClr val="tx1"/>
                  </a:gs>
                  <a:gs pos="25000">
                    <a:srgbClr val="FFB901"/>
                  </a:gs>
                </a:gsLst>
                <a:lin ang="5400000" scaled="1"/>
                <a:tileRect/>
              </a:gradFill>
              <a:ln w="25400">
                <a:solidFill>
                  <a:srgbClr val="FFB9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033376" y="3228945"/>
                <a:ext cx="9464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75</a:t>
                </a:r>
                <a:r>
                  <a:rPr lang="en-US" altLang="zh-CN" sz="1200" b="1" dirty="0" smtClean="0">
                    <a:latin typeface="Arial" pitchFamily="34" charset="0"/>
                    <a:cs typeface="Arial" pitchFamily="34" charset="0"/>
                  </a:rPr>
                  <a:t>%</a:t>
                </a:r>
                <a:endParaRPr lang="zh-CN" alt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831229" y="1772816"/>
              <a:ext cx="1350779" cy="521205"/>
              <a:chOff x="1814464" y="1772816"/>
              <a:chExt cx="1350779" cy="5212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814464" y="1772816"/>
                <a:ext cx="1350779" cy="400728"/>
              </a:xfrm>
              <a:prstGeom prst="rect">
                <a:avLst/>
              </a:pr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latin typeface="Arial" pitchFamily="34" charset="0"/>
                    <a:cs typeface="Arial" pitchFamily="34" charset="0"/>
                  </a:rPr>
                  <a:t>PR</a:t>
                </a:r>
                <a:endParaRPr lang="zh-CN" altLang="en-US" sz="20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9" name="等腰三角形 26"/>
              <p:cNvSpPr/>
              <p:nvPr/>
            </p:nvSpPr>
            <p:spPr>
              <a:xfrm flipV="1">
                <a:off x="2379577" y="2133600"/>
                <a:ext cx="158214" cy="160421"/>
              </a:xfrm>
              <a:custGeom>
                <a:avLst/>
                <a:gdLst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7910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  <a:gd name="connsiteX0" fmla="*/ 0 w 158214"/>
                  <a:gd name="connsiteY0" fmla="*/ 160421 h 160421"/>
                  <a:gd name="connsiteX1" fmla="*/ 34657 w 158214"/>
                  <a:gd name="connsiteY1" fmla="*/ 0 h 160421"/>
                  <a:gd name="connsiteX2" fmla="*/ 158214 w 158214"/>
                  <a:gd name="connsiteY2" fmla="*/ 160421 h 160421"/>
                  <a:gd name="connsiteX3" fmla="*/ 0 w 158214"/>
                  <a:gd name="connsiteY3" fmla="*/ 160421 h 160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214" h="160421">
                    <a:moveTo>
                      <a:pt x="0" y="160421"/>
                    </a:moveTo>
                    <a:lnTo>
                      <a:pt x="34657" y="0"/>
                    </a:lnTo>
                    <a:cubicBezTo>
                      <a:pt x="80076" y="47124"/>
                      <a:pt x="131845" y="106947"/>
                      <a:pt x="158214" y="160421"/>
                    </a:cubicBezTo>
                    <a:lnTo>
                      <a:pt x="0" y="160421"/>
                    </a:lnTo>
                    <a:close/>
                  </a:path>
                </a:pathLst>
              </a:custGeom>
              <a:solidFill>
                <a:srgbClr val="6AAC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20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64348" y="188640"/>
            <a:ext cx="2614705" cy="656086"/>
            <a:chOff x="364348" y="188640"/>
            <a:chExt cx="2614705" cy="656086"/>
          </a:xfrm>
        </p:grpSpPr>
        <p:sp>
          <p:nvSpPr>
            <p:cNvPr id="22" name="文本框 27"/>
            <p:cNvSpPr txBox="1"/>
            <p:nvPr/>
          </p:nvSpPr>
          <p:spPr>
            <a:xfrm>
              <a:off x="1210915" y="315905"/>
              <a:ext cx="1768138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r>
                <a: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en-US" altLang="zh-CN" sz="24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64348" y="188640"/>
              <a:ext cx="413302" cy="413654"/>
            </a:xfrm>
            <a:prstGeom prst="rect">
              <a:avLst/>
            </a:prstGeom>
            <a:noFill/>
            <a:ln w="28575">
              <a:solidFill>
                <a:srgbClr val="FFB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7960" y="312740"/>
              <a:ext cx="562975" cy="531986"/>
              <a:chOff x="507960" y="312740"/>
              <a:chExt cx="562975" cy="53198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523454" y="312740"/>
                <a:ext cx="531986" cy="531986"/>
              </a:xfrm>
              <a:prstGeom prst="rect">
                <a:avLst/>
              </a:prstGeom>
              <a:solidFill>
                <a:srgbClr val="FFB9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07960" y="347901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06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2510166" y="1556734"/>
            <a:ext cx="35285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pc="300" dirty="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部分作品</a:t>
            </a:r>
            <a:r>
              <a:rPr lang="zh-CN" altLang="en-US" sz="3600" b="1" spc="300" dirty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en-US" altLang="zh-CN" sz="3600" b="1" spc="300" dirty="0" smtClean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0553700" y="3259455"/>
            <a:ext cx="285234" cy="430530"/>
          </a:xfrm>
          <a:prstGeom prst="chevron">
            <a:avLst>
              <a:gd name="adj" fmla="val 82559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 flipH="1">
            <a:off x="1277074" y="3259455"/>
            <a:ext cx="285234" cy="430530"/>
          </a:xfrm>
          <a:prstGeom prst="chevron">
            <a:avLst>
              <a:gd name="adj" fmla="val 82559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81446" y="2711872"/>
            <a:ext cx="7029108" cy="1487243"/>
            <a:chOff x="2735212" y="2666152"/>
            <a:chExt cx="7029108" cy="1487243"/>
          </a:xfrm>
        </p:grpSpPr>
        <p:pic>
          <p:nvPicPr>
            <p:cNvPr id="2050" name="Picture 2" descr="http://file03.16sucai.com/2015/05/2015truzg5n0snt.gif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62" t="12903" r="33837" b="19187"/>
            <a:stretch/>
          </p:blipFill>
          <p:spPr bwMode="auto">
            <a:xfrm>
              <a:off x="2735212" y="2669601"/>
              <a:ext cx="1707616" cy="1480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14" t="16050" r="34624" b="15950"/>
            <a:stretch/>
          </p:blipFill>
          <p:spPr bwMode="auto">
            <a:xfrm>
              <a:off x="8066707" y="2670633"/>
              <a:ext cx="1697613" cy="14782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30" r="27439"/>
            <a:stretch/>
          </p:blipFill>
          <p:spPr bwMode="auto">
            <a:xfrm>
              <a:off x="5400960" y="2666152"/>
              <a:ext cx="1707616" cy="1487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6" name="文本框 27"/>
          <p:cNvSpPr txBox="1"/>
          <p:nvPr/>
        </p:nvSpPr>
        <p:spPr>
          <a:xfrm>
            <a:off x="4966931" y="4737496"/>
            <a:ext cx="226814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r>
              <a:rPr lang="zh-CN" altLang="en-US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b="1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28696" y="5189928"/>
            <a:ext cx="1544610" cy="0"/>
          </a:xfrm>
          <a:prstGeom prst="line">
            <a:avLst/>
          </a:prstGeom>
          <a:ln w="1905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328696" y="4737496"/>
            <a:ext cx="1544610" cy="0"/>
          </a:xfrm>
          <a:prstGeom prst="line">
            <a:avLst/>
          </a:prstGeom>
          <a:ln w="1905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4" name="文本框 27"/>
          <p:cNvSpPr txBox="1"/>
          <p:nvPr/>
        </p:nvSpPr>
        <p:spPr>
          <a:xfrm>
            <a:off x="5272497" y="1755995"/>
            <a:ext cx="3110178" cy="48013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更多的作品</a:t>
            </a:r>
            <a:r>
              <a:rPr lang="zh-CN" altLang="en-US" sz="12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2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访问我的主页</a:t>
            </a:r>
            <a:r>
              <a:rPr lang="en-US" altLang="zh-CN" sz="1200" b="1" dirty="0" smtClean="0">
                <a:latin typeface="Arial" pitchFamily="34" charset="0"/>
                <a:ea typeface="微软雅黑" panose="020B0503020204020204" pitchFamily="34" charset="-122"/>
                <a:cs typeface="Arial" pitchFamily="34" charset="0"/>
              </a:rPr>
              <a:t>slideshow.yanj.cn</a:t>
            </a:r>
          </a:p>
        </p:txBody>
      </p:sp>
      <p:sp>
        <p:nvSpPr>
          <p:cNvPr id="45" name="矩形 44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11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038563" y="366601"/>
            <a:ext cx="224166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  <a:endParaRPr lang="en-US" altLang="zh-CN" sz="2000" b="1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5031" y="279400"/>
            <a:ext cx="231936" cy="232134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538416" y="364590"/>
            <a:ext cx="502061" cy="405820"/>
            <a:chOff x="538416" y="364590"/>
            <a:chExt cx="502061" cy="405820"/>
          </a:xfrm>
        </p:grpSpPr>
        <p:sp>
          <p:nvSpPr>
            <p:cNvPr id="30" name="矩形 29"/>
            <p:cNvSpPr/>
            <p:nvPr/>
          </p:nvSpPr>
          <p:spPr>
            <a:xfrm>
              <a:off x="586537" y="364590"/>
              <a:ext cx="405820" cy="405820"/>
            </a:xfrm>
            <a:prstGeom prst="rect">
              <a:avLst/>
            </a:prstGeom>
            <a:solidFill>
              <a:srgbClr val="FFB9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38416" y="367445"/>
              <a:ext cx="5020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4601519" y="4009177"/>
            <a:ext cx="3172469" cy="379343"/>
          </a:xfrm>
          <a:custGeom>
            <a:avLst/>
            <a:gdLst>
              <a:gd name="connsiteX0" fmla="*/ 0 w 2044700"/>
              <a:gd name="connsiteY0" fmla="*/ 0 h 266700"/>
              <a:gd name="connsiteX1" fmla="*/ 0 w 2044700"/>
              <a:gd name="connsiteY1" fmla="*/ 266700 h 266700"/>
              <a:gd name="connsiteX2" fmla="*/ 2044700 w 2044700"/>
              <a:gd name="connsiteY2" fmla="*/ 266700 h 266700"/>
              <a:gd name="connsiteX3" fmla="*/ 2044700 w 2044700"/>
              <a:gd name="connsiteY3" fmla="*/ 5080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4700" h="266700">
                <a:moveTo>
                  <a:pt x="0" y="0"/>
                </a:moveTo>
                <a:lnTo>
                  <a:pt x="0" y="266700"/>
                </a:lnTo>
                <a:lnTo>
                  <a:pt x="2044700" y="266700"/>
                </a:lnTo>
                <a:lnTo>
                  <a:pt x="2044700" y="50800"/>
                </a:lnTo>
              </a:path>
            </a:pathLst>
          </a:custGeom>
          <a:noFill/>
          <a:ln w="2540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7341988" y="2196766"/>
            <a:ext cx="432000" cy="289023"/>
          </a:xfrm>
          <a:custGeom>
            <a:avLst/>
            <a:gdLst>
              <a:gd name="connsiteX0" fmla="*/ 0 w 431800"/>
              <a:gd name="connsiteY0" fmla="*/ 0 h 203200"/>
              <a:gd name="connsiteX1" fmla="*/ 431800 w 431800"/>
              <a:gd name="connsiteY1" fmla="*/ 0 h 203200"/>
              <a:gd name="connsiteX2" fmla="*/ 431800 w 431800"/>
              <a:gd name="connsiteY2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800" h="203200">
                <a:moveTo>
                  <a:pt x="0" y="0"/>
                </a:moveTo>
                <a:lnTo>
                  <a:pt x="431800" y="0"/>
                </a:lnTo>
                <a:lnTo>
                  <a:pt x="431800" y="203200"/>
                </a:lnTo>
              </a:path>
            </a:pathLst>
          </a:custGeom>
          <a:noFill/>
          <a:ln w="2540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flipH="1">
            <a:off x="4601519" y="2202446"/>
            <a:ext cx="432000" cy="289023"/>
          </a:xfrm>
          <a:custGeom>
            <a:avLst/>
            <a:gdLst>
              <a:gd name="connsiteX0" fmla="*/ 0 w 431800"/>
              <a:gd name="connsiteY0" fmla="*/ 0 h 203200"/>
              <a:gd name="connsiteX1" fmla="*/ 431800 w 431800"/>
              <a:gd name="connsiteY1" fmla="*/ 0 h 203200"/>
              <a:gd name="connsiteX2" fmla="*/ 431800 w 431800"/>
              <a:gd name="connsiteY2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1800" h="203200">
                <a:moveTo>
                  <a:pt x="0" y="0"/>
                </a:moveTo>
                <a:lnTo>
                  <a:pt x="431800" y="0"/>
                </a:lnTo>
                <a:lnTo>
                  <a:pt x="431800" y="203200"/>
                </a:lnTo>
              </a:path>
            </a:pathLst>
          </a:custGeom>
          <a:noFill/>
          <a:ln w="25400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7166" y="2064279"/>
            <a:ext cx="2821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spc="300" dirty="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杭州西湖区西湖路湖畔小区</a:t>
            </a:r>
            <a:endParaRPr lang="zh-CN" altLang="en-US" sz="1200" spc="300" dirty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5113" y="2499815"/>
            <a:ext cx="3145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B90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endParaRPr lang="zh-CN" altLang="en-US" sz="3600" b="1" dirty="0">
              <a:solidFill>
                <a:srgbClr val="FFB90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54813" y="2917040"/>
            <a:ext cx="2472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FOR ME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25131" y="3474551"/>
            <a:ext cx="1466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b="1" dirty="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QQ:12345673</a:t>
            </a:r>
            <a:endParaRPr lang="zh-CN" altLang="en-US" sz="1100" b="1" dirty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36002" y="3487251"/>
            <a:ext cx="16116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b="1" dirty="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TEL:13112345678</a:t>
            </a:r>
            <a:endParaRPr lang="zh-CN" altLang="en-US" sz="1100" b="1" dirty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34213" y="3684619"/>
            <a:ext cx="2493962" cy="26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b="1" dirty="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E-mail:12345673@qq.com</a:t>
            </a:r>
            <a:endParaRPr lang="zh-CN" altLang="en-US" sz="1100" b="1" dirty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7898456" y="1947661"/>
            <a:ext cx="972018" cy="597209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380000" flipH="1">
            <a:off x="3938296" y="4478793"/>
            <a:ext cx="134850" cy="189518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1380000" flipH="1">
            <a:off x="8803049" y="2052894"/>
            <a:ext cx="134850" cy="189518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3519713" y="4089915"/>
            <a:ext cx="972018" cy="597209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597681" y="3474551"/>
            <a:ext cx="1378437" cy="846913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7860356" y="2122801"/>
            <a:ext cx="376262" cy="231176"/>
          </a:xfrm>
          <a:prstGeom prst="line">
            <a:avLst/>
          </a:prstGeom>
          <a:ln w="1270">
            <a:solidFill>
              <a:srgbClr val="FFB9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5216454" y="5642231"/>
            <a:ext cx="1759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smtClean="0">
                <a:solidFill>
                  <a:srgbClr val="FFB9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期待与您沟通</a:t>
            </a:r>
            <a:endParaRPr lang="zh-CN" altLang="en-US" sz="1400" spc="300" dirty="0">
              <a:solidFill>
                <a:srgbClr val="FFB9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燕尾形 23"/>
          <p:cNvSpPr/>
          <p:nvPr/>
        </p:nvSpPr>
        <p:spPr>
          <a:xfrm rot="5400000">
            <a:off x="6006902" y="5911908"/>
            <a:ext cx="178196" cy="241300"/>
          </a:xfrm>
          <a:prstGeom prst="chevron">
            <a:avLst>
              <a:gd name="adj" fmla="val 78508"/>
            </a:avLst>
          </a:prstGeom>
          <a:solidFill>
            <a:srgbClr val="FFB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369040" y="6240780"/>
            <a:ext cx="822960" cy="411480"/>
          </a:xfrm>
          <a:prstGeom prst="rect">
            <a:avLst/>
          </a:prstGeom>
          <a:solidFill>
            <a:srgbClr val="FFB901"/>
          </a:solidFill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280576" y="6543866"/>
            <a:ext cx="176928" cy="216786"/>
          </a:xfrm>
          <a:prstGeom prst="rect">
            <a:avLst/>
          </a:prstGeom>
          <a:noFill/>
          <a:ln w="28575">
            <a:solidFill>
              <a:srgbClr val="FFB9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6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FC201C"/>
      </a:accent2>
      <a:accent3>
        <a:srgbClr val="B06413"/>
      </a:accent3>
      <a:accent4>
        <a:srgbClr val="FC901C"/>
      </a:accent4>
      <a:accent5>
        <a:srgbClr val="4F4F4F"/>
      </a:accent5>
      <a:accent6>
        <a:srgbClr val="B0B0B0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FC201C"/>
    </a:accent2>
    <a:accent3>
      <a:srgbClr val="B06413"/>
    </a:accent3>
    <a:accent4>
      <a:srgbClr val="FC901C"/>
    </a:accent4>
    <a:accent5>
      <a:srgbClr val="4F4F4F"/>
    </a:accent5>
    <a:accent6>
      <a:srgbClr val="B0B0B0"/>
    </a:accent6>
    <a:hlink>
      <a:srgbClr val="58C1BA"/>
    </a:hlink>
    <a:folHlink>
      <a:srgbClr val="9DFFCB"/>
    </a:folHlink>
  </a:clrScheme>
</a:themeOverride>
</file>

<file path=ppt/theme/themeOverride2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FC201C"/>
    </a:accent2>
    <a:accent3>
      <a:srgbClr val="B06413"/>
    </a:accent3>
    <a:accent4>
      <a:srgbClr val="FC901C"/>
    </a:accent4>
    <a:accent5>
      <a:srgbClr val="4F4F4F"/>
    </a:accent5>
    <a:accent6>
      <a:srgbClr val="B0B0B0"/>
    </a:accent6>
    <a:hlink>
      <a:srgbClr val="58C1BA"/>
    </a:hlink>
    <a:folHlink>
      <a:srgbClr val="9DFFCB"/>
    </a:folHlink>
  </a:clrScheme>
</a:themeOverride>
</file>

<file path=ppt/theme/themeOverride3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</a:themeOverride>
</file>

<file path=ppt/theme/themeOverride4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</a:themeOverride>
</file>

<file path=ppt/theme/themeOverride5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</a:themeOverride>
</file>

<file path=ppt/theme/themeOverride6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</a:themeOverride>
</file>

<file path=ppt/theme/themeOverride7.xml><?xml version="1.0" encoding="utf-8"?>
<a:themeOverride xmlns:a="http://schemas.openxmlformats.org/drawingml/2006/main">
  <a:clrScheme name="Ion">
    <a:dk1>
      <a:srgbClr val="000000"/>
    </a:dk1>
    <a:lt1>
      <a:srgbClr val="FFFFFF"/>
    </a:lt1>
    <a:dk2>
      <a:srgbClr val="1E5155"/>
    </a:dk2>
    <a:lt2>
      <a:srgbClr val="EBEBEB"/>
    </a:lt2>
    <a:accent1>
      <a:srgbClr val="B01513"/>
    </a:accent1>
    <a:accent2>
      <a:srgbClr val="EA6312"/>
    </a:accent2>
    <a:accent3>
      <a:srgbClr val="E6B729"/>
    </a:accent3>
    <a:accent4>
      <a:srgbClr val="6AAC90"/>
    </a:accent4>
    <a:accent5>
      <a:srgbClr val="54849A"/>
    </a:accent5>
    <a:accent6>
      <a:srgbClr val="9E5E9B"/>
    </a:accent6>
    <a:hlink>
      <a:srgbClr val="58C1BA"/>
    </a:hlink>
    <a:folHlink>
      <a:srgbClr val="9DFFCB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AF07E97-AF25-40A8-9BE6-96C7C4436502}">
  <we:reference id="wa104178141" version="2.0.0.0" store="zh-CN" storeType="OMEX"/>
  <we:alternateReferences>
    <we:reference id="WA104178141" version="2.0.0.0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840</TotalTime>
  <Words>364</Words>
  <Application>Microsoft Office PowerPoint</Application>
  <PresentationFormat>宽屏</PresentationFormat>
  <Paragraphs>99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Century Gothic</vt:lpstr>
      <vt:lpstr>Wingdings 3</vt:lpstr>
      <vt:lpstr>离子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keywords>ppt</cp:keywords>
  <cp:lastModifiedBy>火韦</cp:lastModifiedBy>
  <cp:revision>50</cp:revision>
  <dcterms:created xsi:type="dcterms:W3CDTF">2015-05-28T06:01:15Z</dcterms:created>
  <dcterms:modified xsi:type="dcterms:W3CDTF">2016-05-12T22:53:25Z</dcterms:modified>
</cp:coreProperties>
</file>