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5" r:id="rId9"/>
    <p:sldId id="267" r:id="rId10"/>
    <p:sldId id="268" r:id="rId11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  <p:clrMru>
    <a:srgbClr val="F68B17"/>
    <a:srgbClr val="263C51"/>
    <a:srgbClr val="E9A552"/>
    <a:srgbClr val="EDAF62"/>
    <a:srgbClr val="031E34"/>
    <a:srgbClr val="D4D6DC"/>
    <a:srgbClr val="626C83"/>
    <a:srgbClr val="00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3" d="100"/>
          <a:sy n="73" d="100"/>
        </p:scale>
        <p:origin x="-582" y="-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8DF1F736-4463-4307-9E9E-D02FBE193D06}" type="datetimeFigureOut">
              <a:rPr lang="zh-CN" altLang="en-US"/>
              <a:pPr>
                <a:defRPr/>
              </a:pPr>
              <a:t>2016/9/30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2AECF17C-527E-46B7-BC21-12C5BC8C626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1506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1507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8F2BB731-938A-468D-B3DB-A14F69D0AE59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1FB563-2979-4399-84E4-2B11E5744103}" type="datetimeFigureOut">
              <a:rPr lang="zh-CN" altLang="en-US"/>
              <a:pPr>
                <a:defRPr/>
              </a:pPr>
              <a:t>2016/9/30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2ED7DE-8CB7-453C-B1A2-B79E3863C23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A39A3D-9355-4F47-9E60-685F6FE3000B}" type="datetimeFigureOut">
              <a:rPr lang="zh-CN" altLang="en-US"/>
              <a:pPr>
                <a:defRPr/>
              </a:pPr>
              <a:t>2016/9/30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6F8C04-C897-4CF8-93BF-BEB470726A5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592B39-2BCC-40A8-986E-AA1ED84A439A}" type="datetimeFigureOut">
              <a:rPr lang="zh-CN" altLang="en-US"/>
              <a:pPr>
                <a:defRPr/>
              </a:pPr>
              <a:t>2016/9/30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6C2FDA-A5AB-4395-9B3E-E8804B510B1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DFAE9D-B6F2-4E55-B882-17170D083F13}" type="datetimeFigureOut">
              <a:rPr lang="zh-CN" altLang="en-US"/>
              <a:pPr>
                <a:defRPr/>
              </a:pPr>
              <a:t>2016/9/30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2287E1-9FFF-4793-AA3B-C126CFD3A6F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44B56A-0EA4-4320-8C1F-90FA8E694012}" type="datetimeFigureOut">
              <a:rPr lang="zh-CN" altLang="en-US"/>
              <a:pPr>
                <a:defRPr/>
              </a:pPr>
              <a:t>2016/9/30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DEDD9A-6C66-40BE-85F6-5904761059F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E969B2-D274-42AF-A127-E060BE894509}" type="datetimeFigureOut">
              <a:rPr lang="zh-CN" altLang="en-US"/>
              <a:pPr>
                <a:defRPr/>
              </a:pPr>
              <a:t>2016/9/30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846B7C-2AC5-4F79-ADD5-FAA125B2B62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460F6C-610E-4048-9FE5-C9DA826C6A7A}" type="datetimeFigureOut">
              <a:rPr lang="zh-CN" altLang="en-US"/>
              <a:pPr>
                <a:defRPr/>
              </a:pPr>
              <a:t>2016/9/30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626C8C-CD30-49C6-B6A8-1BBDD4BB047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A3DF12-5B49-48B3-BD56-51EAB812328F}" type="datetimeFigureOut">
              <a:rPr lang="zh-CN" altLang="en-US"/>
              <a:pPr>
                <a:defRPr/>
              </a:pPr>
              <a:t>2016/9/30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526767-F324-4577-AD8C-4BA7E3EEC46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1C0108-92F0-40AC-8CE9-224B06280A62}" type="datetimeFigureOut">
              <a:rPr lang="zh-CN" altLang="en-US"/>
              <a:pPr>
                <a:defRPr/>
              </a:pPr>
              <a:t>2016/9/30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19AAB5-B173-44AC-B639-F42D8C563B3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44D44C-0F60-4F07-804B-D1038016BFB4}" type="datetimeFigureOut">
              <a:rPr lang="zh-CN" altLang="en-US"/>
              <a:pPr>
                <a:defRPr/>
              </a:pPr>
              <a:t>2016/9/30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A8EDE3-F9DB-4FA3-B6FC-3E4A4202547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8965AB-000D-405F-AF7A-6C9C2DF852BA}" type="datetimeFigureOut">
              <a:rPr lang="zh-CN" altLang="en-US"/>
              <a:pPr>
                <a:defRPr/>
              </a:pPr>
              <a:t>2016/9/30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5EDEB4-F3D6-46A2-9A3F-8D0AB926E6B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C62BD4AB-93AD-44B8-BFFE-7808CE4FE025}" type="datetimeFigureOut">
              <a:rPr lang="zh-CN" altLang="en-US"/>
              <a:pPr>
                <a:defRPr/>
              </a:pPr>
              <a:t>2016/9/30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1512C326-E1CD-4665-B739-5152D57632C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图片 4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219676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矩形 5"/>
          <p:cNvSpPr/>
          <p:nvPr/>
        </p:nvSpPr>
        <p:spPr>
          <a:xfrm>
            <a:off x="0" y="-11113"/>
            <a:ext cx="12192000" cy="6858001"/>
          </a:xfrm>
          <a:prstGeom prst="rect">
            <a:avLst/>
          </a:prstGeom>
          <a:solidFill>
            <a:srgbClr val="FEB33C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8000"/>
          </a:p>
        </p:txBody>
      </p:sp>
      <p:grpSp>
        <p:nvGrpSpPr>
          <p:cNvPr id="14339" name="组合 42"/>
          <p:cNvGrpSpPr>
            <a:grpSpLocks/>
          </p:cNvGrpSpPr>
          <p:nvPr/>
        </p:nvGrpSpPr>
        <p:grpSpPr bwMode="auto">
          <a:xfrm>
            <a:off x="2860675" y="2576513"/>
            <a:ext cx="6470650" cy="1322387"/>
            <a:chOff x="3160987" y="2576209"/>
            <a:chExt cx="6469076" cy="1323439"/>
          </a:xfrm>
        </p:grpSpPr>
        <p:sp>
          <p:nvSpPr>
            <p:cNvPr id="14353" name="文本框 7"/>
            <p:cNvSpPr txBox="1">
              <a:spLocks noChangeArrowheads="1"/>
            </p:cNvSpPr>
            <p:nvPr/>
          </p:nvSpPr>
          <p:spPr bwMode="auto">
            <a:xfrm>
              <a:off x="6702932" y="3084296"/>
              <a:ext cx="2927131" cy="6463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 sz="3600">
                  <a:solidFill>
                    <a:srgbClr val="031E34"/>
                  </a:solidFill>
                  <a:latin typeface="方正正大黑简体"/>
                  <a:ea typeface="方正正大黑简体"/>
                  <a:cs typeface="方正正大黑简体"/>
                </a:rPr>
                <a:t>简历</a:t>
              </a: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3160987" y="2576209"/>
              <a:ext cx="5870027" cy="1323439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8000" b="1" dirty="0">
                  <a:blipFill>
                    <a:blip r:embed="rId3"/>
                    <a:stretch>
                      <a:fillRect/>
                    </a:stretch>
                  </a:blipFill>
                  <a:latin typeface="Tw Cen MT" panose="020B0602020104020603" pitchFamily="34" charset="0"/>
                  <a:ea typeface="黑体" panose="02010609060101010101" pitchFamily="49" charset="-122"/>
                  <a:cs typeface="Traditional Arabic" panose="02020603050405020304" pitchFamily="18" charset="-78"/>
                </a:rPr>
                <a:t>WESTIN</a:t>
              </a:r>
              <a:endParaRPr lang="zh-CN" altLang="en-US" sz="4800" b="1" dirty="0">
                <a:blipFill>
                  <a:blip r:embed="rId3"/>
                  <a:stretch>
                    <a:fillRect/>
                  </a:stretch>
                </a:blipFill>
                <a:latin typeface="Tw Cen MT" panose="020B0602020104020603" pitchFamily="34" charset="0"/>
                <a:ea typeface="黑体" panose="02010609060101010101" pitchFamily="49" charset="-122"/>
                <a:cs typeface="Traditional Arabic" panose="02020603050405020304" pitchFamily="18" charset="-78"/>
              </a:endParaRPr>
            </a:p>
          </p:txBody>
        </p:sp>
      </p:grpSp>
      <p:sp>
        <p:nvSpPr>
          <p:cNvPr id="14" name="矩形 13"/>
          <p:cNvSpPr/>
          <p:nvPr/>
        </p:nvSpPr>
        <p:spPr>
          <a:xfrm>
            <a:off x="0" y="0"/>
            <a:ext cx="12192000" cy="10668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0" y="5797550"/>
            <a:ext cx="12192000" cy="10668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cxnSp>
        <p:nvCxnSpPr>
          <p:cNvPr id="17" name="直接连接符 16"/>
          <p:cNvCxnSpPr/>
          <p:nvPr/>
        </p:nvCxnSpPr>
        <p:spPr>
          <a:xfrm>
            <a:off x="338138" y="1231900"/>
            <a:ext cx="0" cy="1828800"/>
          </a:xfrm>
          <a:prstGeom prst="line">
            <a:avLst/>
          </a:prstGeom>
          <a:ln w="3175">
            <a:solidFill>
              <a:srgbClr val="031E3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141288" y="1987550"/>
            <a:ext cx="8512175" cy="0"/>
          </a:xfrm>
          <a:prstGeom prst="line">
            <a:avLst/>
          </a:prstGeom>
          <a:ln w="3175">
            <a:solidFill>
              <a:srgbClr val="031E3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椭圆 23"/>
          <p:cNvSpPr>
            <a:spLocks noChangeAspect="1"/>
          </p:cNvSpPr>
          <p:nvPr/>
        </p:nvSpPr>
        <p:spPr>
          <a:xfrm>
            <a:off x="4495800" y="6183313"/>
            <a:ext cx="217488" cy="2159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600">
              <a:solidFill>
                <a:srgbClr val="031E34"/>
              </a:solidFill>
            </a:endParaRPr>
          </a:p>
        </p:txBody>
      </p:sp>
      <p:sp>
        <p:nvSpPr>
          <p:cNvPr id="34" name="椭圆 33"/>
          <p:cNvSpPr>
            <a:spLocks noChangeAspect="1"/>
          </p:cNvSpPr>
          <p:nvPr/>
        </p:nvSpPr>
        <p:spPr>
          <a:xfrm>
            <a:off x="3998913" y="6183313"/>
            <a:ext cx="215900" cy="215900"/>
          </a:xfrm>
          <a:prstGeom prst="ellipse">
            <a:avLst/>
          </a:prstGeom>
          <a:solidFill>
            <a:srgbClr val="F68B1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600">
              <a:solidFill>
                <a:srgbClr val="031E34"/>
              </a:solidFill>
            </a:endParaRPr>
          </a:p>
        </p:txBody>
      </p:sp>
      <p:sp>
        <p:nvSpPr>
          <p:cNvPr id="35" name="椭圆 34"/>
          <p:cNvSpPr>
            <a:spLocks noChangeAspect="1"/>
          </p:cNvSpPr>
          <p:nvPr/>
        </p:nvSpPr>
        <p:spPr>
          <a:xfrm>
            <a:off x="4994275" y="6183313"/>
            <a:ext cx="215900" cy="2159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600">
              <a:solidFill>
                <a:srgbClr val="031E34"/>
              </a:solidFill>
            </a:endParaRPr>
          </a:p>
        </p:txBody>
      </p:sp>
      <p:sp>
        <p:nvSpPr>
          <p:cNvPr id="36" name="椭圆 35"/>
          <p:cNvSpPr>
            <a:spLocks noChangeAspect="1"/>
          </p:cNvSpPr>
          <p:nvPr/>
        </p:nvSpPr>
        <p:spPr>
          <a:xfrm>
            <a:off x="5491163" y="6183313"/>
            <a:ext cx="215900" cy="2159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600">
              <a:solidFill>
                <a:srgbClr val="031E34"/>
              </a:solidFill>
            </a:endParaRPr>
          </a:p>
        </p:txBody>
      </p:sp>
      <p:sp>
        <p:nvSpPr>
          <p:cNvPr id="37" name="椭圆 36"/>
          <p:cNvSpPr>
            <a:spLocks noChangeAspect="1"/>
          </p:cNvSpPr>
          <p:nvPr/>
        </p:nvSpPr>
        <p:spPr>
          <a:xfrm>
            <a:off x="5988050" y="6183313"/>
            <a:ext cx="215900" cy="2159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600">
              <a:solidFill>
                <a:srgbClr val="031E34"/>
              </a:solidFill>
            </a:endParaRPr>
          </a:p>
        </p:txBody>
      </p:sp>
      <p:sp>
        <p:nvSpPr>
          <p:cNvPr id="38" name="椭圆 37"/>
          <p:cNvSpPr>
            <a:spLocks noChangeAspect="1"/>
          </p:cNvSpPr>
          <p:nvPr/>
        </p:nvSpPr>
        <p:spPr>
          <a:xfrm>
            <a:off x="6484938" y="6183313"/>
            <a:ext cx="215900" cy="2159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600">
              <a:solidFill>
                <a:srgbClr val="031E34"/>
              </a:solidFill>
            </a:endParaRPr>
          </a:p>
        </p:txBody>
      </p:sp>
      <p:sp>
        <p:nvSpPr>
          <p:cNvPr id="39" name="椭圆 38"/>
          <p:cNvSpPr>
            <a:spLocks noChangeAspect="1"/>
          </p:cNvSpPr>
          <p:nvPr/>
        </p:nvSpPr>
        <p:spPr>
          <a:xfrm>
            <a:off x="6981825" y="6183313"/>
            <a:ext cx="215900" cy="2159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600">
              <a:solidFill>
                <a:srgbClr val="031E34"/>
              </a:solidFill>
            </a:endParaRPr>
          </a:p>
        </p:txBody>
      </p:sp>
      <p:sp>
        <p:nvSpPr>
          <p:cNvPr id="40" name="椭圆 39"/>
          <p:cNvSpPr>
            <a:spLocks noChangeAspect="1"/>
          </p:cNvSpPr>
          <p:nvPr/>
        </p:nvSpPr>
        <p:spPr>
          <a:xfrm>
            <a:off x="7478713" y="6183313"/>
            <a:ext cx="217487" cy="2159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600">
              <a:solidFill>
                <a:srgbClr val="031E34"/>
              </a:solidFill>
            </a:endParaRPr>
          </a:p>
        </p:txBody>
      </p:sp>
      <p:sp>
        <p:nvSpPr>
          <p:cNvPr id="41" name="椭圆 40"/>
          <p:cNvSpPr>
            <a:spLocks noChangeAspect="1"/>
          </p:cNvSpPr>
          <p:nvPr/>
        </p:nvSpPr>
        <p:spPr>
          <a:xfrm>
            <a:off x="7977188" y="6183313"/>
            <a:ext cx="215900" cy="2159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600">
              <a:solidFill>
                <a:srgbClr val="031E34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7" name="图片 3"/>
          <p:cNvPicPr>
            <a:picLocks noChangeAspect="1"/>
          </p:cNvPicPr>
          <p:nvPr/>
        </p:nvPicPr>
        <p:blipFill>
          <a:blip r:embed="rId2"/>
          <a:srcRect l="9219" r="9326"/>
          <a:stretch>
            <a:fillRect/>
          </a:stretch>
        </p:blipFill>
        <p:spPr bwMode="auto">
          <a:xfrm>
            <a:off x="0" y="1012825"/>
            <a:ext cx="12192000" cy="497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矩形 9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EB33C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8000"/>
          </a:p>
        </p:txBody>
      </p:sp>
      <p:sp>
        <p:nvSpPr>
          <p:cNvPr id="16" name="矩形 15"/>
          <p:cNvSpPr/>
          <p:nvPr/>
        </p:nvSpPr>
        <p:spPr>
          <a:xfrm>
            <a:off x="0" y="0"/>
            <a:ext cx="12192000" cy="10668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0" y="5791200"/>
            <a:ext cx="12192000" cy="10668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圆角矩形 13"/>
          <p:cNvSpPr/>
          <p:nvPr/>
        </p:nvSpPr>
        <p:spPr>
          <a:xfrm rot="5400000">
            <a:off x="4319588" y="-1055687"/>
            <a:ext cx="3552825" cy="8969375"/>
          </a:xfrm>
          <a:prstGeom prst="roundRect">
            <a:avLst>
              <a:gd name="adj" fmla="val 3989"/>
            </a:avLst>
          </a:prstGeom>
          <a:solidFill>
            <a:srgbClr val="031E34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图片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4763" y="0"/>
            <a:ext cx="12201526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矩形 9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EB33C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8000"/>
          </a:p>
        </p:txBody>
      </p:sp>
      <p:sp>
        <p:nvSpPr>
          <p:cNvPr id="16" name="矩形 15"/>
          <p:cNvSpPr/>
          <p:nvPr/>
        </p:nvSpPr>
        <p:spPr>
          <a:xfrm>
            <a:off x="0" y="0"/>
            <a:ext cx="12192000" cy="10668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0" y="5797550"/>
            <a:ext cx="12192000" cy="10668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301625" y="1116013"/>
            <a:ext cx="461963" cy="1047750"/>
          </a:xfrm>
          <a:prstGeom prst="rect">
            <a:avLst/>
          </a:prstGeom>
          <a:noFill/>
        </p:spPr>
        <p:txBody>
          <a:bodyPr vert="eaVert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pc="600" dirty="0">
                <a:solidFill>
                  <a:schemeClr val="bg1"/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目录</a:t>
            </a:r>
            <a:endParaRPr lang="zh-CN" altLang="en-US" b="1" spc="600" dirty="0">
              <a:solidFill>
                <a:schemeClr val="bg1"/>
              </a:solidFill>
              <a:latin typeface="方正兰亭刊黑_GBK" panose="02000000000000000000" pitchFamily="2" charset="-122"/>
              <a:ea typeface="方正兰亭刊黑_GBK" panose="02000000000000000000" pitchFamily="2" charset="-122"/>
            </a:endParaRPr>
          </a:p>
        </p:txBody>
      </p:sp>
      <p:grpSp>
        <p:nvGrpSpPr>
          <p:cNvPr id="15366" name="组合 8"/>
          <p:cNvGrpSpPr>
            <a:grpSpLocks/>
          </p:cNvGrpSpPr>
          <p:nvPr/>
        </p:nvGrpSpPr>
        <p:grpSpPr bwMode="auto">
          <a:xfrm>
            <a:off x="693738" y="2022475"/>
            <a:ext cx="2416175" cy="1139825"/>
            <a:chOff x="2966495" y="3414298"/>
            <a:chExt cx="2416322" cy="1138773"/>
          </a:xfrm>
        </p:grpSpPr>
        <p:sp>
          <p:nvSpPr>
            <p:cNvPr id="19" name="文本框 18"/>
            <p:cNvSpPr txBox="1"/>
            <p:nvPr/>
          </p:nvSpPr>
          <p:spPr>
            <a:xfrm>
              <a:off x="2966495" y="3414298"/>
              <a:ext cx="506443" cy="113877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700" spc="300" dirty="0">
                  <a:solidFill>
                    <a:schemeClr val="bg1"/>
                  </a:solidFill>
                  <a:latin typeface="方正兰亭刊黑_GBK" panose="02000000000000000000" pitchFamily="2" charset="-122"/>
                  <a:ea typeface="方正兰亭刊黑_GBK" panose="02000000000000000000" pitchFamily="2" charset="-122"/>
                </a:rPr>
                <a:t>教育记录</a:t>
              </a:r>
              <a:endParaRPr lang="zh-CN" altLang="en-US" sz="1700" spc="300" dirty="0">
                <a:solidFill>
                  <a:schemeClr val="bg1"/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3444361" y="3414298"/>
              <a:ext cx="506444" cy="113877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700" spc="300" dirty="0">
                  <a:solidFill>
                    <a:schemeClr val="bg1"/>
                  </a:solidFill>
                  <a:latin typeface="方正兰亭刊黑_GBK" panose="02000000000000000000" pitchFamily="2" charset="-122"/>
                  <a:ea typeface="方正兰亭刊黑_GBK" panose="02000000000000000000" pitchFamily="2" charset="-122"/>
                </a:rPr>
                <a:t>工作</a:t>
              </a:r>
              <a:endParaRPr lang="en-US" altLang="zh-CN" sz="1700" spc="300" dirty="0">
                <a:solidFill>
                  <a:schemeClr val="bg1"/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700" spc="300" dirty="0">
                  <a:solidFill>
                    <a:schemeClr val="bg1"/>
                  </a:solidFill>
                  <a:latin typeface="方正兰亭刊黑_GBK" panose="02000000000000000000" pitchFamily="2" charset="-122"/>
                  <a:ea typeface="方正兰亭刊黑_GBK" panose="02000000000000000000" pitchFamily="2" charset="-122"/>
                </a:rPr>
                <a:t>记录</a:t>
              </a:r>
              <a:endParaRPr lang="zh-CN" altLang="en-US" sz="1700" spc="300" dirty="0">
                <a:solidFill>
                  <a:schemeClr val="bg1"/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3922228" y="3414298"/>
              <a:ext cx="504856" cy="113877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700" spc="300" dirty="0">
                  <a:solidFill>
                    <a:schemeClr val="bg1"/>
                  </a:solidFill>
                  <a:latin typeface="方正兰亭刊黑_GBK" panose="02000000000000000000" pitchFamily="2" charset="-122"/>
                  <a:ea typeface="方正兰亭刊黑_GBK" panose="02000000000000000000" pitchFamily="2" charset="-122"/>
                </a:rPr>
                <a:t>技能获奖</a:t>
              </a:r>
              <a:endParaRPr lang="zh-CN" altLang="en-US" sz="1700" spc="300" dirty="0">
                <a:solidFill>
                  <a:schemeClr val="bg1"/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4398507" y="3414298"/>
              <a:ext cx="506443" cy="113877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700" spc="300" dirty="0">
                  <a:solidFill>
                    <a:schemeClr val="bg1"/>
                  </a:solidFill>
                  <a:latin typeface="方正兰亭刊黑_GBK" panose="02000000000000000000" pitchFamily="2" charset="-122"/>
                  <a:ea typeface="方正兰亭刊黑_GBK" panose="02000000000000000000" pitchFamily="2" charset="-122"/>
                </a:rPr>
                <a:t>自我描述</a:t>
              </a:r>
              <a:endParaRPr lang="zh-CN" altLang="en-US" sz="1700" spc="300" dirty="0">
                <a:solidFill>
                  <a:schemeClr val="bg1"/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4876373" y="3414298"/>
              <a:ext cx="506444" cy="113877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700" spc="300" dirty="0">
                  <a:solidFill>
                    <a:schemeClr val="bg1"/>
                  </a:solidFill>
                  <a:latin typeface="方正兰亭刊黑_GBK" panose="02000000000000000000" pitchFamily="2" charset="-122"/>
                  <a:ea typeface="方正兰亭刊黑_GBK" panose="02000000000000000000" pitchFamily="2" charset="-122"/>
                </a:rPr>
                <a:t>作品展示</a:t>
              </a:r>
              <a:endParaRPr lang="zh-CN" altLang="en-US" sz="1700" spc="300" dirty="0">
                <a:solidFill>
                  <a:schemeClr val="bg1"/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endParaRPr>
            </a:p>
          </p:txBody>
        </p:sp>
      </p:grpSp>
      <p:cxnSp>
        <p:nvCxnSpPr>
          <p:cNvPr id="25" name="直接连接符 24"/>
          <p:cNvCxnSpPr/>
          <p:nvPr/>
        </p:nvCxnSpPr>
        <p:spPr>
          <a:xfrm>
            <a:off x="338138" y="1231900"/>
            <a:ext cx="0" cy="1828800"/>
          </a:xfrm>
          <a:prstGeom prst="line">
            <a:avLst/>
          </a:prstGeom>
          <a:ln w="3175">
            <a:solidFill>
              <a:srgbClr val="031E3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>
            <a:off x="141288" y="1987550"/>
            <a:ext cx="2851150" cy="0"/>
          </a:xfrm>
          <a:prstGeom prst="line">
            <a:avLst/>
          </a:prstGeom>
          <a:ln w="3175">
            <a:solidFill>
              <a:srgbClr val="031E3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椭圆 30"/>
          <p:cNvSpPr>
            <a:spLocks noChangeAspect="1"/>
          </p:cNvSpPr>
          <p:nvPr/>
        </p:nvSpPr>
        <p:spPr>
          <a:xfrm>
            <a:off x="4495800" y="6183313"/>
            <a:ext cx="217488" cy="215900"/>
          </a:xfrm>
          <a:prstGeom prst="ellipse">
            <a:avLst/>
          </a:prstGeom>
          <a:solidFill>
            <a:srgbClr val="F68B1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600">
              <a:solidFill>
                <a:srgbClr val="031E34"/>
              </a:solidFill>
            </a:endParaRPr>
          </a:p>
        </p:txBody>
      </p:sp>
      <p:sp>
        <p:nvSpPr>
          <p:cNvPr id="32" name="椭圆 31"/>
          <p:cNvSpPr>
            <a:spLocks noChangeAspect="1"/>
          </p:cNvSpPr>
          <p:nvPr/>
        </p:nvSpPr>
        <p:spPr>
          <a:xfrm>
            <a:off x="3998913" y="6183313"/>
            <a:ext cx="215900" cy="2159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600">
              <a:solidFill>
                <a:srgbClr val="031E34"/>
              </a:solidFill>
            </a:endParaRPr>
          </a:p>
        </p:txBody>
      </p:sp>
      <p:sp>
        <p:nvSpPr>
          <p:cNvPr id="33" name="椭圆 32"/>
          <p:cNvSpPr>
            <a:spLocks noChangeAspect="1"/>
          </p:cNvSpPr>
          <p:nvPr/>
        </p:nvSpPr>
        <p:spPr>
          <a:xfrm>
            <a:off x="4994275" y="6183313"/>
            <a:ext cx="215900" cy="2159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600">
              <a:solidFill>
                <a:srgbClr val="031E34"/>
              </a:solidFill>
            </a:endParaRPr>
          </a:p>
        </p:txBody>
      </p:sp>
      <p:sp>
        <p:nvSpPr>
          <p:cNvPr id="34" name="椭圆 33"/>
          <p:cNvSpPr>
            <a:spLocks noChangeAspect="1"/>
          </p:cNvSpPr>
          <p:nvPr/>
        </p:nvSpPr>
        <p:spPr>
          <a:xfrm>
            <a:off x="5491163" y="6183313"/>
            <a:ext cx="215900" cy="2159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600">
              <a:solidFill>
                <a:srgbClr val="031E34"/>
              </a:solidFill>
            </a:endParaRPr>
          </a:p>
        </p:txBody>
      </p:sp>
      <p:sp>
        <p:nvSpPr>
          <p:cNvPr id="35" name="椭圆 34"/>
          <p:cNvSpPr>
            <a:spLocks noChangeAspect="1"/>
          </p:cNvSpPr>
          <p:nvPr/>
        </p:nvSpPr>
        <p:spPr>
          <a:xfrm>
            <a:off x="5988050" y="6183313"/>
            <a:ext cx="215900" cy="2159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600">
              <a:solidFill>
                <a:srgbClr val="031E34"/>
              </a:solidFill>
            </a:endParaRPr>
          </a:p>
        </p:txBody>
      </p:sp>
      <p:sp>
        <p:nvSpPr>
          <p:cNvPr id="36" name="椭圆 35"/>
          <p:cNvSpPr>
            <a:spLocks noChangeAspect="1"/>
          </p:cNvSpPr>
          <p:nvPr/>
        </p:nvSpPr>
        <p:spPr>
          <a:xfrm>
            <a:off x="6484938" y="6183313"/>
            <a:ext cx="215900" cy="2159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600">
              <a:solidFill>
                <a:srgbClr val="031E34"/>
              </a:solidFill>
            </a:endParaRPr>
          </a:p>
        </p:txBody>
      </p:sp>
      <p:sp>
        <p:nvSpPr>
          <p:cNvPr id="37" name="椭圆 36"/>
          <p:cNvSpPr>
            <a:spLocks noChangeAspect="1"/>
          </p:cNvSpPr>
          <p:nvPr/>
        </p:nvSpPr>
        <p:spPr>
          <a:xfrm>
            <a:off x="6981825" y="6183313"/>
            <a:ext cx="215900" cy="2159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600">
              <a:solidFill>
                <a:srgbClr val="031E34"/>
              </a:solidFill>
            </a:endParaRPr>
          </a:p>
        </p:txBody>
      </p:sp>
      <p:sp>
        <p:nvSpPr>
          <p:cNvPr id="38" name="椭圆 37"/>
          <p:cNvSpPr>
            <a:spLocks noChangeAspect="1"/>
          </p:cNvSpPr>
          <p:nvPr/>
        </p:nvSpPr>
        <p:spPr>
          <a:xfrm>
            <a:off x="7478713" y="6183313"/>
            <a:ext cx="217487" cy="2159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600">
              <a:solidFill>
                <a:srgbClr val="031E34"/>
              </a:solidFill>
            </a:endParaRPr>
          </a:p>
        </p:txBody>
      </p:sp>
      <p:sp>
        <p:nvSpPr>
          <p:cNvPr id="39" name="椭圆 38"/>
          <p:cNvSpPr>
            <a:spLocks noChangeAspect="1"/>
          </p:cNvSpPr>
          <p:nvPr/>
        </p:nvSpPr>
        <p:spPr>
          <a:xfrm>
            <a:off x="7977188" y="6183313"/>
            <a:ext cx="215900" cy="2159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600">
              <a:solidFill>
                <a:srgbClr val="031E34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1113" y="20638"/>
            <a:ext cx="12203113" cy="6837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矩形 9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EB33C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8000"/>
          </a:p>
        </p:txBody>
      </p:sp>
      <p:sp>
        <p:nvSpPr>
          <p:cNvPr id="16" name="矩形 15"/>
          <p:cNvSpPr/>
          <p:nvPr/>
        </p:nvSpPr>
        <p:spPr>
          <a:xfrm>
            <a:off x="0" y="0"/>
            <a:ext cx="12192000" cy="10668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0" y="5797550"/>
            <a:ext cx="12192000" cy="10668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" name="圆角矩形 4"/>
          <p:cNvSpPr/>
          <p:nvPr/>
        </p:nvSpPr>
        <p:spPr>
          <a:xfrm>
            <a:off x="339725" y="1295400"/>
            <a:ext cx="536575" cy="2022475"/>
          </a:xfrm>
          <a:prstGeom prst="roundRect">
            <a:avLst/>
          </a:prstGeom>
          <a:solidFill>
            <a:srgbClr val="031E34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9" name="文本框 18"/>
          <p:cNvSpPr txBox="1"/>
          <p:nvPr/>
        </p:nvSpPr>
        <p:spPr>
          <a:xfrm>
            <a:off x="354013" y="1738313"/>
            <a:ext cx="506412" cy="12001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pc="300" dirty="0">
                <a:solidFill>
                  <a:schemeClr val="bg1"/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教育记录</a:t>
            </a:r>
            <a:endParaRPr lang="zh-CN" altLang="en-US" b="1" spc="300" dirty="0">
              <a:solidFill>
                <a:schemeClr val="bg1"/>
              </a:solidFill>
              <a:latin typeface="方正兰亭刊黑_GBK" panose="02000000000000000000" pitchFamily="2" charset="-122"/>
              <a:ea typeface="方正兰亭刊黑_GBK" panose="02000000000000000000" pitchFamily="2" charset="-122"/>
            </a:endParaRPr>
          </a:p>
        </p:txBody>
      </p:sp>
      <p:grpSp>
        <p:nvGrpSpPr>
          <p:cNvPr id="16391" name="组合 7"/>
          <p:cNvGrpSpPr>
            <a:grpSpLocks/>
          </p:cNvGrpSpPr>
          <p:nvPr/>
        </p:nvGrpSpPr>
        <p:grpSpPr bwMode="auto">
          <a:xfrm>
            <a:off x="1611313" y="5243513"/>
            <a:ext cx="8969375" cy="438150"/>
            <a:chOff x="2850400" y="4960277"/>
            <a:chExt cx="8970124" cy="437437"/>
          </a:xfrm>
        </p:grpSpPr>
        <p:sp>
          <p:nvSpPr>
            <p:cNvPr id="26" name="圆角矩形 25"/>
            <p:cNvSpPr/>
            <p:nvPr/>
          </p:nvSpPr>
          <p:spPr>
            <a:xfrm rot="5400000">
              <a:off x="7116744" y="693933"/>
              <a:ext cx="437437" cy="8970124"/>
            </a:xfrm>
            <a:prstGeom prst="roundRect">
              <a:avLst/>
            </a:prstGeom>
            <a:solidFill>
              <a:srgbClr val="031E34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3382256" y="5009409"/>
              <a:ext cx="7906410" cy="339172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600" spc="300" dirty="0">
                  <a:solidFill>
                    <a:schemeClr val="bg1"/>
                  </a:solidFill>
                  <a:latin typeface="方正兰亭刊黑_GBK" panose="02000000000000000000" pitchFamily="2" charset="-122"/>
                  <a:ea typeface="方正兰亭刊黑_GBK" panose="02000000000000000000" pitchFamily="2" charset="-122"/>
                </a:rPr>
                <a:t>2008.09-2012.07    CTMI</a:t>
              </a:r>
              <a:r>
                <a:rPr lang="zh-CN" altLang="en-US" sz="1600" spc="300" dirty="0">
                  <a:solidFill>
                    <a:schemeClr val="bg1"/>
                  </a:solidFill>
                  <a:latin typeface="方正兰亭刊黑_GBK" panose="02000000000000000000" pitchFamily="2" charset="-122"/>
                  <a:ea typeface="方正兰亭刊黑_GBK" panose="02000000000000000000" pitchFamily="2" charset="-122"/>
                </a:rPr>
                <a:t>大学旅游与服务学院    工商管理专业 </a:t>
              </a:r>
              <a:endParaRPr lang="zh-CN" altLang="en-US" sz="2800" spc="300" dirty="0">
                <a:solidFill>
                  <a:schemeClr val="bg1"/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endParaRPr>
            </a:p>
          </p:txBody>
        </p:sp>
      </p:grpSp>
      <p:grpSp>
        <p:nvGrpSpPr>
          <p:cNvPr id="16392" name="组合 10"/>
          <p:cNvGrpSpPr>
            <a:grpSpLocks/>
          </p:cNvGrpSpPr>
          <p:nvPr/>
        </p:nvGrpSpPr>
        <p:grpSpPr bwMode="auto">
          <a:xfrm>
            <a:off x="9177338" y="1231900"/>
            <a:ext cx="2851150" cy="1828800"/>
            <a:chOff x="9177425" y="1231489"/>
            <a:chExt cx="2850688" cy="1828800"/>
          </a:xfrm>
        </p:grpSpPr>
        <p:cxnSp>
          <p:nvCxnSpPr>
            <p:cNvPr id="28" name="直接连接符 27"/>
            <p:cNvCxnSpPr/>
            <p:nvPr/>
          </p:nvCxnSpPr>
          <p:spPr>
            <a:xfrm>
              <a:off x="11856691" y="1231489"/>
              <a:ext cx="0" cy="1828800"/>
            </a:xfrm>
            <a:prstGeom prst="line">
              <a:avLst/>
            </a:prstGeom>
            <a:ln w="3175">
              <a:solidFill>
                <a:srgbClr val="031E3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/>
            <p:cNvCxnSpPr/>
            <p:nvPr/>
          </p:nvCxnSpPr>
          <p:spPr>
            <a:xfrm>
              <a:off x="9177425" y="1987139"/>
              <a:ext cx="2850688" cy="0"/>
            </a:xfrm>
            <a:prstGeom prst="line">
              <a:avLst/>
            </a:prstGeom>
            <a:ln w="3175">
              <a:solidFill>
                <a:srgbClr val="031E3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1" name="椭圆 30"/>
          <p:cNvSpPr>
            <a:spLocks noChangeAspect="1"/>
          </p:cNvSpPr>
          <p:nvPr/>
        </p:nvSpPr>
        <p:spPr>
          <a:xfrm>
            <a:off x="4495800" y="6183313"/>
            <a:ext cx="217488" cy="2159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600">
              <a:solidFill>
                <a:srgbClr val="031E34"/>
              </a:solidFill>
            </a:endParaRPr>
          </a:p>
        </p:txBody>
      </p:sp>
      <p:sp>
        <p:nvSpPr>
          <p:cNvPr id="32" name="椭圆 31"/>
          <p:cNvSpPr>
            <a:spLocks noChangeAspect="1"/>
          </p:cNvSpPr>
          <p:nvPr/>
        </p:nvSpPr>
        <p:spPr>
          <a:xfrm>
            <a:off x="3998913" y="6183313"/>
            <a:ext cx="215900" cy="2159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600">
              <a:solidFill>
                <a:srgbClr val="031E34"/>
              </a:solidFill>
            </a:endParaRPr>
          </a:p>
        </p:txBody>
      </p:sp>
      <p:sp>
        <p:nvSpPr>
          <p:cNvPr id="33" name="椭圆 32"/>
          <p:cNvSpPr>
            <a:spLocks noChangeAspect="1"/>
          </p:cNvSpPr>
          <p:nvPr/>
        </p:nvSpPr>
        <p:spPr>
          <a:xfrm>
            <a:off x="4994275" y="6183313"/>
            <a:ext cx="215900" cy="215900"/>
          </a:xfrm>
          <a:prstGeom prst="ellipse">
            <a:avLst/>
          </a:prstGeom>
          <a:solidFill>
            <a:srgbClr val="F68B1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600">
              <a:solidFill>
                <a:srgbClr val="031E34"/>
              </a:solidFill>
            </a:endParaRPr>
          </a:p>
        </p:txBody>
      </p:sp>
      <p:sp>
        <p:nvSpPr>
          <p:cNvPr id="34" name="椭圆 33"/>
          <p:cNvSpPr>
            <a:spLocks noChangeAspect="1"/>
          </p:cNvSpPr>
          <p:nvPr/>
        </p:nvSpPr>
        <p:spPr>
          <a:xfrm>
            <a:off x="5491163" y="6183313"/>
            <a:ext cx="215900" cy="2159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600">
              <a:solidFill>
                <a:srgbClr val="031E34"/>
              </a:solidFill>
            </a:endParaRPr>
          </a:p>
        </p:txBody>
      </p:sp>
      <p:sp>
        <p:nvSpPr>
          <p:cNvPr id="35" name="椭圆 34"/>
          <p:cNvSpPr>
            <a:spLocks noChangeAspect="1"/>
          </p:cNvSpPr>
          <p:nvPr/>
        </p:nvSpPr>
        <p:spPr>
          <a:xfrm>
            <a:off x="5988050" y="6183313"/>
            <a:ext cx="215900" cy="2159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600">
              <a:solidFill>
                <a:srgbClr val="031E34"/>
              </a:solidFill>
            </a:endParaRPr>
          </a:p>
        </p:txBody>
      </p:sp>
      <p:sp>
        <p:nvSpPr>
          <p:cNvPr id="36" name="椭圆 35"/>
          <p:cNvSpPr>
            <a:spLocks noChangeAspect="1"/>
          </p:cNvSpPr>
          <p:nvPr/>
        </p:nvSpPr>
        <p:spPr>
          <a:xfrm>
            <a:off x="6484938" y="6183313"/>
            <a:ext cx="215900" cy="2159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600">
              <a:solidFill>
                <a:srgbClr val="031E34"/>
              </a:solidFill>
            </a:endParaRPr>
          </a:p>
        </p:txBody>
      </p:sp>
      <p:sp>
        <p:nvSpPr>
          <p:cNvPr id="37" name="椭圆 36"/>
          <p:cNvSpPr>
            <a:spLocks noChangeAspect="1"/>
          </p:cNvSpPr>
          <p:nvPr/>
        </p:nvSpPr>
        <p:spPr>
          <a:xfrm>
            <a:off x="6981825" y="6183313"/>
            <a:ext cx="215900" cy="2159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600">
              <a:solidFill>
                <a:srgbClr val="031E34"/>
              </a:solidFill>
            </a:endParaRPr>
          </a:p>
        </p:txBody>
      </p:sp>
      <p:sp>
        <p:nvSpPr>
          <p:cNvPr id="38" name="椭圆 37"/>
          <p:cNvSpPr>
            <a:spLocks noChangeAspect="1"/>
          </p:cNvSpPr>
          <p:nvPr/>
        </p:nvSpPr>
        <p:spPr>
          <a:xfrm>
            <a:off x="7478713" y="6183313"/>
            <a:ext cx="217487" cy="2159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600">
              <a:solidFill>
                <a:srgbClr val="031E34"/>
              </a:solidFill>
            </a:endParaRPr>
          </a:p>
        </p:txBody>
      </p:sp>
      <p:sp>
        <p:nvSpPr>
          <p:cNvPr id="39" name="椭圆 38"/>
          <p:cNvSpPr>
            <a:spLocks noChangeAspect="1"/>
          </p:cNvSpPr>
          <p:nvPr/>
        </p:nvSpPr>
        <p:spPr>
          <a:xfrm>
            <a:off x="7977188" y="6183313"/>
            <a:ext cx="215900" cy="2159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600">
              <a:solidFill>
                <a:srgbClr val="031E34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图片 2"/>
          <p:cNvPicPr>
            <a:picLocks noChangeAspect="1"/>
          </p:cNvPicPr>
          <p:nvPr/>
        </p:nvPicPr>
        <p:blipFill>
          <a:blip r:embed="rId2"/>
          <a:srcRect r="22075"/>
          <a:stretch>
            <a:fillRect/>
          </a:stretch>
        </p:blipFill>
        <p:spPr bwMode="auto">
          <a:xfrm>
            <a:off x="0" y="1066800"/>
            <a:ext cx="12203113" cy="4924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矩形 9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EB33C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8000"/>
          </a:p>
        </p:txBody>
      </p:sp>
      <p:sp>
        <p:nvSpPr>
          <p:cNvPr id="16" name="矩形 15"/>
          <p:cNvSpPr/>
          <p:nvPr/>
        </p:nvSpPr>
        <p:spPr>
          <a:xfrm>
            <a:off x="0" y="0"/>
            <a:ext cx="12192000" cy="10668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0" y="5797550"/>
            <a:ext cx="12192000" cy="10668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" name="圆角矩形 4"/>
          <p:cNvSpPr/>
          <p:nvPr/>
        </p:nvSpPr>
        <p:spPr>
          <a:xfrm>
            <a:off x="339725" y="1295400"/>
            <a:ext cx="536575" cy="2022475"/>
          </a:xfrm>
          <a:prstGeom prst="roundRect">
            <a:avLst/>
          </a:prstGeom>
          <a:solidFill>
            <a:srgbClr val="031E34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9" name="文本框 18"/>
          <p:cNvSpPr txBox="1"/>
          <p:nvPr/>
        </p:nvSpPr>
        <p:spPr>
          <a:xfrm>
            <a:off x="354013" y="1738313"/>
            <a:ext cx="506412" cy="12001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pc="300" dirty="0">
                <a:solidFill>
                  <a:schemeClr val="bg1"/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工作</a:t>
            </a:r>
            <a:r>
              <a:rPr lang="zh-CN" altLang="en-US" b="1" spc="300" dirty="0">
                <a:solidFill>
                  <a:schemeClr val="bg1"/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记录</a:t>
            </a:r>
            <a:endParaRPr lang="zh-CN" altLang="en-US" b="1" spc="300" dirty="0">
              <a:solidFill>
                <a:schemeClr val="bg1"/>
              </a:solidFill>
              <a:latin typeface="方正兰亭刊黑_GBK" panose="02000000000000000000" pitchFamily="2" charset="-122"/>
              <a:ea typeface="方正兰亭刊黑_GBK" panose="02000000000000000000" pitchFamily="2" charset="-122"/>
            </a:endParaRPr>
          </a:p>
        </p:txBody>
      </p:sp>
      <p:grpSp>
        <p:nvGrpSpPr>
          <p:cNvPr id="17415" name="组合 7"/>
          <p:cNvGrpSpPr>
            <a:grpSpLocks/>
          </p:cNvGrpSpPr>
          <p:nvPr/>
        </p:nvGrpSpPr>
        <p:grpSpPr bwMode="auto">
          <a:xfrm>
            <a:off x="1611313" y="5243513"/>
            <a:ext cx="8969375" cy="438150"/>
            <a:chOff x="2850400" y="4960277"/>
            <a:chExt cx="8970124" cy="437437"/>
          </a:xfrm>
        </p:grpSpPr>
        <p:sp>
          <p:nvSpPr>
            <p:cNvPr id="26" name="圆角矩形 25"/>
            <p:cNvSpPr/>
            <p:nvPr/>
          </p:nvSpPr>
          <p:spPr>
            <a:xfrm rot="5400000">
              <a:off x="7116744" y="693933"/>
              <a:ext cx="437437" cy="8970124"/>
            </a:xfrm>
            <a:prstGeom prst="roundRect">
              <a:avLst/>
            </a:prstGeom>
            <a:solidFill>
              <a:srgbClr val="031E34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3382256" y="5009409"/>
              <a:ext cx="7906410" cy="339172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600" spc="300" dirty="0">
                  <a:solidFill>
                    <a:schemeClr val="bg1"/>
                  </a:solidFill>
                  <a:latin typeface="方正兰亭刊黑_GBK" panose="02000000000000000000" pitchFamily="2" charset="-122"/>
                  <a:ea typeface="方正兰亭刊黑_GBK" panose="02000000000000000000" pitchFamily="2" charset="-122"/>
                </a:rPr>
                <a:t>2012.09-2016.02    WESTIN</a:t>
              </a:r>
              <a:r>
                <a:rPr lang="zh-CN" altLang="en-US" sz="1600" spc="300" dirty="0">
                  <a:solidFill>
                    <a:schemeClr val="bg1"/>
                  </a:solidFill>
                  <a:latin typeface="方正兰亭刊黑_GBK" panose="02000000000000000000" pitchFamily="2" charset="-122"/>
                  <a:ea typeface="方正兰亭刊黑_GBK" panose="02000000000000000000" pitchFamily="2" charset="-122"/>
                </a:rPr>
                <a:t>有限公司    市场部经理 </a:t>
              </a:r>
              <a:endParaRPr lang="zh-CN" altLang="en-US" sz="2800" spc="300" dirty="0">
                <a:solidFill>
                  <a:schemeClr val="bg1"/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endParaRPr>
            </a:p>
          </p:txBody>
        </p:sp>
      </p:grpSp>
      <p:grpSp>
        <p:nvGrpSpPr>
          <p:cNvPr id="17416" name="组合 12"/>
          <p:cNvGrpSpPr>
            <a:grpSpLocks/>
          </p:cNvGrpSpPr>
          <p:nvPr/>
        </p:nvGrpSpPr>
        <p:grpSpPr bwMode="auto">
          <a:xfrm>
            <a:off x="9177338" y="1231900"/>
            <a:ext cx="2851150" cy="1828800"/>
            <a:chOff x="9177425" y="1231489"/>
            <a:chExt cx="2850688" cy="1828800"/>
          </a:xfrm>
        </p:grpSpPr>
        <p:cxnSp>
          <p:nvCxnSpPr>
            <p:cNvPr id="14" name="直接连接符 13"/>
            <p:cNvCxnSpPr/>
            <p:nvPr/>
          </p:nvCxnSpPr>
          <p:spPr>
            <a:xfrm>
              <a:off x="11856691" y="1231489"/>
              <a:ext cx="0" cy="1828800"/>
            </a:xfrm>
            <a:prstGeom prst="line">
              <a:avLst/>
            </a:prstGeom>
            <a:ln w="3175">
              <a:solidFill>
                <a:srgbClr val="031E3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>
              <a:off x="9177425" y="1987139"/>
              <a:ext cx="2850688" cy="0"/>
            </a:xfrm>
            <a:prstGeom prst="line">
              <a:avLst/>
            </a:prstGeom>
            <a:ln w="3175">
              <a:solidFill>
                <a:srgbClr val="031E3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0" name="椭圆 19"/>
          <p:cNvSpPr>
            <a:spLocks noChangeAspect="1"/>
          </p:cNvSpPr>
          <p:nvPr/>
        </p:nvSpPr>
        <p:spPr>
          <a:xfrm>
            <a:off x="4495800" y="6183313"/>
            <a:ext cx="217488" cy="2159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600">
              <a:solidFill>
                <a:srgbClr val="031E34"/>
              </a:solidFill>
            </a:endParaRPr>
          </a:p>
        </p:txBody>
      </p:sp>
      <p:sp>
        <p:nvSpPr>
          <p:cNvPr id="21" name="椭圆 20"/>
          <p:cNvSpPr>
            <a:spLocks noChangeAspect="1"/>
          </p:cNvSpPr>
          <p:nvPr/>
        </p:nvSpPr>
        <p:spPr>
          <a:xfrm>
            <a:off x="3998913" y="6183313"/>
            <a:ext cx="215900" cy="2159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600">
              <a:solidFill>
                <a:srgbClr val="031E34"/>
              </a:solidFill>
            </a:endParaRPr>
          </a:p>
        </p:txBody>
      </p:sp>
      <p:sp>
        <p:nvSpPr>
          <p:cNvPr id="22" name="椭圆 21"/>
          <p:cNvSpPr>
            <a:spLocks noChangeAspect="1"/>
          </p:cNvSpPr>
          <p:nvPr/>
        </p:nvSpPr>
        <p:spPr>
          <a:xfrm>
            <a:off x="4994275" y="6183313"/>
            <a:ext cx="215900" cy="2159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600">
              <a:solidFill>
                <a:srgbClr val="031E34"/>
              </a:solidFill>
            </a:endParaRPr>
          </a:p>
        </p:txBody>
      </p:sp>
      <p:sp>
        <p:nvSpPr>
          <p:cNvPr id="23" name="椭圆 22"/>
          <p:cNvSpPr>
            <a:spLocks noChangeAspect="1"/>
          </p:cNvSpPr>
          <p:nvPr/>
        </p:nvSpPr>
        <p:spPr>
          <a:xfrm>
            <a:off x="5491163" y="6183313"/>
            <a:ext cx="215900" cy="215900"/>
          </a:xfrm>
          <a:prstGeom prst="ellipse">
            <a:avLst/>
          </a:prstGeom>
          <a:solidFill>
            <a:srgbClr val="F68B1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600">
              <a:solidFill>
                <a:srgbClr val="031E34"/>
              </a:solidFill>
            </a:endParaRPr>
          </a:p>
        </p:txBody>
      </p:sp>
      <p:sp>
        <p:nvSpPr>
          <p:cNvPr id="25" name="椭圆 24"/>
          <p:cNvSpPr>
            <a:spLocks noChangeAspect="1"/>
          </p:cNvSpPr>
          <p:nvPr/>
        </p:nvSpPr>
        <p:spPr>
          <a:xfrm>
            <a:off x="5988050" y="6183313"/>
            <a:ext cx="215900" cy="2159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600">
              <a:solidFill>
                <a:srgbClr val="031E34"/>
              </a:solidFill>
            </a:endParaRPr>
          </a:p>
        </p:txBody>
      </p:sp>
      <p:sp>
        <p:nvSpPr>
          <p:cNvPr id="27" name="椭圆 26"/>
          <p:cNvSpPr>
            <a:spLocks noChangeAspect="1"/>
          </p:cNvSpPr>
          <p:nvPr/>
        </p:nvSpPr>
        <p:spPr>
          <a:xfrm>
            <a:off x="6484938" y="6183313"/>
            <a:ext cx="215900" cy="2159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600">
              <a:solidFill>
                <a:srgbClr val="031E34"/>
              </a:solidFill>
            </a:endParaRPr>
          </a:p>
        </p:txBody>
      </p:sp>
      <p:sp>
        <p:nvSpPr>
          <p:cNvPr id="28" name="椭圆 27"/>
          <p:cNvSpPr>
            <a:spLocks noChangeAspect="1"/>
          </p:cNvSpPr>
          <p:nvPr/>
        </p:nvSpPr>
        <p:spPr>
          <a:xfrm>
            <a:off x="6981825" y="6183313"/>
            <a:ext cx="215900" cy="2159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600">
              <a:solidFill>
                <a:srgbClr val="031E34"/>
              </a:solidFill>
            </a:endParaRPr>
          </a:p>
        </p:txBody>
      </p:sp>
      <p:sp>
        <p:nvSpPr>
          <p:cNvPr id="29" name="椭圆 28"/>
          <p:cNvSpPr>
            <a:spLocks noChangeAspect="1"/>
          </p:cNvSpPr>
          <p:nvPr/>
        </p:nvSpPr>
        <p:spPr>
          <a:xfrm>
            <a:off x="7478713" y="6183313"/>
            <a:ext cx="217487" cy="2159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600">
              <a:solidFill>
                <a:srgbClr val="031E34"/>
              </a:solidFill>
            </a:endParaRPr>
          </a:p>
        </p:txBody>
      </p:sp>
      <p:sp>
        <p:nvSpPr>
          <p:cNvPr id="30" name="椭圆 29"/>
          <p:cNvSpPr>
            <a:spLocks noChangeAspect="1"/>
          </p:cNvSpPr>
          <p:nvPr/>
        </p:nvSpPr>
        <p:spPr>
          <a:xfrm>
            <a:off x="7977188" y="6183313"/>
            <a:ext cx="215900" cy="2159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600">
              <a:solidFill>
                <a:srgbClr val="031E34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图片 1"/>
          <p:cNvPicPr>
            <a:picLocks noChangeAspect="1"/>
          </p:cNvPicPr>
          <p:nvPr/>
        </p:nvPicPr>
        <p:blipFill>
          <a:blip r:embed="rId2"/>
          <a:srcRect l="10567" r="10803"/>
          <a:stretch>
            <a:fillRect/>
          </a:stretch>
        </p:blipFill>
        <p:spPr bwMode="auto">
          <a:xfrm>
            <a:off x="3175" y="1066800"/>
            <a:ext cx="12185650" cy="4892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矩形 9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EB33C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8000"/>
          </a:p>
        </p:txBody>
      </p:sp>
      <p:sp>
        <p:nvSpPr>
          <p:cNvPr id="16" name="矩形 15"/>
          <p:cNvSpPr/>
          <p:nvPr/>
        </p:nvSpPr>
        <p:spPr>
          <a:xfrm>
            <a:off x="0" y="0"/>
            <a:ext cx="12192000" cy="10668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0" y="5797550"/>
            <a:ext cx="12192000" cy="10668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" name="圆角矩形 4"/>
          <p:cNvSpPr/>
          <p:nvPr/>
        </p:nvSpPr>
        <p:spPr>
          <a:xfrm>
            <a:off x="339725" y="1295400"/>
            <a:ext cx="536575" cy="2022475"/>
          </a:xfrm>
          <a:prstGeom prst="roundRect">
            <a:avLst/>
          </a:prstGeom>
          <a:solidFill>
            <a:srgbClr val="031E34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9" name="文本框 18"/>
          <p:cNvSpPr txBox="1"/>
          <p:nvPr/>
        </p:nvSpPr>
        <p:spPr>
          <a:xfrm>
            <a:off x="354013" y="1738313"/>
            <a:ext cx="506412" cy="12001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pc="300" dirty="0">
                <a:solidFill>
                  <a:schemeClr val="bg1"/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业绩说明</a:t>
            </a:r>
            <a:endParaRPr lang="zh-CN" altLang="en-US" b="1" spc="300" dirty="0">
              <a:solidFill>
                <a:schemeClr val="bg1"/>
              </a:solidFill>
              <a:latin typeface="方正兰亭刊黑_GBK" panose="02000000000000000000" pitchFamily="2" charset="-122"/>
              <a:ea typeface="方正兰亭刊黑_GBK" panose="02000000000000000000" pitchFamily="2" charset="-122"/>
            </a:endParaRPr>
          </a:p>
        </p:txBody>
      </p:sp>
      <p:sp>
        <p:nvSpPr>
          <p:cNvPr id="26" name="圆角矩形 25"/>
          <p:cNvSpPr/>
          <p:nvPr/>
        </p:nvSpPr>
        <p:spPr>
          <a:xfrm rot="5400000">
            <a:off x="1527969" y="826294"/>
            <a:ext cx="2022475" cy="2960687"/>
          </a:xfrm>
          <a:prstGeom prst="roundRect">
            <a:avLst>
              <a:gd name="adj" fmla="val 9656"/>
            </a:avLst>
          </a:prstGeom>
          <a:solidFill>
            <a:srgbClr val="031E34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/>
          </a:p>
        </p:txBody>
      </p:sp>
      <p:sp>
        <p:nvSpPr>
          <p:cNvPr id="24" name="文本框 23"/>
          <p:cNvSpPr txBox="1"/>
          <p:nvPr/>
        </p:nvSpPr>
        <p:spPr>
          <a:xfrm>
            <a:off x="1249363" y="1524000"/>
            <a:ext cx="2581275" cy="11922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100" spc="300" dirty="0">
                <a:solidFill>
                  <a:schemeClr val="bg1"/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此处填写工作中的主要业绩及成果</a:t>
            </a:r>
            <a:endParaRPr lang="en-US" altLang="zh-CN" sz="1100" spc="300" dirty="0">
              <a:solidFill>
                <a:schemeClr val="bg1"/>
              </a:solidFill>
              <a:latin typeface="方正兰亭刊黑_GBK" panose="02000000000000000000" pitchFamily="2" charset="-122"/>
              <a:ea typeface="方正兰亭刊黑_GBK" panose="02000000000000000000" pitchFamily="2" charset="-122"/>
            </a:endParaRPr>
          </a:p>
          <a:p>
            <a:pPr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100" spc="300" dirty="0">
              <a:solidFill>
                <a:schemeClr val="bg1"/>
              </a:solidFill>
              <a:latin typeface="方正兰亭刊黑_GBK" panose="02000000000000000000" pitchFamily="2" charset="-122"/>
              <a:ea typeface="方正兰亭刊黑_GBK" panose="02000000000000000000" pitchFamily="2" charset="-122"/>
            </a:endParaRPr>
          </a:p>
          <a:p>
            <a:pPr algn="ctr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1100" spc="300" dirty="0">
              <a:solidFill>
                <a:schemeClr val="bg1"/>
              </a:solidFill>
              <a:latin typeface="方正兰亭刊黑_GBK" panose="02000000000000000000" pitchFamily="2" charset="-122"/>
              <a:ea typeface="方正兰亭刊黑_GBK" panose="02000000000000000000" pitchFamily="2" charset="-122"/>
            </a:endParaRPr>
          </a:p>
          <a:p>
            <a:pPr algn="ctr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100" spc="300" dirty="0">
              <a:solidFill>
                <a:schemeClr val="bg1"/>
              </a:solidFill>
              <a:latin typeface="方正兰亭刊黑_GBK" panose="02000000000000000000" pitchFamily="2" charset="-122"/>
              <a:ea typeface="方正兰亭刊黑_GBK" panose="02000000000000000000" pitchFamily="2" charset="-122"/>
            </a:endParaRPr>
          </a:p>
        </p:txBody>
      </p:sp>
      <p:sp>
        <p:nvSpPr>
          <p:cNvPr id="14" name="椭圆 13"/>
          <p:cNvSpPr>
            <a:spLocks noChangeAspect="1"/>
          </p:cNvSpPr>
          <p:nvPr/>
        </p:nvSpPr>
        <p:spPr>
          <a:xfrm>
            <a:off x="4495800" y="6183313"/>
            <a:ext cx="217488" cy="2159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600">
              <a:solidFill>
                <a:srgbClr val="031E34"/>
              </a:solidFill>
            </a:endParaRPr>
          </a:p>
        </p:txBody>
      </p:sp>
      <p:sp>
        <p:nvSpPr>
          <p:cNvPr id="15" name="椭圆 14"/>
          <p:cNvSpPr>
            <a:spLocks noChangeAspect="1"/>
          </p:cNvSpPr>
          <p:nvPr/>
        </p:nvSpPr>
        <p:spPr>
          <a:xfrm>
            <a:off x="3998913" y="6183313"/>
            <a:ext cx="215900" cy="2159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600">
              <a:solidFill>
                <a:srgbClr val="031E34"/>
              </a:solidFill>
            </a:endParaRPr>
          </a:p>
        </p:txBody>
      </p:sp>
      <p:sp>
        <p:nvSpPr>
          <p:cNvPr id="18" name="椭圆 17"/>
          <p:cNvSpPr>
            <a:spLocks noChangeAspect="1"/>
          </p:cNvSpPr>
          <p:nvPr/>
        </p:nvSpPr>
        <p:spPr>
          <a:xfrm>
            <a:off x="4994275" y="6183313"/>
            <a:ext cx="215900" cy="2159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600">
              <a:solidFill>
                <a:srgbClr val="031E34"/>
              </a:solidFill>
            </a:endParaRPr>
          </a:p>
        </p:txBody>
      </p:sp>
      <p:sp>
        <p:nvSpPr>
          <p:cNvPr id="20" name="椭圆 19"/>
          <p:cNvSpPr>
            <a:spLocks noChangeAspect="1"/>
          </p:cNvSpPr>
          <p:nvPr/>
        </p:nvSpPr>
        <p:spPr>
          <a:xfrm>
            <a:off x="5491163" y="6183313"/>
            <a:ext cx="215900" cy="2159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600">
              <a:solidFill>
                <a:srgbClr val="031E34"/>
              </a:solidFill>
            </a:endParaRPr>
          </a:p>
        </p:txBody>
      </p:sp>
      <p:sp>
        <p:nvSpPr>
          <p:cNvPr id="21" name="椭圆 20"/>
          <p:cNvSpPr>
            <a:spLocks noChangeAspect="1"/>
          </p:cNvSpPr>
          <p:nvPr/>
        </p:nvSpPr>
        <p:spPr>
          <a:xfrm>
            <a:off x="5988050" y="6183313"/>
            <a:ext cx="215900" cy="215900"/>
          </a:xfrm>
          <a:prstGeom prst="ellipse">
            <a:avLst/>
          </a:prstGeom>
          <a:solidFill>
            <a:srgbClr val="F68B1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600">
              <a:solidFill>
                <a:srgbClr val="031E34"/>
              </a:solidFill>
            </a:endParaRPr>
          </a:p>
        </p:txBody>
      </p:sp>
      <p:sp>
        <p:nvSpPr>
          <p:cNvPr id="22" name="椭圆 21"/>
          <p:cNvSpPr>
            <a:spLocks noChangeAspect="1"/>
          </p:cNvSpPr>
          <p:nvPr/>
        </p:nvSpPr>
        <p:spPr>
          <a:xfrm>
            <a:off x="6484938" y="6183313"/>
            <a:ext cx="215900" cy="2159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600">
              <a:solidFill>
                <a:srgbClr val="031E34"/>
              </a:solidFill>
            </a:endParaRPr>
          </a:p>
        </p:txBody>
      </p:sp>
      <p:sp>
        <p:nvSpPr>
          <p:cNvPr id="23" name="椭圆 22"/>
          <p:cNvSpPr>
            <a:spLocks noChangeAspect="1"/>
          </p:cNvSpPr>
          <p:nvPr/>
        </p:nvSpPr>
        <p:spPr>
          <a:xfrm>
            <a:off x="6981825" y="6183313"/>
            <a:ext cx="215900" cy="2159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600">
              <a:solidFill>
                <a:srgbClr val="031E34"/>
              </a:solidFill>
            </a:endParaRPr>
          </a:p>
        </p:txBody>
      </p:sp>
      <p:sp>
        <p:nvSpPr>
          <p:cNvPr id="25" name="椭圆 24"/>
          <p:cNvSpPr>
            <a:spLocks noChangeAspect="1"/>
          </p:cNvSpPr>
          <p:nvPr/>
        </p:nvSpPr>
        <p:spPr>
          <a:xfrm>
            <a:off x="7478713" y="6183313"/>
            <a:ext cx="217487" cy="2159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600">
              <a:solidFill>
                <a:srgbClr val="031E34"/>
              </a:solidFill>
            </a:endParaRPr>
          </a:p>
        </p:txBody>
      </p:sp>
      <p:sp>
        <p:nvSpPr>
          <p:cNvPr id="27" name="椭圆 26"/>
          <p:cNvSpPr>
            <a:spLocks noChangeAspect="1"/>
          </p:cNvSpPr>
          <p:nvPr/>
        </p:nvSpPr>
        <p:spPr>
          <a:xfrm>
            <a:off x="7977188" y="6183313"/>
            <a:ext cx="215900" cy="2159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600">
              <a:solidFill>
                <a:srgbClr val="031E34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图片 2"/>
          <p:cNvPicPr>
            <a:picLocks noChangeAspect="1"/>
          </p:cNvPicPr>
          <p:nvPr/>
        </p:nvPicPr>
        <p:blipFill>
          <a:blip r:embed="rId2"/>
          <a:srcRect l="11044" r="11078"/>
          <a:stretch>
            <a:fillRect/>
          </a:stretch>
        </p:blipFill>
        <p:spPr bwMode="auto">
          <a:xfrm>
            <a:off x="3175" y="1066800"/>
            <a:ext cx="12185650" cy="4940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矩形 9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EB33C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8000"/>
          </a:p>
        </p:txBody>
      </p:sp>
      <p:sp>
        <p:nvSpPr>
          <p:cNvPr id="16" name="矩形 15"/>
          <p:cNvSpPr/>
          <p:nvPr/>
        </p:nvSpPr>
        <p:spPr>
          <a:xfrm>
            <a:off x="0" y="0"/>
            <a:ext cx="12192000" cy="10668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0" y="5797550"/>
            <a:ext cx="12192000" cy="10668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" name="圆角矩形 4"/>
          <p:cNvSpPr/>
          <p:nvPr/>
        </p:nvSpPr>
        <p:spPr>
          <a:xfrm>
            <a:off x="339725" y="1295400"/>
            <a:ext cx="536575" cy="2022475"/>
          </a:xfrm>
          <a:prstGeom prst="roundRect">
            <a:avLst/>
          </a:prstGeom>
          <a:solidFill>
            <a:srgbClr val="031E34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9" name="文本框 18"/>
          <p:cNvSpPr txBox="1"/>
          <p:nvPr/>
        </p:nvSpPr>
        <p:spPr>
          <a:xfrm>
            <a:off x="354013" y="1738313"/>
            <a:ext cx="506412" cy="12001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pc="300" dirty="0">
                <a:solidFill>
                  <a:schemeClr val="bg1"/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技能获奖</a:t>
            </a:r>
            <a:endParaRPr lang="zh-CN" altLang="en-US" b="1" spc="300" dirty="0">
              <a:solidFill>
                <a:schemeClr val="bg1"/>
              </a:solidFill>
              <a:latin typeface="方正兰亭刊黑_GBK" panose="02000000000000000000" pitchFamily="2" charset="-122"/>
              <a:ea typeface="方正兰亭刊黑_GBK" panose="02000000000000000000" pitchFamily="2" charset="-122"/>
            </a:endParaRPr>
          </a:p>
        </p:txBody>
      </p:sp>
      <p:grpSp>
        <p:nvGrpSpPr>
          <p:cNvPr id="19463" name="组合 6"/>
          <p:cNvGrpSpPr>
            <a:grpSpLocks/>
          </p:cNvGrpSpPr>
          <p:nvPr/>
        </p:nvGrpSpPr>
        <p:grpSpPr bwMode="auto">
          <a:xfrm>
            <a:off x="8878888" y="1285875"/>
            <a:ext cx="2960687" cy="2022475"/>
            <a:chOff x="8311282" y="1521580"/>
            <a:chExt cx="2961063" cy="2023947"/>
          </a:xfrm>
        </p:grpSpPr>
        <p:sp>
          <p:nvSpPr>
            <p:cNvPr id="26" name="圆角矩形 25"/>
            <p:cNvSpPr/>
            <p:nvPr/>
          </p:nvSpPr>
          <p:spPr>
            <a:xfrm rot="5400000">
              <a:off x="8779840" y="1053022"/>
              <a:ext cx="2023947" cy="2961063"/>
            </a:xfrm>
            <a:prstGeom prst="roundRect">
              <a:avLst>
                <a:gd name="adj" fmla="val 9656"/>
              </a:avLst>
            </a:prstGeom>
            <a:solidFill>
              <a:srgbClr val="031E34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400"/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8501806" y="1750346"/>
              <a:ext cx="2580015" cy="97225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100" spc="300" dirty="0">
                  <a:solidFill>
                    <a:schemeClr val="bg1"/>
                  </a:solidFill>
                  <a:latin typeface="方正兰亭刊黑_GBK" panose="02000000000000000000" pitchFamily="2" charset="-122"/>
                  <a:ea typeface="方正兰亭刊黑_GBK" panose="02000000000000000000" pitchFamily="2" charset="-122"/>
                </a:rPr>
                <a:t>此处 分行 或 分列 填写主要技能及获奖记录</a:t>
              </a:r>
            </a:p>
            <a:p>
              <a:pPr algn="ctr" fontAlgn="auto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altLang="zh-CN" sz="1100" spc="300" dirty="0">
                <a:solidFill>
                  <a:schemeClr val="bg1"/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endParaRPr>
            </a:p>
            <a:p>
              <a:pPr algn="ctr" fontAlgn="auto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100" spc="300" dirty="0">
                <a:solidFill>
                  <a:schemeClr val="bg1"/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endParaRPr>
            </a:p>
          </p:txBody>
        </p:sp>
      </p:grpSp>
      <p:sp>
        <p:nvSpPr>
          <p:cNvPr id="15" name="椭圆 14"/>
          <p:cNvSpPr>
            <a:spLocks noChangeAspect="1"/>
          </p:cNvSpPr>
          <p:nvPr/>
        </p:nvSpPr>
        <p:spPr>
          <a:xfrm>
            <a:off x="4495800" y="6183313"/>
            <a:ext cx="217488" cy="2159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600">
              <a:solidFill>
                <a:srgbClr val="031E34"/>
              </a:solidFill>
            </a:endParaRPr>
          </a:p>
        </p:txBody>
      </p:sp>
      <p:sp>
        <p:nvSpPr>
          <p:cNvPr id="18" name="椭圆 17"/>
          <p:cNvSpPr>
            <a:spLocks noChangeAspect="1"/>
          </p:cNvSpPr>
          <p:nvPr/>
        </p:nvSpPr>
        <p:spPr>
          <a:xfrm>
            <a:off x="3998913" y="6183313"/>
            <a:ext cx="215900" cy="2159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600">
              <a:solidFill>
                <a:srgbClr val="031E34"/>
              </a:solidFill>
            </a:endParaRPr>
          </a:p>
        </p:txBody>
      </p:sp>
      <p:sp>
        <p:nvSpPr>
          <p:cNvPr id="20" name="椭圆 19"/>
          <p:cNvSpPr>
            <a:spLocks noChangeAspect="1"/>
          </p:cNvSpPr>
          <p:nvPr/>
        </p:nvSpPr>
        <p:spPr>
          <a:xfrm>
            <a:off x="4994275" y="6183313"/>
            <a:ext cx="215900" cy="2159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600">
              <a:solidFill>
                <a:srgbClr val="031E34"/>
              </a:solidFill>
            </a:endParaRPr>
          </a:p>
        </p:txBody>
      </p:sp>
      <p:sp>
        <p:nvSpPr>
          <p:cNvPr id="21" name="椭圆 20"/>
          <p:cNvSpPr>
            <a:spLocks noChangeAspect="1"/>
          </p:cNvSpPr>
          <p:nvPr/>
        </p:nvSpPr>
        <p:spPr>
          <a:xfrm>
            <a:off x="5491163" y="6183313"/>
            <a:ext cx="215900" cy="2159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600">
              <a:solidFill>
                <a:srgbClr val="031E34"/>
              </a:solidFill>
            </a:endParaRPr>
          </a:p>
        </p:txBody>
      </p:sp>
      <p:sp>
        <p:nvSpPr>
          <p:cNvPr id="22" name="椭圆 21"/>
          <p:cNvSpPr>
            <a:spLocks noChangeAspect="1"/>
          </p:cNvSpPr>
          <p:nvPr/>
        </p:nvSpPr>
        <p:spPr>
          <a:xfrm>
            <a:off x="5988050" y="6183313"/>
            <a:ext cx="215900" cy="2159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600">
              <a:solidFill>
                <a:srgbClr val="031E34"/>
              </a:solidFill>
            </a:endParaRPr>
          </a:p>
        </p:txBody>
      </p:sp>
      <p:sp>
        <p:nvSpPr>
          <p:cNvPr id="23" name="椭圆 22"/>
          <p:cNvSpPr>
            <a:spLocks noChangeAspect="1"/>
          </p:cNvSpPr>
          <p:nvPr/>
        </p:nvSpPr>
        <p:spPr>
          <a:xfrm>
            <a:off x="6484938" y="6183313"/>
            <a:ext cx="215900" cy="215900"/>
          </a:xfrm>
          <a:prstGeom prst="ellipse">
            <a:avLst/>
          </a:prstGeom>
          <a:solidFill>
            <a:srgbClr val="F68B1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600">
              <a:solidFill>
                <a:srgbClr val="031E34"/>
              </a:solidFill>
            </a:endParaRPr>
          </a:p>
        </p:txBody>
      </p:sp>
      <p:sp>
        <p:nvSpPr>
          <p:cNvPr id="25" name="椭圆 24"/>
          <p:cNvSpPr>
            <a:spLocks noChangeAspect="1"/>
          </p:cNvSpPr>
          <p:nvPr/>
        </p:nvSpPr>
        <p:spPr>
          <a:xfrm>
            <a:off x="6981825" y="6183313"/>
            <a:ext cx="215900" cy="2159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600">
              <a:solidFill>
                <a:srgbClr val="031E34"/>
              </a:solidFill>
            </a:endParaRPr>
          </a:p>
        </p:txBody>
      </p:sp>
      <p:sp>
        <p:nvSpPr>
          <p:cNvPr id="27" name="椭圆 26"/>
          <p:cNvSpPr>
            <a:spLocks noChangeAspect="1"/>
          </p:cNvSpPr>
          <p:nvPr/>
        </p:nvSpPr>
        <p:spPr>
          <a:xfrm>
            <a:off x="7478713" y="6183313"/>
            <a:ext cx="217487" cy="2159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600">
              <a:solidFill>
                <a:srgbClr val="031E34"/>
              </a:solidFill>
            </a:endParaRPr>
          </a:p>
        </p:txBody>
      </p:sp>
      <p:sp>
        <p:nvSpPr>
          <p:cNvPr id="28" name="椭圆 27"/>
          <p:cNvSpPr>
            <a:spLocks noChangeAspect="1"/>
          </p:cNvSpPr>
          <p:nvPr/>
        </p:nvSpPr>
        <p:spPr>
          <a:xfrm>
            <a:off x="7977188" y="6183313"/>
            <a:ext cx="215900" cy="2159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600">
              <a:solidFill>
                <a:srgbClr val="031E34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图片 1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7938" y="984250"/>
            <a:ext cx="12207876" cy="5022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矩形 9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EB33C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anchor="ctr"/>
          <a:lstStyle/>
          <a:p>
            <a:pPr algn="ctr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8000"/>
          </a:p>
        </p:txBody>
      </p:sp>
      <p:sp>
        <p:nvSpPr>
          <p:cNvPr id="16" name="矩形 15"/>
          <p:cNvSpPr/>
          <p:nvPr/>
        </p:nvSpPr>
        <p:spPr>
          <a:xfrm>
            <a:off x="0" y="0"/>
            <a:ext cx="12192000" cy="10668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0" y="5797550"/>
            <a:ext cx="12192000" cy="10668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" name="圆角矩形 4"/>
          <p:cNvSpPr/>
          <p:nvPr/>
        </p:nvSpPr>
        <p:spPr>
          <a:xfrm>
            <a:off x="339725" y="1295400"/>
            <a:ext cx="536575" cy="2022475"/>
          </a:xfrm>
          <a:prstGeom prst="roundRect">
            <a:avLst/>
          </a:prstGeom>
          <a:solidFill>
            <a:srgbClr val="031E34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9" name="文本框 18"/>
          <p:cNvSpPr txBox="1"/>
          <p:nvPr/>
        </p:nvSpPr>
        <p:spPr>
          <a:xfrm>
            <a:off x="354013" y="1738313"/>
            <a:ext cx="506412" cy="12001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pc="300" dirty="0">
                <a:solidFill>
                  <a:schemeClr val="bg1"/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自我描述</a:t>
            </a:r>
            <a:endParaRPr lang="zh-CN" altLang="en-US" b="1" spc="300" dirty="0">
              <a:solidFill>
                <a:schemeClr val="bg1"/>
              </a:solidFill>
              <a:latin typeface="方正兰亭刊黑_GBK" panose="02000000000000000000" pitchFamily="2" charset="-122"/>
              <a:ea typeface="方正兰亭刊黑_GBK" panose="02000000000000000000" pitchFamily="2" charset="-122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8926513" y="1279525"/>
            <a:ext cx="141287" cy="141288"/>
          </a:xfrm>
          <a:prstGeom prst="ellipse">
            <a:avLst/>
          </a:prstGeom>
          <a:solidFill>
            <a:srgbClr val="031E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600">
              <a:solidFill>
                <a:srgbClr val="031E34"/>
              </a:solidFill>
            </a:endParaRPr>
          </a:p>
        </p:txBody>
      </p:sp>
      <p:grpSp>
        <p:nvGrpSpPr>
          <p:cNvPr id="20488" name="组合 33"/>
          <p:cNvGrpSpPr>
            <a:grpSpLocks/>
          </p:cNvGrpSpPr>
          <p:nvPr/>
        </p:nvGrpSpPr>
        <p:grpSpPr bwMode="auto">
          <a:xfrm>
            <a:off x="8880475" y="1427163"/>
            <a:ext cx="1865313" cy="3468687"/>
            <a:chOff x="8880077" y="1301679"/>
            <a:chExt cx="1865843" cy="3468129"/>
          </a:xfrm>
        </p:grpSpPr>
        <p:sp>
          <p:nvSpPr>
            <p:cNvPr id="20502" name="文本框 12"/>
            <p:cNvSpPr txBox="1">
              <a:spLocks noChangeArrowheads="1"/>
            </p:cNvSpPr>
            <p:nvPr/>
          </p:nvSpPr>
          <p:spPr bwMode="auto">
            <a:xfrm rot="-5400000">
              <a:off x="9202420" y="2583569"/>
              <a:ext cx="2825389" cy="2616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eaVert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zh-CN" sz="1100">
                  <a:solidFill>
                    <a:schemeClr val="bg1"/>
                  </a:solidFill>
                  <a:latin typeface="方正兰亭刊黑_GBK"/>
                  <a:ea typeface="方正兰亭刊黑_GBK"/>
                  <a:cs typeface="方正兰亭刊黑_GBK"/>
                </a:rPr>
                <a:t>良好的适应能力与学习能力</a:t>
              </a:r>
            </a:p>
          </p:txBody>
        </p:sp>
        <p:sp>
          <p:nvSpPr>
            <p:cNvPr id="20503" name="文本框 17"/>
            <p:cNvSpPr txBox="1">
              <a:spLocks noChangeArrowheads="1"/>
            </p:cNvSpPr>
            <p:nvPr/>
          </p:nvSpPr>
          <p:spPr bwMode="auto">
            <a:xfrm rot="-5400000">
              <a:off x="7677875" y="2904939"/>
              <a:ext cx="3468129" cy="2616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eaVert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zh-CN" sz="1100">
                  <a:solidFill>
                    <a:schemeClr val="bg1"/>
                  </a:solidFill>
                  <a:latin typeface="方正兰亭刊黑_GBK"/>
                  <a:ea typeface="方正兰亭刊黑_GBK"/>
                  <a:cs typeface="方正兰亭刊黑_GBK"/>
                </a:rPr>
                <a:t>注重细节承担责任且主动影响他人</a:t>
              </a:r>
              <a:endParaRPr lang="en-US" altLang="zh-CN" sz="1100">
                <a:solidFill>
                  <a:schemeClr val="bg1"/>
                </a:solidFill>
                <a:latin typeface="方正兰亭刊黑_GBK"/>
                <a:ea typeface="方正兰亭刊黑_GBK"/>
                <a:cs typeface="方正兰亭刊黑_GBK"/>
              </a:endParaRPr>
            </a:p>
          </p:txBody>
        </p:sp>
        <p:sp>
          <p:nvSpPr>
            <p:cNvPr id="20504" name="文本框 21"/>
            <p:cNvSpPr txBox="1">
              <a:spLocks noChangeArrowheads="1"/>
            </p:cNvSpPr>
            <p:nvPr/>
          </p:nvSpPr>
          <p:spPr bwMode="auto">
            <a:xfrm rot="-5400000">
              <a:off x="7818248" y="2363508"/>
              <a:ext cx="2385268" cy="2616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eaVert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zh-CN" sz="1100">
                  <a:solidFill>
                    <a:schemeClr val="bg1"/>
                  </a:solidFill>
                  <a:latin typeface="方正兰亭刊黑_GBK"/>
                  <a:ea typeface="方正兰亭刊黑_GBK"/>
                  <a:cs typeface="方正兰亭刊黑_GBK"/>
                </a:rPr>
                <a:t>积极热情服从工作安排</a:t>
              </a:r>
              <a:endParaRPr lang="en-US" altLang="zh-CN" sz="1100">
                <a:solidFill>
                  <a:schemeClr val="bg1"/>
                </a:solidFill>
                <a:latin typeface="方正兰亭刊黑_GBK"/>
                <a:ea typeface="方正兰亭刊黑_GBK"/>
                <a:cs typeface="方正兰亭刊黑_GBK"/>
              </a:endParaRPr>
            </a:p>
          </p:txBody>
        </p:sp>
        <p:sp>
          <p:nvSpPr>
            <p:cNvPr id="20505" name="文本框 26"/>
            <p:cNvSpPr txBox="1">
              <a:spLocks noChangeArrowheads="1"/>
            </p:cNvSpPr>
            <p:nvPr/>
          </p:nvSpPr>
          <p:spPr bwMode="auto">
            <a:xfrm rot="-5400000">
              <a:off x="8691332" y="2693599"/>
              <a:ext cx="3045449" cy="2616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eaVert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zh-CN" sz="1100">
                  <a:solidFill>
                    <a:schemeClr val="bg1"/>
                  </a:solidFill>
                  <a:latin typeface="方正兰亭刊黑_GBK"/>
                  <a:ea typeface="方正兰亭刊黑_GBK"/>
                  <a:cs typeface="方正兰亭刊黑_GBK"/>
                </a:rPr>
                <a:t>坦率</a:t>
              </a:r>
              <a:endParaRPr lang="en-US" altLang="zh-CN" sz="1100">
                <a:solidFill>
                  <a:schemeClr val="bg1"/>
                </a:solidFill>
                <a:latin typeface="方正兰亭刊黑_GBK"/>
                <a:ea typeface="方正兰亭刊黑_GBK"/>
                <a:cs typeface="方正兰亭刊黑_GBK"/>
              </a:endParaRPr>
            </a:p>
            <a:p>
              <a:pPr>
                <a:lnSpc>
                  <a:spcPct val="130000"/>
                </a:lnSpc>
              </a:pPr>
              <a:r>
                <a:rPr lang="zh-CN" altLang="zh-CN" sz="1100">
                  <a:solidFill>
                    <a:schemeClr val="bg1"/>
                  </a:solidFill>
                  <a:latin typeface="方正兰亭刊黑_GBK"/>
                  <a:ea typeface="方正兰亭刊黑_GBK"/>
                  <a:cs typeface="方正兰亭刊黑_GBK"/>
                </a:rPr>
                <a:t>正直自我控制与合作精神</a:t>
              </a:r>
              <a:endParaRPr lang="en-US" altLang="zh-CN" sz="1100">
                <a:solidFill>
                  <a:schemeClr val="bg1"/>
                </a:solidFill>
                <a:latin typeface="方正兰亭刊黑_GBK"/>
                <a:ea typeface="方正兰亭刊黑_GBK"/>
                <a:cs typeface="方正兰亭刊黑_GBK"/>
              </a:endParaRPr>
            </a:p>
          </p:txBody>
        </p:sp>
        <p:sp>
          <p:nvSpPr>
            <p:cNvPr id="20506" name="文本框 29"/>
            <p:cNvSpPr txBox="1">
              <a:spLocks noChangeArrowheads="1"/>
            </p:cNvSpPr>
            <p:nvPr/>
          </p:nvSpPr>
          <p:spPr bwMode="auto">
            <a:xfrm rot="-5400000">
              <a:off x="8188963" y="2794909"/>
              <a:ext cx="3248069" cy="2616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eaVert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zh-CN" sz="1100">
                  <a:solidFill>
                    <a:schemeClr val="bg1"/>
                  </a:solidFill>
                  <a:latin typeface="方正兰亭刊黑_GBK"/>
                  <a:ea typeface="方正兰亭刊黑_GBK"/>
                  <a:cs typeface="方正兰亭刊黑_GBK"/>
                </a:rPr>
                <a:t>良好的时间管理技巧及跟进意识</a:t>
              </a:r>
            </a:p>
          </p:txBody>
        </p:sp>
      </p:grpSp>
      <p:sp>
        <p:nvSpPr>
          <p:cNvPr id="35" name="椭圆 34"/>
          <p:cNvSpPr/>
          <p:nvPr/>
        </p:nvSpPr>
        <p:spPr>
          <a:xfrm>
            <a:off x="9317038" y="1279525"/>
            <a:ext cx="142875" cy="141288"/>
          </a:xfrm>
          <a:prstGeom prst="ellipse">
            <a:avLst/>
          </a:prstGeom>
          <a:solidFill>
            <a:srgbClr val="031E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600">
              <a:solidFill>
                <a:srgbClr val="031E34"/>
              </a:solidFill>
            </a:endParaRPr>
          </a:p>
        </p:txBody>
      </p:sp>
      <p:sp>
        <p:nvSpPr>
          <p:cNvPr id="38" name="椭圆 37"/>
          <p:cNvSpPr/>
          <p:nvPr/>
        </p:nvSpPr>
        <p:spPr>
          <a:xfrm>
            <a:off x="9723438" y="1279525"/>
            <a:ext cx="142875" cy="141288"/>
          </a:xfrm>
          <a:prstGeom prst="ellipse">
            <a:avLst/>
          </a:prstGeom>
          <a:solidFill>
            <a:srgbClr val="031E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600">
              <a:solidFill>
                <a:srgbClr val="031E34"/>
              </a:solidFill>
            </a:endParaRPr>
          </a:p>
        </p:txBody>
      </p:sp>
      <p:sp>
        <p:nvSpPr>
          <p:cNvPr id="41" name="椭圆 40"/>
          <p:cNvSpPr/>
          <p:nvPr/>
        </p:nvSpPr>
        <p:spPr>
          <a:xfrm>
            <a:off x="10118725" y="1279525"/>
            <a:ext cx="142875" cy="141288"/>
          </a:xfrm>
          <a:prstGeom prst="ellipse">
            <a:avLst/>
          </a:prstGeom>
          <a:solidFill>
            <a:srgbClr val="031E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600">
              <a:solidFill>
                <a:srgbClr val="031E34"/>
              </a:solidFill>
            </a:endParaRPr>
          </a:p>
        </p:txBody>
      </p:sp>
      <p:sp>
        <p:nvSpPr>
          <p:cNvPr id="44" name="椭圆 43"/>
          <p:cNvSpPr/>
          <p:nvPr/>
        </p:nvSpPr>
        <p:spPr>
          <a:xfrm>
            <a:off x="10531475" y="1279525"/>
            <a:ext cx="141288" cy="141288"/>
          </a:xfrm>
          <a:prstGeom prst="ellipse">
            <a:avLst/>
          </a:prstGeom>
          <a:solidFill>
            <a:srgbClr val="031E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600">
              <a:solidFill>
                <a:srgbClr val="031E34"/>
              </a:solidFill>
            </a:endParaRPr>
          </a:p>
        </p:txBody>
      </p:sp>
      <p:sp>
        <p:nvSpPr>
          <p:cNvPr id="46" name="椭圆 45"/>
          <p:cNvSpPr>
            <a:spLocks noChangeAspect="1"/>
          </p:cNvSpPr>
          <p:nvPr/>
        </p:nvSpPr>
        <p:spPr>
          <a:xfrm>
            <a:off x="4495800" y="6183313"/>
            <a:ext cx="217488" cy="2159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600">
              <a:solidFill>
                <a:srgbClr val="031E34"/>
              </a:solidFill>
            </a:endParaRPr>
          </a:p>
        </p:txBody>
      </p:sp>
      <p:sp>
        <p:nvSpPr>
          <p:cNvPr id="47" name="椭圆 46"/>
          <p:cNvSpPr>
            <a:spLocks noChangeAspect="1"/>
          </p:cNvSpPr>
          <p:nvPr/>
        </p:nvSpPr>
        <p:spPr>
          <a:xfrm>
            <a:off x="3998913" y="6183313"/>
            <a:ext cx="215900" cy="2159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600">
              <a:solidFill>
                <a:srgbClr val="031E34"/>
              </a:solidFill>
            </a:endParaRPr>
          </a:p>
        </p:txBody>
      </p:sp>
      <p:sp>
        <p:nvSpPr>
          <p:cNvPr id="48" name="椭圆 47"/>
          <p:cNvSpPr>
            <a:spLocks noChangeAspect="1"/>
          </p:cNvSpPr>
          <p:nvPr/>
        </p:nvSpPr>
        <p:spPr>
          <a:xfrm>
            <a:off x="4994275" y="6183313"/>
            <a:ext cx="215900" cy="2159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600">
              <a:solidFill>
                <a:srgbClr val="031E34"/>
              </a:solidFill>
            </a:endParaRPr>
          </a:p>
        </p:txBody>
      </p:sp>
      <p:sp>
        <p:nvSpPr>
          <p:cNvPr id="49" name="椭圆 48"/>
          <p:cNvSpPr>
            <a:spLocks noChangeAspect="1"/>
          </p:cNvSpPr>
          <p:nvPr/>
        </p:nvSpPr>
        <p:spPr>
          <a:xfrm>
            <a:off x="5491163" y="6183313"/>
            <a:ext cx="215900" cy="2159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600">
              <a:solidFill>
                <a:srgbClr val="031E34"/>
              </a:solidFill>
            </a:endParaRPr>
          </a:p>
        </p:txBody>
      </p:sp>
      <p:sp>
        <p:nvSpPr>
          <p:cNvPr id="50" name="椭圆 49"/>
          <p:cNvSpPr>
            <a:spLocks noChangeAspect="1"/>
          </p:cNvSpPr>
          <p:nvPr/>
        </p:nvSpPr>
        <p:spPr>
          <a:xfrm>
            <a:off x="5988050" y="6183313"/>
            <a:ext cx="215900" cy="2159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600">
              <a:solidFill>
                <a:srgbClr val="031E34"/>
              </a:solidFill>
            </a:endParaRPr>
          </a:p>
        </p:txBody>
      </p:sp>
      <p:sp>
        <p:nvSpPr>
          <p:cNvPr id="51" name="椭圆 50"/>
          <p:cNvSpPr>
            <a:spLocks noChangeAspect="1"/>
          </p:cNvSpPr>
          <p:nvPr/>
        </p:nvSpPr>
        <p:spPr>
          <a:xfrm>
            <a:off x="6484938" y="6183313"/>
            <a:ext cx="215900" cy="2159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600">
              <a:solidFill>
                <a:srgbClr val="031E34"/>
              </a:solidFill>
            </a:endParaRPr>
          </a:p>
        </p:txBody>
      </p:sp>
      <p:sp>
        <p:nvSpPr>
          <p:cNvPr id="52" name="椭圆 51"/>
          <p:cNvSpPr>
            <a:spLocks noChangeAspect="1"/>
          </p:cNvSpPr>
          <p:nvPr/>
        </p:nvSpPr>
        <p:spPr>
          <a:xfrm>
            <a:off x="6981825" y="6183313"/>
            <a:ext cx="215900" cy="215900"/>
          </a:xfrm>
          <a:prstGeom prst="ellipse">
            <a:avLst/>
          </a:prstGeom>
          <a:solidFill>
            <a:srgbClr val="F68B1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600">
              <a:solidFill>
                <a:srgbClr val="031E34"/>
              </a:solidFill>
            </a:endParaRPr>
          </a:p>
        </p:txBody>
      </p:sp>
      <p:sp>
        <p:nvSpPr>
          <p:cNvPr id="53" name="椭圆 52"/>
          <p:cNvSpPr>
            <a:spLocks noChangeAspect="1"/>
          </p:cNvSpPr>
          <p:nvPr/>
        </p:nvSpPr>
        <p:spPr>
          <a:xfrm>
            <a:off x="7478713" y="6183313"/>
            <a:ext cx="217487" cy="2159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600">
              <a:solidFill>
                <a:srgbClr val="031E34"/>
              </a:solidFill>
            </a:endParaRPr>
          </a:p>
        </p:txBody>
      </p:sp>
      <p:sp>
        <p:nvSpPr>
          <p:cNvPr id="54" name="椭圆 53"/>
          <p:cNvSpPr>
            <a:spLocks noChangeAspect="1"/>
          </p:cNvSpPr>
          <p:nvPr/>
        </p:nvSpPr>
        <p:spPr>
          <a:xfrm>
            <a:off x="7977188" y="6183313"/>
            <a:ext cx="215900" cy="2159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600">
              <a:solidFill>
                <a:srgbClr val="031E34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图片 11"/>
          <p:cNvPicPr>
            <a:picLocks noChangeAspect="1"/>
          </p:cNvPicPr>
          <p:nvPr/>
        </p:nvPicPr>
        <p:blipFill>
          <a:blip r:embed="rId2"/>
          <a:srcRect r="4376"/>
          <a:stretch>
            <a:fillRect/>
          </a:stretch>
        </p:blipFill>
        <p:spPr bwMode="auto">
          <a:xfrm>
            <a:off x="-4763" y="1000125"/>
            <a:ext cx="12169776" cy="4857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矩形 9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EB33C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8000"/>
          </a:p>
        </p:txBody>
      </p:sp>
      <p:sp>
        <p:nvSpPr>
          <p:cNvPr id="16" name="矩形 15"/>
          <p:cNvSpPr/>
          <p:nvPr/>
        </p:nvSpPr>
        <p:spPr>
          <a:xfrm>
            <a:off x="0" y="0"/>
            <a:ext cx="12192000" cy="10668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0" y="5797550"/>
            <a:ext cx="12192000" cy="10668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" name="圆角矩形 4"/>
          <p:cNvSpPr/>
          <p:nvPr/>
        </p:nvSpPr>
        <p:spPr>
          <a:xfrm>
            <a:off x="339725" y="1295400"/>
            <a:ext cx="536575" cy="2022475"/>
          </a:xfrm>
          <a:prstGeom prst="roundRect">
            <a:avLst/>
          </a:prstGeom>
          <a:solidFill>
            <a:srgbClr val="031E34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9" name="文本框 18"/>
          <p:cNvSpPr txBox="1"/>
          <p:nvPr/>
        </p:nvSpPr>
        <p:spPr>
          <a:xfrm>
            <a:off x="354013" y="1738313"/>
            <a:ext cx="506412" cy="12001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pc="300" dirty="0">
                <a:solidFill>
                  <a:schemeClr val="bg1"/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作品展示</a:t>
            </a:r>
            <a:endParaRPr lang="zh-CN" altLang="en-US" b="1" spc="300" dirty="0">
              <a:solidFill>
                <a:schemeClr val="bg1"/>
              </a:solidFill>
              <a:latin typeface="方正兰亭刊黑_GBK" panose="02000000000000000000" pitchFamily="2" charset="-122"/>
              <a:ea typeface="方正兰亭刊黑_GBK" panose="02000000000000000000" pitchFamily="2" charset="-122"/>
            </a:endParaRPr>
          </a:p>
        </p:txBody>
      </p:sp>
      <p:sp>
        <p:nvSpPr>
          <p:cNvPr id="14" name="圆角矩形 13"/>
          <p:cNvSpPr/>
          <p:nvPr/>
        </p:nvSpPr>
        <p:spPr>
          <a:xfrm rot="5400000">
            <a:off x="5876926" y="977900"/>
            <a:ext cx="438150" cy="8969375"/>
          </a:xfrm>
          <a:prstGeom prst="roundRect">
            <a:avLst/>
          </a:prstGeom>
          <a:solidFill>
            <a:srgbClr val="031E34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2143125" y="5292725"/>
            <a:ext cx="7905750" cy="3397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spc="300" dirty="0">
                <a:solidFill>
                  <a:schemeClr val="bg1"/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这是我的部分作品  </a:t>
            </a:r>
            <a:r>
              <a:rPr lang="zh-CN" altLang="en-US" sz="1200" spc="300" dirty="0">
                <a:solidFill>
                  <a:schemeClr val="bg1"/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可以附上链接网站 </a:t>
            </a:r>
            <a:endParaRPr lang="zh-CN" altLang="en-US" sz="2800" spc="300" dirty="0">
              <a:solidFill>
                <a:schemeClr val="bg1"/>
              </a:solidFill>
              <a:latin typeface="方正兰亭刊黑_GBK" panose="02000000000000000000" pitchFamily="2" charset="-122"/>
              <a:ea typeface="方正兰亭刊黑_GBK" panose="02000000000000000000" pitchFamily="2" charset="-122"/>
            </a:endParaRPr>
          </a:p>
        </p:txBody>
      </p:sp>
      <p:grpSp>
        <p:nvGrpSpPr>
          <p:cNvPr id="22537" name="组合 17"/>
          <p:cNvGrpSpPr>
            <a:grpSpLocks/>
          </p:cNvGrpSpPr>
          <p:nvPr/>
        </p:nvGrpSpPr>
        <p:grpSpPr bwMode="auto">
          <a:xfrm>
            <a:off x="9177338" y="1231900"/>
            <a:ext cx="2851150" cy="1828800"/>
            <a:chOff x="9177425" y="1231489"/>
            <a:chExt cx="2850688" cy="1828800"/>
          </a:xfrm>
        </p:grpSpPr>
        <p:cxnSp>
          <p:nvCxnSpPr>
            <p:cNvPr id="20" name="直接连接符 19"/>
            <p:cNvCxnSpPr/>
            <p:nvPr/>
          </p:nvCxnSpPr>
          <p:spPr>
            <a:xfrm>
              <a:off x="11856691" y="1231489"/>
              <a:ext cx="0" cy="1828800"/>
            </a:xfrm>
            <a:prstGeom prst="line">
              <a:avLst/>
            </a:prstGeom>
            <a:ln w="3175">
              <a:solidFill>
                <a:srgbClr val="031E3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>
              <a:off x="9177425" y="1987139"/>
              <a:ext cx="2850688" cy="0"/>
            </a:xfrm>
            <a:prstGeom prst="line">
              <a:avLst/>
            </a:prstGeom>
            <a:ln w="3175">
              <a:solidFill>
                <a:srgbClr val="031E3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3" name="椭圆 22"/>
          <p:cNvSpPr>
            <a:spLocks noChangeAspect="1"/>
          </p:cNvSpPr>
          <p:nvPr/>
        </p:nvSpPr>
        <p:spPr>
          <a:xfrm>
            <a:off x="4495800" y="6183313"/>
            <a:ext cx="217488" cy="2159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600">
              <a:solidFill>
                <a:srgbClr val="031E34"/>
              </a:solidFill>
            </a:endParaRPr>
          </a:p>
        </p:txBody>
      </p:sp>
      <p:sp>
        <p:nvSpPr>
          <p:cNvPr id="25" name="椭圆 24"/>
          <p:cNvSpPr>
            <a:spLocks noChangeAspect="1"/>
          </p:cNvSpPr>
          <p:nvPr/>
        </p:nvSpPr>
        <p:spPr>
          <a:xfrm>
            <a:off x="3998913" y="6183313"/>
            <a:ext cx="215900" cy="2159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600">
              <a:solidFill>
                <a:srgbClr val="031E34"/>
              </a:solidFill>
            </a:endParaRPr>
          </a:p>
        </p:txBody>
      </p:sp>
      <p:sp>
        <p:nvSpPr>
          <p:cNvPr id="27" name="椭圆 26"/>
          <p:cNvSpPr>
            <a:spLocks noChangeAspect="1"/>
          </p:cNvSpPr>
          <p:nvPr/>
        </p:nvSpPr>
        <p:spPr>
          <a:xfrm>
            <a:off x="4994275" y="6183313"/>
            <a:ext cx="215900" cy="2159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600">
              <a:solidFill>
                <a:srgbClr val="031E34"/>
              </a:solidFill>
            </a:endParaRPr>
          </a:p>
        </p:txBody>
      </p:sp>
      <p:sp>
        <p:nvSpPr>
          <p:cNvPr id="28" name="椭圆 27"/>
          <p:cNvSpPr>
            <a:spLocks noChangeAspect="1"/>
          </p:cNvSpPr>
          <p:nvPr/>
        </p:nvSpPr>
        <p:spPr>
          <a:xfrm>
            <a:off x="5491163" y="6183313"/>
            <a:ext cx="215900" cy="2159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600">
              <a:solidFill>
                <a:srgbClr val="031E34"/>
              </a:solidFill>
            </a:endParaRPr>
          </a:p>
        </p:txBody>
      </p:sp>
      <p:sp>
        <p:nvSpPr>
          <p:cNvPr id="29" name="椭圆 28"/>
          <p:cNvSpPr>
            <a:spLocks noChangeAspect="1"/>
          </p:cNvSpPr>
          <p:nvPr/>
        </p:nvSpPr>
        <p:spPr>
          <a:xfrm>
            <a:off x="5988050" y="6183313"/>
            <a:ext cx="215900" cy="2159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600">
              <a:solidFill>
                <a:srgbClr val="031E34"/>
              </a:solidFill>
            </a:endParaRPr>
          </a:p>
        </p:txBody>
      </p:sp>
      <p:sp>
        <p:nvSpPr>
          <p:cNvPr id="30" name="椭圆 29"/>
          <p:cNvSpPr>
            <a:spLocks noChangeAspect="1"/>
          </p:cNvSpPr>
          <p:nvPr/>
        </p:nvSpPr>
        <p:spPr>
          <a:xfrm>
            <a:off x="6484938" y="6183313"/>
            <a:ext cx="215900" cy="2159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600">
              <a:solidFill>
                <a:srgbClr val="031E34"/>
              </a:solidFill>
            </a:endParaRPr>
          </a:p>
        </p:txBody>
      </p:sp>
      <p:sp>
        <p:nvSpPr>
          <p:cNvPr id="31" name="椭圆 30"/>
          <p:cNvSpPr>
            <a:spLocks noChangeAspect="1"/>
          </p:cNvSpPr>
          <p:nvPr/>
        </p:nvSpPr>
        <p:spPr>
          <a:xfrm>
            <a:off x="6981825" y="6183313"/>
            <a:ext cx="215900" cy="2159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600">
              <a:solidFill>
                <a:srgbClr val="031E34"/>
              </a:solidFill>
            </a:endParaRPr>
          </a:p>
        </p:txBody>
      </p:sp>
      <p:sp>
        <p:nvSpPr>
          <p:cNvPr id="32" name="椭圆 31"/>
          <p:cNvSpPr>
            <a:spLocks noChangeAspect="1"/>
          </p:cNvSpPr>
          <p:nvPr/>
        </p:nvSpPr>
        <p:spPr>
          <a:xfrm>
            <a:off x="7478713" y="6183313"/>
            <a:ext cx="217487" cy="215900"/>
          </a:xfrm>
          <a:prstGeom prst="ellipse">
            <a:avLst/>
          </a:prstGeom>
          <a:solidFill>
            <a:srgbClr val="F68B1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600">
              <a:solidFill>
                <a:srgbClr val="031E34"/>
              </a:solidFill>
            </a:endParaRPr>
          </a:p>
        </p:txBody>
      </p:sp>
      <p:sp>
        <p:nvSpPr>
          <p:cNvPr id="33" name="椭圆 32"/>
          <p:cNvSpPr>
            <a:spLocks noChangeAspect="1"/>
          </p:cNvSpPr>
          <p:nvPr/>
        </p:nvSpPr>
        <p:spPr>
          <a:xfrm>
            <a:off x="7977188" y="6183313"/>
            <a:ext cx="215900" cy="2159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600">
              <a:solidFill>
                <a:srgbClr val="031E34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3813"/>
            <a:ext cx="12192000" cy="6834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矩形 9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EB33C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8000"/>
          </a:p>
        </p:txBody>
      </p:sp>
      <p:sp>
        <p:nvSpPr>
          <p:cNvPr id="14" name="圆角矩形 13"/>
          <p:cNvSpPr/>
          <p:nvPr/>
        </p:nvSpPr>
        <p:spPr>
          <a:xfrm rot="5400000">
            <a:off x="3730626" y="677862"/>
            <a:ext cx="4730750" cy="5508625"/>
          </a:xfrm>
          <a:prstGeom prst="roundRect">
            <a:avLst>
              <a:gd name="adj" fmla="val 0"/>
            </a:avLst>
          </a:prstGeom>
          <a:solidFill>
            <a:srgbClr val="031E34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cxnSp>
        <p:nvCxnSpPr>
          <p:cNvPr id="20" name="直接连接符 19"/>
          <p:cNvCxnSpPr/>
          <p:nvPr/>
        </p:nvCxnSpPr>
        <p:spPr>
          <a:xfrm>
            <a:off x="11857038" y="1231900"/>
            <a:ext cx="0" cy="1828800"/>
          </a:xfrm>
          <a:prstGeom prst="line">
            <a:avLst/>
          </a:prstGeom>
          <a:ln w="3175">
            <a:solidFill>
              <a:srgbClr val="031E3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>
            <a:off x="9177338" y="1987550"/>
            <a:ext cx="2851150" cy="0"/>
          </a:xfrm>
          <a:prstGeom prst="line">
            <a:avLst/>
          </a:prstGeom>
          <a:ln w="3175">
            <a:solidFill>
              <a:srgbClr val="031E3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矩形 16"/>
          <p:cNvSpPr/>
          <p:nvPr/>
        </p:nvSpPr>
        <p:spPr>
          <a:xfrm>
            <a:off x="0" y="5797550"/>
            <a:ext cx="12192000" cy="10668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0" y="0"/>
            <a:ext cx="12192000" cy="10668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0" name="椭圆 29"/>
          <p:cNvSpPr/>
          <p:nvPr/>
        </p:nvSpPr>
        <p:spPr>
          <a:xfrm>
            <a:off x="5746750" y="4062413"/>
            <a:ext cx="698500" cy="696912"/>
          </a:xfrm>
          <a:prstGeom prst="ellipse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cxnSp>
        <p:nvCxnSpPr>
          <p:cNvPr id="31" name="直接连接符 30"/>
          <p:cNvCxnSpPr/>
          <p:nvPr/>
        </p:nvCxnSpPr>
        <p:spPr>
          <a:xfrm>
            <a:off x="4670425" y="4883150"/>
            <a:ext cx="2851150" cy="0"/>
          </a:xfrm>
          <a:prstGeom prst="line">
            <a:avLst/>
          </a:prstGeom>
          <a:ln w="3175">
            <a:solidFill>
              <a:srgbClr val="031E3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3562" name="组合 5"/>
          <p:cNvGrpSpPr>
            <a:grpSpLocks/>
          </p:cNvGrpSpPr>
          <p:nvPr/>
        </p:nvGrpSpPr>
        <p:grpSpPr bwMode="auto">
          <a:xfrm>
            <a:off x="4297363" y="1423988"/>
            <a:ext cx="3952875" cy="3975100"/>
            <a:chOff x="4297011" y="1345933"/>
            <a:chExt cx="3952827" cy="3974237"/>
          </a:xfrm>
        </p:grpSpPr>
        <p:sp>
          <p:nvSpPr>
            <p:cNvPr id="15" name="文本框 14"/>
            <p:cNvSpPr txBox="1"/>
            <p:nvPr/>
          </p:nvSpPr>
          <p:spPr>
            <a:xfrm>
              <a:off x="4297011" y="1345933"/>
              <a:ext cx="3952827" cy="277752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spc="300" dirty="0">
                  <a:solidFill>
                    <a:schemeClr val="bg1"/>
                  </a:solidFill>
                  <a:latin typeface="方正兰亭刊黑_GBK" panose="02000000000000000000" pitchFamily="2" charset="-122"/>
                  <a:ea typeface="方正兰亭刊黑_GBK" panose="02000000000000000000" pitchFamily="2" charset="-122"/>
                </a:rPr>
                <a:t>姓名       </a:t>
              </a:r>
              <a:r>
                <a:rPr lang="en-US" altLang="zh-CN" sz="1200" spc="300" dirty="0">
                  <a:solidFill>
                    <a:schemeClr val="bg1"/>
                  </a:solidFill>
                  <a:latin typeface="方正兰亭刊黑_GBK" panose="02000000000000000000" pitchFamily="2" charset="-122"/>
                  <a:ea typeface="方正兰亭刊黑_GBK" panose="02000000000000000000" pitchFamily="2" charset="-122"/>
                </a:rPr>
                <a:t>westin</a:t>
              </a:r>
              <a:r>
                <a:rPr lang="zh-CN" altLang="en-US" sz="1200" spc="300" dirty="0">
                  <a:solidFill>
                    <a:schemeClr val="bg1"/>
                  </a:solidFill>
                  <a:latin typeface="方正兰亭刊黑_GBK" panose="02000000000000000000" pitchFamily="2" charset="-122"/>
                  <a:ea typeface="方正兰亭刊黑_GBK" panose="02000000000000000000" pitchFamily="2" charset="-122"/>
                </a:rPr>
                <a:t> </a:t>
              </a:r>
              <a:endParaRPr lang="zh-CN" altLang="en-US" sz="2800" spc="300" dirty="0">
                <a:solidFill>
                  <a:schemeClr val="bg1"/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4297011" y="1657015"/>
              <a:ext cx="3952827" cy="277752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spc="300" dirty="0">
                  <a:solidFill>
                    <a:schemeClr val="bg1"/>
                  </a:solidFill>
                  <a:latin typeface="方正兰亭刊黑_GBK" panose="02000000000000000000" pitchFamily="2" charset="-122"/>
                  <a:ea typeface="方正兰亭刊黑_GBK" panose="02000000000000000000" pitchFamily="2" charset="-122"/>
                </a:rPr>
                <a:t>性别</a:t>
              </a:r>
              <a:r>
                <a:rPr lang="zh-CN" altLang="en-US" sz="1200" spc="300" dirty="0">
                  <a:solidFill>
                    <a:schemeClr val="bg1"/>
                  </a:solidFill>
                  <a:latin typeface="方正兰亭刊黑_GBK" panose="02000000000000000000" pitchFamily="2" charset="-122"/>
                  <a:ea typeface="方正兰亭刊黑_GBK" panose="02000000000000000000" pitchFamily="2" charset="-122"/>
                </a:rPr>
                <a:t>       </a:t>
              </a:r>
              <a:r>
                <a:rPr lang="zh-CN" altLang="en-US" sz="1200" spc="300" dirty="0">
                  <a:solidFill>
                    <a:schemeClr val="bg1"/>
                  </a:solidFill>
                  <a:latin typeface="方正兰亭刊黑_GBK" panose="02000000000000000000" pitchFamily="2" charset="-122"/>
                  <a:ea typeface="方正兰亭刊黑_GBK" panose="02000000000000000000" pitchFamily="2" charset="-122"/>
                </a:rPr>
                <a:t>男</a:t>
              </a:r>
              <a:r>
                <a:rPr lang="zh-CN" altLang="en-US" sz="1200" spc="300" dirty="0">
                  <a:solidFill>
                    <a:schemeClr val="bg1"/>
                  </a:solidFill>
                  <a:latin typeface="方正兰亭刊黑_GBK" panose="02000000000000000000" pitchFamily="2" charset="-122"/>
                  <a:ea typeface="方正兰亭刊黑_GBK" panose="02000000000000000000" pitchFamily="2" charset="-122"/>
                </a:rPr>
                <a:t> </a:t>
              </a:r>
              <a:endParaRPr lang="zh-CN" altLang="en-US" sz="2800" spc="300" dirty="0">
                <a:solidFill>
                  <a:schemeClr val="bg1"/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4297011" y="1969685"/>
              <a:ext cx="3952827" cy="27616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spc="300" dirty="0">
                  <a:solidFill>
                    <a:schemeClr val="bg1"/>
                  </a:solidFill>
                  <a:latin typeface="方正兰亭刊黑_GBK" panose="02000000000000000000" pitchFamily="2" charset="-122"/>
                  <a:ea typeface="方正兰亭刊黑_GBK" panose="02000000000000000000" pitchFamily="2" charset="-122"/>
                </a:rPr>
                <a:t>学历</a:t>
              </a:r>
              <a:r>
                <a:rPr lang="zh-CN" altLang="en-US" sz="1200" spc="300" dirty="0">
                  <a:solidFill>
                    <a:schemeClr val="bg1"/>
                  </a:solidFill>
                  <a:latin typeface="方正兰亭刊黑_GBK" panose="02000000000000000000" pitchFamily="2" charset="-122"/>
                  <a:ea typeface="方正兰亭刊黑_GBK" panose="02000000000000000000" pitchFamily="2" charset="-122"/>
                </a:rPr>
                <a:t>       </a:t>
              </a:r>
              <a:r>
                <a:rPr lang="zh-CN" altLang="en-US" sz="1200" spc="300" dirty="0">
                  <a:solidFill>
                    <a:schemeClr val="bg1"/>
                  </a:solidFill>
                  <a:latin typeface="方正兰亭刊黑_GBK" panose="02000000000000000000" pitchFamily="2" charset="-122"/>
                  <a:ea typeface="方正兰亭刊黑_GBK" panose="02000000000000000000" pitchFamily="2" charset="-122"/>
                </a:rPr>
                <a:t>本科</a:t>
              </a:r>
              <a:r>
                <a:rPr lang="zh-CN" altLang="en-US" sz="1200" spc="300" dirty="0">
                  <a:solidFill>
                    <a:schemeClr val="bg1"/>
                  </a:solidFill>
                  <a:latin typeface="方正兰亭刊黑_GBK" panose="02000000000000000000" pitchFamily="2" charset="-122"/>
                  <a:ea typeface="方正兰亭刊黑_GBK" panose="02000000000000000000" pitchFamily="2" charset="-122"/>
                </a:rPr>
                <a:t> </a:t>
              </a:r>
              <a:endParaRPr lang="zh-CN" altLang="en-US" sz="2800" spc="300" dirty="0">
                <a:solidFill>
                  <a:schemeClr val="bg1"/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4297011" y="2280767"/>
              <a:ext cx="3952827" cy="27616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spc="300" dirty="0">
                  <a:solidFill>
                    <a:schemeClr val="bg1"/>
                  </a:solidFill>
                  <a:latin typeface="方正兰亭刊黑_GBK" panose="02000000000000000000" pitchFamily="2" charset="-122"/>
                  <a:ea typeface="方正兰亭刊黑_GBK" panose="02000000000000000000" pitchFamily="2" charset="-122"/>
                </a:rPr>
                <a:t>电话</a:t>
              </a:r>
              <a:r>
                <a:rPr lang="zh-CN" altLang="en-US" sz="1200" spc="300" dirty="0">
                  <a:solidFill>
                    <a:schemeClr val="bg1"/>
                  </a:solidFill>
                  <a:latin typeface="方正兰亭刊黑_GBK" panose="02000000000000000000" pitchFamily="2" charset="-122"/>
                  <a:ea typeface="方正兰亭刊黑_GBK" panose="02000000000000000000" pitchFamily="2" charset="-122"/>
                </a:rPr>
                <a:t>       </a:t>
              </a:r>
              <a:r>
                <a:rPr lang="en-US" altLang="zh-CN" sz="1200" spc="300" dirty="0">
                  <a:solidFill>
                    <a:schemeClr val="bg1"/>
                  </a:solidFill>
                  <a:latin typeface="方正兰亭刊黑_GBK" panose="02000000000000000000" pitchFamily="2" charset="-122"/>
                  <a:ea typeface="方正兰亭刊黑_GBK" panose="02000000000000000000" pitchFamily="2" charset="-122"/>
                </a:rPr>
                <a:t>13888889999</a:t>
              </a:r>
              <a:r>
                <a:rPr lang="zh-CN" altLang="en-US" sz="1200" spc="300" dirty="0">
                  <a:solidFill>
                    <a:schemeClr val="bg1"/>
                  </a:solidFill>
                  <a:latin typeface="方正兰亭刊黑_GBK" panose="02000000000000000000" pitchFamily="2" charset="-122"/>
                  <a:ea typeface="方正兰亭刊黑_GBK" panose="02000000000000000000" pitchFamily="2" charset="-122"/>
                </a:rPr>
                <a:t> </a:t>
              </a:r>
              <a:endParaRPr lang="zh-CN" altLang="en-US" sz="2800" spc="300" dirty="0">
                <a:solidFill>
                  <a:schemeClr val="bg1"/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4297011" y="2591849"/>
              <a:ext cx="3952827" cy="27775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spc="300" dirty="0">
                  <a:solidFill>
                    <a:schemeClr val="bg1"/>
                  </a:solidFill>
                  <a:latin typeface="方正兰亭刊黑_GBK" panose="02000000000000000000" pitchFamily="2" charset="-122"/>
                  <a:ea typeface="方正兰亭刊黑_GBK" panose="02000000000000000000" pitchFamily="2" charset="-122"/>
                </a:rPr>
                <a:t>邮箱       </a:t>
              </a:r>
              <a:r>
                <a:rPr lang="en-US" altLang="zh-CN" sz="1200" spc="300" dirty="0">
                  <a:solidFill>
                    <a:schemeClr val="bg1"/>
                  </a:solidFill>
                  <a:latin typeface="方正兰亭刊黑_GBK" panose="02000000000000000000" pitchFamily="2" charset="-122"/>
                  <a:ea typeface="方正兰亭刊黑_GBK" panose="02000000000000000000" pitchFamily="2" charset="-122"/>
                </a:rPr>
                <a:t>13888889999@qq.com</a:t>
              </a:r>
              <a:r>
                <a:rPr lang="zh-CN" altLang="en-US" sz="1200" spc="300" dirty="0">
                  <a:solidFill>
                    <a:schemeClr val="bg1"/>
                  </a:solidFill>
                  <a:latin typeface="方正兰亭刊黑_GBK" panose="02000000000000000000" pitchFamily="2" charset="-122"/>
                  <a:ea typeface="方正兰亭刊黑_GBK" panose="02000000000000000000" pitchFamily="2" charset="-122"/>
                </a:rPr>
                <a:t> </a:t>
              </a:r>
              <a:endParaRPr lang="zh-CN" altLang="en-US" sz="2800" spc="300" dirty="0">
                <a:solidFill>
                  <a:schemeClr val="bg1"/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endParaRP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4297011" y="2902932"/>
              <a:ext cx="3952827" cy="27775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spc="300" dirty="0">
                  <a:solidFill>
                    <a:schemeClr val="bg1"/>
                  </a:solidFill>
                  <a:latin typeface="方正兰亭刊黑_GBK" panose="02000000000000000000" pitchFamily="2" charset="-122"/>
                  <a:ea typeface="方正兰亭刊黑_GBK" panose="02000000000000000000" pitchFamily="2" charset="-122"/>
                </a:rPr>
                <a:t>联系</a:t>
              </a:r>
              <a:r>
                <a:rPr lang="en-US" altLang="zh-CN" sz="1200" spc="300" dirty="0">
                  <a:solidFill>
                    <a:schemeClr val="bg1"/>
                  </a:solidFill>
                  <a:latin typeface="方正兰亭刊黑_GBK" panose="02000000000000000000" pitchFamily="2" charset="-122"/>
                  <a:ea typeface="方正兰亭刊黑_GBK" panose="02000000000000000000" pitchFamily="2" charset="-122"/>
                </a:rPr>
                <a:t>QQ</a:t>
              </a:r>
              <a:r>
                <a:rPr lang="zh-CN" altLang="en-US" sz="1200" spc="300" dirty="0">
                  <a:solidFill>
                    <a:schemeClr val="bg1"/>
                  </a:solidFill>
                  <a:latin typeface="方正兰亭刊黑_GBK" panose="02000000000000000000" pitchFamily="2" charset="-122"/>
                  <a:ea typeface="方正兰亭刊黑_GBK" panose="02000000000000000000" pitchFamily="2" charset="-122"/>
                </a:rPr>
                <a:t>   </a:t>
              </a:r>
              <a:r>
                <a:rPr lang="en-US" altLang="zh-CN" sz="1200" spc="300" dirty="0">
                  <a:solidFill>
                    <a:schemeClr val="bg1"/>
                  </a:solidFill>
                  <a:latin typeface="方正兰亭刊黑_GBK" panose="02000000000000000000" pitchFamily="2" charset="-122"/>
                  <a:ea typeface="方正兰亭刊黑_GBK" panose="02000000000000000000" pitchFamily="2" charset="-122"/>
                </a:rPr>
                <a:t>13888889999</a:t>
              </a:r>
              <a:r>
                <a:rPr lang="zh-CN" altLang="en-US" sz="1200" spc="300" dirty="0">
                  <a:solidFill>
                    <a:schemeClr val="bg1"/>
                  </a:solidFill>
                  <a:latin typeface="方正兰亭刊黑_GBK" panose="02000000000000000000" pitchFamily="2" charset="-122"/>
                  <a:ea typeface="方正兰亭刊黑_GBK" panose="02000000000000000000" pitchFamily="2" charset="-122"/>
                </a:rPr>
                <a:t> </a:t>
              </a:r>
              <a:endParaRPr lang="zh-CN" altLang="en-US" sz="2800" spc="300" dirty="0">
                <a:solidFill>
                  <a:schemeClr val="bg1"/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4297011" y="3215602"/>
              <a:ext cx="3952827" cy="27616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spc="300" dirty="0">
                  <a:solidFill>
                    <a:schemeClr val="bg1"/>
                  </a:solidFill>
                  <a:latin typeface="方正兰亭刊黑_GBK" panose="02000000000000000000" pitchFamily="2" charset="-122"/>
                  <a:ea typeface="方正兰亭刊黑_GBK" panose="02000000000000000000" pitchFamily="2" charset="-122"/>
                </a:rPr>
                <a:t>地址       长沙市岳麓区岳麓大道</a:t>
              </a:r>
              <a:r>
                <a:rPr lang="en-US" altLang="zh-CN" sz="1200" spc="300" dirty="0">
                  <a:solidFill>
                    <a:schemeClr val="bg1"/>
                  </a:solidFill>
                  <a:latin typeface="方正兰亭刊黑_GBK" panose="02000000000000000000" pitchFamily="2" charset="-122"/>
                  <a:ea typeface="方正兰亭刊黑_GBK" panose="02000000000000000000" pitchFamily="2" charset="-122"/>
                </a:rPr>
                <a:t>9999</a:t>
              </a:r>
              <a:r>
                <a:rPr lang="zh-CN" altLang="en-US" sz="1200" spc="300" dirty="0">
                  <a:solidFill>
                    <a:schemeClr val="bg1"/>
                  </a:solidFill>
                  <a:latin typeface="方正兰亭刊黑_GBK" panose="02000000000000000000" pitchFamily="2" charset="-122"/>
                  <a:ea typeface="方正兰亭刊黑_GBK" panose="02000000000000000000" pitchFamily="2" charset="-122"/>
                </a:rPr>
                <a:t>号</a:t>
              </a:r>
              <a:endParaRPr lang="zh-CN" altLang="en-US" sz="2800" spc="300" dirty="0">
                <a:solidFill>
                  <a:schemeClr val="bg1"/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endParaRPr>
            </a:p>
          </p:txBody>
        </p:sp>
        <p:sp>
          <p:nvSpPr>
            <p:cNvPr id="38" name="文本框 37"/>
            <p:cNvSpPr txBox="1"/>
            <p:nvPr/>
          </p:nvSpPr>
          <p:spPr>
            <a:xfrm>
              <a:off x="5281249" y="4950362"/>
              <a:ext cx="1630342" cy="369808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pc="300" dirty="0">
                  <a:solidFill>
                    <a:schemeClr val="bg1"/>
                  </a:solidFill>
                  <a:latin typeface="方正兰亭刊黑_GBK" panose="02000000000000000000" pitchFamily="2" charset="-122"/>
                  <a:ea typeface="方正兰亭刊黑_GBK" panose="02000000000000000000" pitchFamily="2" charset="-122"/>
                </a:rPr>
                <a:t>Thanks</a:t>
              </a:r>
              <a:r>
                <a:rPr lang="zh-CN" altLang="en-US" spc="300" dirty="0">
                  <a:solidFill>
                    <a:schemeClr val="bg1"/>
                  </a:solidFill>
                  <a:latin typeface="方正兰亭刊黑_GBK" panose="02000000000000000000" pitchFamily="2" charset="-122"/>
                  <a:ea typeface="方正兰亭刊黑_GBK" panose="02000000000000000000" pitchFamily="2" charset="-122"/>
                </a:rPr>
                <a:t> </a:t>
              </a:r>
              <a:endParaRPr lang="zh-CN" altLang="en-US" sz="4000" spc="300" dirty="0">
                <a:solidFill>
                  <a:schemeClr val="bg1"/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endParaRPr>
            </a:p>
          </p:txBody>
        </p:sp>
      </p:grpSp>
      <p:cxnSp>
        <p:nvCxnSpPr>
          <p:cNvPr id="39" name="直接连接符 38"/>
          <p:cNvCxnSpPr/>
          <p:nvPr/>
        </p:nvCxnSpPr>
        <p:spPr>
          <a:xfrm>
            <a:off x="327025" y="3717925"/>
            <a:ext cx="0" cy="1828800"/>
          </a:xfrm>
          <a:prstGeom prst="line">
            <a:avLst/>
          </a:prstGeom>
          <a:ln w="3175">
            <a:solidFill>
              <a:srgbClr val="031E3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连接符 39"/>
          <p:cNvCxnSpPr/>
          <p:nvPr/>
        </p:nvCxnSpPr>
        <p:spPr>
          <a:xfrm>
            <a:off x="76200" y="4457700"/>
            <a:ext cx="2849563" cy="0"/>
          </a:xfrm>
          <a:prstGeom prst="line">
            <a:avLst/>
          </a:prstGeom>
          <a:ln w="3175">
            <a:solidFill>
              <a:srgbClr val="031E3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椭圆 41"/>
          <p:cNvSpPr>
            <a:spLocks noChangeAspect="1"/>
          </p:cNvSpPr>
          <p:nvPr/>
        </p:nvSpPr>
        <p:spPr>
          <a:xfrm>
            <a:off x="4495800" y="6183313"/>
            <a:ext cx="217488" cy="2159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600">
              <a:solidFill>
                <a:srgbClr val="031E34"/>
              </a:solidFill>
            </a:endParaRPr>
          </a:p>
        </p:txBody>
      </p:sp>
      <p:sp>
        <p:nvSpPr>
          <p:cNvPr id="43" name="椭圆 42"/>
          <p:cNvSpPr>
            <a:spLocks noChangeAspect="1"/>
          </p:cNvSpPr>
          <p:nvPr/>
        </p:nvSpPr>
        <p:spPr>
          <a:xfrm>
            <a:off x="3998913" y="6183313"/>
            <a:ext cx="215900" cy="2159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600">
              <a:solidFill>
                <a:srgbClr val="031E34"/>
              </a:solidFill>
            </a:endParaRPr>
          </a:p>
        </p:txBody>
      </p:sp>
      <p:sp>
        <p:nvSpPr>
          <p:cNvPr id="44" name="椭圆 43"/>
          <p:cNvSpPr>
            <a:spLocks noChangeAspect="1"/>
          </p:cNvSpPr>
          <p:nvPr/>
        </p:nvSpPr>
        <p:spPr>
          <a:xfrm>
            <a:off x="4994275" y="6183313"/>
            <a:ext cx="215900" cy="2159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600">
              <a:solidFill>
                <a:srgbClr val="031E34"/>
              </a:solidFill>
            </a:endParaRPr>
          </a:p>
        </p:txBody>
      </p:sp>
      <p:sp>
        <p:nvSpPr>
          <p:cNvPr id="45" name="椭圆 44"/>
          <p:cNvSpPr>
            <a:spLocks noChangeAspect="1"/>
          </p:cNvSpPr>
          <p:nvPr/>
        </p:nvSpPr>
        <p:spPr>
          <a:xfrm>
            <a:off x="5491163" y="6183313"/>
            <a:ext cx="215900" cy="2159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600">
              <a:solidFill>
                <a:srgbClr val="031E34"/>
              </a:solidFill>
            </a:endParaRPr>
          </a:p>
        </p:txBody>
      </p:sp>
      <p:sp>
        <p:nvSpPr>
          <p:cNvPr id="46" name="椭圆 45"/>
          <p:cNvSpPr>
            <a:spLocks noChangeAspect="1"/>
          </p:cNvSpPr>
          <p:nvPr/>
        </p:nvSpPr>
        <p:spPr>
          <a:xfrm>
            <a:off x="5988050" y="6183313"/>
            <a:ext cx="215900" cy="2159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600">
              <a:solidFill>
                <a:srgbClr val="031E34"/>
              </a:solidFill>
            </a:endParaRPr>
          </a:p>
        </p:txBody>
      </p:sp>
      <p:sp>
        <p:nvSpPr>
          <p:cNvPr id="47" name="椭圆 46"/>
          <p:cNvSpPr>
            <a:spLocks noChangeAspect="1"/>
          </p:cNvSpPr>
          <p:nvPr/>
        </p:nvSpPr>
        <p:spPr>
          <a:xfrm>
            <a:off x="6484938" y="6183313"/>
            <a:ext cx="215900" cy="2159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600">
              <a:solidFill>
                <a:srgbClr val="031E34"/>
              </a:solidFill>
            </a:endParaRPr>
          </a:p>
        </p:txBody>
      </p:sp>
      <p:sp>
        <p:nvSpPr>
          <p:cNvPr id="48" name="椭圆 47"/>
          <p:cNvSpPr>
            <a:spLocks noChangeAspect="1"/>
          </p:cNvSpPr>
          <p:nvPr/>
        </p:nvSpPr>
        <p:spPr>
          <a:xfrm>
            <a:off x="6981825" y="6183313"/>
            <a:ext cx="215900" cy="2159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600">
              <a:solidFill>
                <a:srgbClr val="031E34"/>
              </a:solidFill>
            </a:endParaRPr>
          </a:p>
        </p:txBody>
      </p:sp>
      <p:sp>
        <p:nvSpPr>
          <p:cNvPr id="49" name="椭圆 48"/>
          <p:cNvSpPr>
            <a:spLocks noChangeAspect="1"/>
          </p:cNvSpPr>
          <p:nvPr/>
        </p:nvSpPr>
        <p:spPr>
          <a:xfrm>
            <a:off x="7478713" y="6183313"/>
            <a:ext cx="217487" cy="2159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600">
              <a:solidFill>
                <a:srgbClr val="031E34"/>
              </a:solidFill>
            </a:endParaRPr>
          </a:p>
        </p:txBody>
      </p:sp>
      <p:sp>
        <p:nvSpPr>
          <p:cNvPr id="50" name="椭圆 49"/>
          <p:cNvSpPr>
            <a:spLocks noChangeAspect="1"/>
          </p:cNvSpPr>
          <p:nvPr/>
        </p:nvSpPr>
        <p:spPr>
          <a:xfrm>
            <a:off x="7977188" y="6183313"/>
            <a:ext cx="215900" cy="215900"/>
          </a:xfrm>
          <a:prstGeom prst="ellipse">
            <a:avLst/>
          </a:prstGeom>
          <a:solidFill>
            <a:srgbClr val="F68B1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600">
              <a:solidFill>
                <a:srgbClr val="031E34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199</TotalTime>
  <Words>225</Words>
  <Application>Microsoft Office PowerPoint</Application>
  <PresentationFormat>自定义</PresentationFormat>
  <Paragraphs>35</Paragraphs>
  <Slides>10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演示文稿设计模板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7" baseType="lpstr">
      <vt:lpstr>Calibri</vt:lpstr>
      <vt:lpstr>宋体</vt:lpstr>
      <vt:lpstr>Arial</vt:lpstr>
      <vt:lpstr>Calibri Light</vt:lpstr>
      <vt:lpstr>方正正大黑简体</vt:lpstr>
      <vt:lpstr>方正兰亭刊黑_GBK</vt:lpstr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lzg</dc:creator>
  <cp:lastModifiedBy>Miao</cp:lastModifiedBy>
  <cp:revision>30</cp:revision>
  <dcterms:created xsi:type="dcterms:W3CDTF">2016-02-17T11:22:15Z</dcterms:created>
  <dcterms:modified xsi:type="dcterms:W3CDTF">2016-09-30T14:30:45Z</dcterms:modified>
</cp:coreProperties>
</file>