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5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64" y="78"/>
      </p:cViewPr>
      <p:guideLst>
        <p:guide orient="horz" pos="270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17464</c:v>
                </c:pt>
                <c:pt idx="1">
                  <c:v>6892</c:v>
                </c:pt>
                <c:pt idx="2">
                  <c:v>5326</c:v>
                </c:pt>
                <c:pt idx="3">
                  <c:v>9486</c:v>
                </c:pt>
              </c:numCache>
            </c:numRef>
          </c:val>
          <c:extLst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17464</c:v>
                </c:pt>
                <c:pt idx="1">
                  <c:v>6892</c:v>
                </c:pt>
                <c:pt idx="2">
                  <c:v>5326</c:v>
                </c:pt>
                <c:pt idx="3">
                  <c:v>9486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2"/>
        <c:axId val="-1676225248"/>
        <c:axId val="-1676223072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</c15:ser>
            </c15:filteredBarSeries>
          </c:ext>
        </c:extLst>
      </c:barChart>
      <c:catAx>
        <c:axId val="-16762252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676223072"/>
        <c:crosses val="autoZero"/>
        <c:auto val="1"/>
        <c:lblAlgn val="l"/>
        <c:lblOffset val="100"/>
        <c:noMultiLvlLbl val="0"/>
      </c:catAx>
      <c:valAx>
        <c:axId val="-16762230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7622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DF358-2190-48DC-AF57-103716E241F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37841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0E19C-653A-4852-84D6-6A599F17A92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4412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FFBA8-E323-4608-A2D5-0AF19F7D367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78357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CFBB56E-1587-4105-A03B-B1B12D1D3AB4}" type="datetime1">
              <a:rPr lang="en-JM"/>
              <a:pPr>
                <a:defRPr/>
              </a:pPr>
              <a:t>31/05/2016</a:t>
            </a:fld>
            <a:endParaRPr lang="en-JM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dirty="0"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en-JM">
                <a:solidFill>
                  <a:prstClr val="black"/>
                </a:solidFill>
              </a:rPr>
              <a:t>WWW.DESIGNERSPARADISE.COM</a:t>
            </a:r>
          </a:p>
        </p:txBody>
      </p:sp>
    </p:spTree>
    <p:extLst>
      <p:ext uri="{BB962C8B-B14F-4D97-AF65-F5344CB8AC3E}">
        <p14:creationId xmlns:p14="http://schemas.microsoft.com/office/powerpoint/2010/main" val="2688090536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 flipV="1">
            <a:off x="3025775" y="479425"/>
            <a:ext cx="755808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2"/>
          <p:cNvGrpSpPr>
            <a:grpSpLocks/>
          </p:cNvGrpSpPr>
          <p:nvPr userDrawn="1"/>
        </p:nvGrpSpPr>
        <p:grpSpPr bwMode="auto">
          <a:xfrm>
            <a:off x="0" y="195263"/>
            <a:ext cx="3125788" cy="569912"/>
            <a:chOff x="0" y="194743"/>
            <a:chExt cx="3126179" cy="569433"/>
          </a:xfrm>
        </p:grpSpPr>
        <p:sp>
          <p:nvSpPr>
            <p:cNvPr id="5" name="圆角矩形 4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14"/>
            <p:cNvGrpSpPr>
              <a:grpSpLocks/>
            </p:cNvGrpSpPr>
            <p:nvPr/>
          </p:nvGrpSpPr>
          <p:grpSpPr bwMode="auto"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7" name="椭圆 6"/>
              <p:cNvSpPr/>
              <p:nvPr/>
            </p:nvSpPr>
            <p:spPr>
              <a:xfrm rot="16200000">
                <a:off x="737504" y="928677"/>
                <a:ext cx="157030" cy="155594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 rot="16200000">
                <a:off x="737504" y="728820"/>
                <a:ext cx="157030" cy="155594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5" name="组合 23"/>
          <p:cNvGrpSpPr>
            <a:grpSpLocks/>
          </p:cNvGrpSpPr>
          <p:nvPr userDrawn="1"/>
        </p:nvGrpSpPr>
        <p:grpSpPr bwMode="auto">
          <a:xfrm>
            <a:off x="10707688" y="174625"/>
            <a:ext cx="1265237" cy="793750"/>
            <a:chOff x="10708281" y="175129"/>
            <a:chExt cx="1264903" cy="793623"/>
          </a:xfrm>
        </p:grpSpPr>
        <p:grpSp>
          <p:nvGrpSpPr>
            <p:cNvPr id="16" name="组合 24"/>
            <p:cNvGrpSpPr>
              <a:grpSpLocks/>
            </p:cNvGrpSpPr>
            <p:nvPr userDrawn="1"/>
          </p:nvGrpSpPr>
          <p:grpSpPr bwMode="auto">
            <a:xfrm>
              <a:off x="11335541" y="175628"/>
              <a:ext cx="637643" cy="567980"/>
              <a:chOff x="265701" y="226342"/>
              <a:chExt cx="532466" cy="474292"/>
            </a:xfrm>
          </p:grpSpPr>
          <p:pic>
            <p:nvPicPr>
              <p:cNvPr id="21" name="图片 29"/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913" y="226342"/>
                <a:ext cx="472826" cy="472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图片 30"/>
              <p:cNvPicPr>
                <a:picLocks noChangeAspect="1"/>
              </p:cNvPicPr>
              <p:nvPr userDrawn="1"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2279"/>
              <a:stretch>
                <a:fillRect/>
              </a:stretch>
            </p:blipFill>
            <p:spPr bwMode="auto"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文本框 25"/>
            <p:cNvSpPr txBox="1">
              <a:spLocks noChangeArrowheads="1"/>
            </p:cNvSpPr>
            <p:nvPr userDrawn="1"/>
          </p:nvSpPr>
          <p:spPr bwMode="auto">
            <a:xfrm>
              <a:off x="10718198" y="753308"/>
              <a:ext cx="123291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800" smtClean="0">
                  <a:solidFill>
                    <a:srgbClr val="595959"/>
                  </a:solidFill>
                  <a:latin typeface="迷你简汉真广标" panose="02010609000101010101" pitchFamily="49" charset="-122"/>
                  <a:ea typeface="迷你简汉真广标" panose="02010609000101010101" pitchFamily="49" charset="-122"/>
                </a:rPr>
                <a:t>杜小二  </a:t>
              </a:r>
              <a:r>
                <a:rPr lang="en-US" altLang="zh-CN" sz="800" smtClean="0">
                  <a:solidFill>
                    <a:srgbClr val="595959"/>
                  </a:solidFill>
                  <a:latin typeface="迷你简汉真广标" panose="02010609000101010101" pitchFamily="49" charset="-122"/>
                  <a:ea typeface="迷你简汉真广标" panose="02010609000101010101" pitchFamily="49" charset="-122"/>
                </a:rPr>
                <a:t>&amp;  </a:t>
              </a:r>
              <a:r>
                <a:rPr lang="zh-CN" altLang="en-US" sz="800" smtClean="0">
                  <a:solidFill>
                    <a:srgbClr val="595959"/>
                  </a:solidFill>
                  <a:latin typeface="迷你简汉真广标" panose="02010609000101010101" pitchFamily="49" charset="-122"/>
                  <a:ea typeface="迷你简汉真广标" panose="02010609000101010101" pitchFamily="49" charset="-122"/>
                </a:rPr>
                <a:t>一宏</a:t>
              </a:r>
            </a:p>
          </p:txBody>
        </p:sp>
        <p:grpSp>
          <p:nvGrpSpPr>
            <p:cNvPr id="18" name="组合 26"/>
            <p:cNvGrpSpPr>
              <a:grpSpLocks/>
            </p:cNvGrpSpPr>
            <p:nvPr userDrawn="1"/>
          </p:nvGrpSpPr>
          <p:grpSpPr bwMode="auto">
            <a:xfrm>
              <a:off x="10708281" y="175129"/>
              <a:ext cx="647560" cy="567980"/>
              <a:chOff x="257420" y="226342"/>
              <a:chExt cx="540747" cy="474292"/>
            </a:xfrm>
          </p:grpSpPr>
          <p:pic>
            <p:nvPicPr>
              <p:cNvPr id="19" name="图片 27"/>
              <p:cNvPicPr>
                <a:picLocks noChangeAspect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420" y="226342"/>
                <a:ext cx="472830" cy="472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图片 28"/>
              <p:cNvPicPr>
                <a:picLocks noChangeAspect="1"/>
              </p:cNvPicPr>
              <p:nvPr userDrawn="1"/>
            </p:nvPicPr>
            <p:blipFill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2279"/>
              <a:stretch>
                <a:fillRect/>
              </a:stretch>
            </p:blipFill>
            <p:spPr bwMode="auto">
              <a:xfrm flipH="1">
                <a:off x="265701" y="654915"/>
                <a:ext cx="532466" cy="457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24348CB-3466-48A0-828F-F7643997B208}" type="datetime1">
              <a:rPr lang="en-JM"/>
              <a:pPr>
                <a:defRPr/>
              </a:pPr>
              <a:t>31/05/2016</a:t>
            </a:fld>
            <a:endParaRPr lang="en-JM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 eaLnBrk="0" hangingPunct="0">
              <a:defRPr/>
            </a:pPr>
            <a:r>
              <a:rPr lang="en-JM">
                <a:solidFill>
                  <a:prstClr val="black"/>
                </a:solidFill>
              </a:rPr>
              <a:t>xiaoer.yanj.cn</a:t>
            </a:r>
            <a:endParaRPr lang="en-JM" dirty="0">
              <a:solidFill>
                <a:prstClr val="black"/>
              </a:solidFill>
            </a:endParaRP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82363" y="6143625"/>
            <a:ext cx="481012" cy="3048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eaLnBrk="0" hangingPunct="0"/>
            <a:fld id="{52F24919-3CC1-4C91-9C28-3D72EDAAFBF4}" type="slidenum">
              <a:rPr lang="en-JM" altLang="zh-CN" smtClean="0">
                <a:solidFill>
                  <a:prstClr val="black"/>
                </a:solidFill>
              </a:rPr>
              <a:pPr eaLnBrk="0" hangingPunct="0"/>
              <a:t>‹#›</a:t>
            </a:fld>
            <a:endParaRPr lang="en-JM" altLang="zh-CN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03395"/>
      </p:ext>
    </p:extLst>
  </p:cSld>
  <p:clrMapOvr>
    <a:masterClrMapping/>
  </p:clrMapOvr>
  <p:transition spd="slow">
    <p:fade/>
  </p:transition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/>
          <p:nvPr userDrawn="1"/>
        </p:nvSpPr>
        <p:spPr>
          <a:xfrm>
            <a:off x="-9525" y="0"/>
            <a:ext cx="12204700" cy="6858000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JM" dirty="0">
              <a:solidFill>
                <a:srgbClr val="F34F57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BADA536-A2D7-45CB-96DD-E3EACCA465A9}" type="datetime1">
              <a:rPr lang="en-JM"/>
              <a:pPr>
                <a:defRPr/>
              </a:pPr>
              <a:t>31/05/2016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6809530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402BE1D-96C6-4BC2-88BE-90C50E4D035D}" type="datetime1">
              <a:rPr lang="en-JM"/>
              <a:pPr>
                <a:defRPr/>
              </a:pPr>
              <a:t>31/05/2016</a:t>
            </a:fld>
            <a:endParaRPr lang="en-JM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32538"/>
            <a:ext cx="3860800" cy="365125"/>
          </a:xfrm>
          <a:prstGeom prst="rect">
            <a:avLst/>
          </a:prstGeo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 eaLnBrk="0" hangingPunct="0">
              <a:defRPr/>
            </a:pPr>
            <a:r>
              <a:rPr lang="en-JM">
                <a:solidFill>
                  <a:prstClr val="black"/>
                </a:solidFill>
              </a:rPr>
              <a:t>WWW.DESIGNERSPARADISE.COM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2363" y="6143625"/>
            <a:ext cx="481012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hangingPunct="0"/>
            <a:fld id="{46645FBF-153F-4DDA-AB26-9FBEBF6A3D45}" type="slidenum">
              <a:rPr lang="en-JM" altLang="zh-CN" smtClean="0">
                <a:solidFill>
                  <a:prstClr val="black"/>
                </a:solidFill>
              </a:rPr>
              <a:pPr eaLnBrk="0" hangingPunct="0"/>
              <a:t>‹#›</a:t>
            </a:fld>
            <a:endParaRPr lang="en-JM" altLang="zh-CN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5635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8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77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61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278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276169-8E64-404D-82AD-2E45729AD9D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506270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96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0809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0436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515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53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716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829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973DCF-772F-4D6C-9E18-0E5AA54BB7C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0397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983B2C-F58F-471F-B0D6-3465ECE3D34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980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D8CD2-FC54-4FA4-880B-BD6BA6F63C8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20501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C2D90-36CA-4013-9E8E-B1D5A87E119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6012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E4FE4-AE53-4B76-809B-B027193F88A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7708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3214B-FEC2-4BB5-8E20-F6175A66DAB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05792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47480-B26F-4476-91D9-FD326581F25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6238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86F9DEA-984D-4558-B825-84786599CE16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16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95A1AC9-FFA5-4F47-BBF6-33846168803C}" type="datetime1">
              <a:rPr lang="en-JM"/>
              <a:pPr>
                <a:defRPr/>
              </a:pPr>
              <a:t>31/05/2016</a:t>
            </a:fld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08057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1217613" rtl="0" fontAlgn="base">
        <a:spcBef>
          <a:spcPct val="0"/>
        </a:spcBef>
        <a:spcAft>
          <a:spcPct val="0"/>
        </a:spcAft>
        <a:defRPr sz="45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  <a:lvl2pPr algn="l" defTabSz="1217613" rtl="0" fontAlgn="base">
        <a:spcBef>
          <a:spcPct val="0"/>
        </a:spcBef>
        <a:spcAft>
          <a:spcPct val="0"/>
        </a:spcAft>
        <a:defRPr sz="4500">
          <a:solidFill>
            <a:srgbClr val="17375E"/>
          </a:solidFill>
          <a:latin typeface="Signika"/>
          <a:ea typeface="Open Sans Extrabold"/>
          <a:cs typeface="Signika"/>
        </a:defRPr>
      </a:lvl2pPr>
      <a:lvl3pPr algn="l" defTabSz="1217613" rtl="0" fontAlgn="base">
        <a:spcBef>
          <a:spcPct val="0"/>
        </a:spcBef>
        <a:spcAft>
          <a:spcPct val="0"/>
        </a:spcAft>
        <a:defRPr sz="4500">
          <a:solidFill>
            <a:srgbClr val="17375E"/>
          </a:solidFill>
          <a:latin typeface="Signika"/>
          <a:ea typeface="Open Sans Extrabold"/>
          <a:cs typeface="Signika"/>
        </a:defRPr>
      </a:lvl3pPr>
      <a:lvl4pPr algn="l" defTabSz="1217613" rtl="0" fontAlgn="base">
        <a:spcBef>
          <a:spcPct val="0"/>
        </a:spcBef>
        <a:spcAft>
          <a:spcPct val="0"/>
        </a:spcAft>
        <a:defRPr sz="4500">
          <a:solidFill>
            <a:srgbClr val="17375E"/>
          </a:solidFill>
          <a:latin typeface="Signika"/>
          <a:ea typeface="Open Sans Extrabold"/>
          <a:cs typeface="Signika"/>
        </a:defRPr>
      </a:lvl4pPr>
      <a:lvl5pPr algn="l" defTabSz="1217613" rtl="0" fontAlgn="base">
        <a:spcBef>
          <a:spcPct val="0"/>
        </a:spcBef>
        <a:spcAft>
          <a:spcPct val="0"/>
        </a:spcAft>
        <a:defRPr sz="4500">
          <a:solidFill>
            <a:srgbClr val="17375E"/>
          </a:solidFill>
          <a:latin typeface="Signika"/>
          <a:ea typeface="Open Sans Extrabold"/>
          <a:cs typeface="Signika"/>
        </a:defRPr>
      </a:lvl5pPr>
      <a:lvl6pPr marL="457200" algn="l" defTabSz="1217613" rtl="0" fontAlgn="base">
        <a:spcBef>
          <a:spcPct val="0"/>
        </a:spcBef>
        <a:spcAft>
          <a:spcPct val="0"/>
        </a:spcAft>
        <a:defRPr sz="4500">
          <a:solidFill>
            <a:srgbClr val="17375E"/>
          </a:solidFill>
          <a:latin typeface="Signika"/>
          <a:ea typeface="Open Sans Extrabold"/>
          <a:cs typeface="Signika"/>
        </a:defRPr>
      </a:lvl6pPr>
      <a:lvl7pPr marL="914400" algn="l" defTabSz="1217613" rtl="0" fontAlgn="base">
        <a:spcBef>
          <a:spcPct val="0"/>
        </a:spcBef>
        <a:spcAft>
          <a:spcPct val="0"/>
        </a:spcAft>
        <a:defRPr sz="4500">
          <a:solidFill>
            <a:srgbClr val="17375E"/>
          </a:solidFill>
          <a:latin typeface="Signika"/>
          <a:ea typeface="Open Sans Extrabold"/>
          <a:cs typeface="Signika"/>
        </a:defRPr>
      </a:lvl7pPr>
      <a:lvl8pPr marL="1371600" algn="l" defTabSz="1217613" rtl="0" fontAlgn="base">
        <a:spcBef>
          <a:spcPct val="0"/>
        </a:spcBef>
        <a:spcAft>
          <a:spcPct val="0"/>
        </a:spcAft>
        <a:defRPr sz="4500">
          <a:solidFill>
            <a:srgbClr val="17375E"/>
          </a:solidFill>
          <a:latin typeface="Signika"/>
          <a:ea typeface="Open Sans Extrabold"/>
          <a:cs typeface="Signika"/>
        </a:defRPr>
      </a:lvl8pPr>
      <a:lvl9pPr marL="1828800" algn="l" defTabSz="1217613" rtl="0" fontAlgn="base">
        <a:spcBef>
          <a:spcPct val="0"/>
        </a:spcBef>
        <a:spcAft>
          <a:spcPct val="0"/>
        </a:spcAft>
        <a:defRPr sz="4500">
          <a:solidFill>
            <a:srgbClr val="17375E"/>
          </a:solidFill>
          <a:latin typeface="Signika"/>
          <a:ea typeface="Open Sans Extrabold"/>
          <a:cs typeface="Signika"/>
        </a:defRPr>
      </a:lvl9pPr>
    </p:titleStyle>
    <p:bodyStyle>
      <a:lvl1pPr marL="455613" indent="-4556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rgbClr val="17375E"/>
          </a:solidFill>
          <a:latin typeface="+mn-lt"/>
          <a:ea typeface="+mn-ea"/>
          <a:cs typeface="+mn-cs"/>
        </a:defRPr>
      </a:lvl1pPr>
      <a:lvl2pPr marL="989013" indent="-3794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24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20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rgbClr val="17375E"/>
          </a:solidFill>
          <a:latin typeface="+mn-lt"/>
          <a:ea typeface="+mn-ea"/>
          <a:cs typeface="+mn-cs"/>
        </a:defRPr>
      </a:lvl4pPr>
      <a:lvl5pPr marL="2741613" indent="-303213" algn="l" defTabSz="1217613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34E402B-9921-40FA-8360-13107767672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5/31/2016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81008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2416466" y="673399"/>
            <a:ext cx="2342044" cy="2342044"/>
          </a:xfrm>
          <a:prstGeom prst="ellipse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5400000" scaled="0"/>
          </a:gradFill>
          <a:ln>
            <a:noFill/>
          </a:ln>
          <a:effectLst>
            <a:softEdge rad="508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138554" y="1393089"/>
            <a:ext cx="897866" cy="897866"/>
          </a:xfrm>
          <a:prstGeom prst="ellipse">
            <a:avLst/>
          </a:prstGeom>
          <a:gradFill>
            <a:gsLst>
              <a:gs pos="100000">
                <a:srgbClr val="E2E2E2"/>
              </a:gs>
              <a:gs pos="0">
                <a:schemeClr val="bg1"/>
              </a:gs>
            </a:gsLst>
            <a:lin ang="5400000" scaled="1"/>
          </a:gradFill>
          <a:ln w="38100">
            <a:gradFill>
              <a:gsLst>
                <a:gs pos="0">
                  <a:srgbClr val="D7D7D7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01600" dist="50800" dir="16200000">
              <a:prstClr val="black">
                <a:alpha val="3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088807" y="673399"/>
            <a:ext cx="2342044" cy="2342044"/>
          </a:xfrm>
          <a:prstGeom prst="ellipse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5400000" scaled="0"/>
          </a:gradFill>
          <a:ln>
            <a:noFill/>
          </a:ln>
          <a:effectLst>
            <a:softEdge rad="508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10895" y="1393089"/>
            <a:ext cx="897866" cy="897866"/>
          </a:xfrm>
          <a:prstGeom prst="ellipse">
            <a:avLst/>
          </a:prstGeom>
          <a:gradFill>
            <a:gsLst>
              <a:gs pos="100000">
                <a:srgbClr val="E2E2E2"/>
              </a:gs>
              <a:gs pos="0">
                <a:schemeClr val="bg1"/>
              </a:gs>
            </a:gsLst>
            <a:lin ang="5400000" scaled="1"/>
          </a:gradFill>
          <a:ln w="38100">
            <a:gradFill>
              <a:gsLst>
                <a:gs pos="0">
                  <a:srgbClr val="D7D7D7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01600" dist="50800" dir="16200000">
              <a:prstClr val="black">
                <a:alpha val="3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761149" y="673399"/>
            <a:ext cx="2342044" cy="2342044"/>
          </a:xfrm>
          <a:prstGeom prst="ellipse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5400000" scaled="0"/>
          </a:gradFill>
          <a:ln>
            <a:noFill/>
          </a:ln>
          <a:effectLst>
            <a:softEdge rad="508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483237" y="1393089"/>
            <a:ext cx="897866" cy="897866"/>
          </a:xfrm>
          <a:prstGeom prst="ellipse">
            <a:avLst/>
          </a:prstGeom>
          <a:gradFill>
            <a:gsLst>
              <a:gs pos="100000">
                <a:srgbClr val="E2E2E2"/>
              </a:gs>
              <a:gs pos="0">
                <a:schemeClr val="bg1"/>
              </a:gs>
            </a:gsLst>
            <a:lin ang="5400000" scaled="1"/>
          </a:gradFill>
          <a:ln w="38100">
            <a:gradFill>
              <a:gsLst>
                <a:gs pos="0">
                  <a:srgbClr val="D7D7D7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01600" dist="50800" dir="16200000">
              <a:prstClr val="black">
                <a:alpha val="3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433490" y="673399"/>
            <a:ext cx="2342044" cy="2342044"/>
          </a:xfrm>
          <a:prstGeom prst="ellipse">
            <a:avLst/>
          </a:prstGeom>
          <a:gradFill>
            <a:gsLst>
              <a:gs pos="100000">
                <a:srgbClr val="DEDEDE"/>
              </a:gs>
              <a:gs pos="0">
                <a:schemeClr val="bg1"/>
              </a:gs>
            </a:gsLst>
            <a:lin ang="5400000" scaled="0"/>
          </a:gradFill>
          <a:ln>
            <a:noFill/>
          </a:ln>
          <a:effectLst>
            <a:softEdge rad="508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5578" y="1393089"/>
            <a:ext cx="897866" cy="897866"/>
          </a:xfrm>
          <a:prstGeom prst="ellipse">
            <a:avLst/>
          </a:prstGeom>
          <a:gradFill>
            <a:gsLst>
              <a:gs pos="100000">
                <a:srgbClr val="E2E2E2"/>
              </a:gs>
              <a:gs pos="0">
                <a:schemeClr val="bg1"/>
              </a:gs>
            </a:gsLst>
            <a:lin ang="5400000" scaled="1"/>
          </a:gradFill>
          <a:ln w="38100">
            <a:gradFill>
              <a:gsLst>
                <a:gs pos="0">
                  <a:srgbClr val="D7D7D7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101600" dist="50800" dir="16200000">
              <a:prstClr val="black">
                <a:alpha val="3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62468" y="1468532"/>
            <a:ext cx="850900" cy="746984"/>
            <a:chOff x="3162468" y="1468532"/>
            <a:chExt cx="850900" cy="746984"/>
          </a:xfrm>
        </p:grpSpPr>
        <p:sp>
          <p:nvSpPr>
            <p:cNvPr id="23" name="椭圆 22"/>
            <p:cNvSpPr/>
            <p:nvPr/>
          </p:nvSpPr>
          <p:spPr>
            <a:xfrm>
              <a:off x="3213997" y="1468532"/>
              <a:ext cx="746984" cy="74698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162468" y="1492255"/>
              <a:ext cx="8509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dirty="0" smtClean="0">
                  <a:solidFill>
                    <a:srgbClr val="FFFFFF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23733" y="1468532"/>
            <a:ext cx="850900" cy="746984"/>
            <a:chOff x="4823733" y="1468532"/>
            <a:chExt cx="850900" cy="746984"/>
          </a:xfrm>
        </p:grpSpPr>
        <p:sp>
          <p:nvSpPr>
            <p:cNvPr id="20" name="椭圆 19"/>
            <p:cNvSpPr/>
            <p:nvPr/>
          </p:nvSpPr>
          <p:spPr>
            <a:xfrm>
              <a:off x="4886338" y="1468532"/>
              <a:ext cx="746984" cy="7469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3733" y="1492255"/>
              <a:ext cx="8509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</a:t>
              </a:r>
              <a:endParaRPr lang="zh-CN" altLang="en-US"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12644" y="1468532"/>
            <a:ext cx="850900" cy="746984"/>
            <a:chOff x="6512644" y="1468532"/>
            <a:chExt cx="850900" cy="746984"/>
          </a:xfrm>
        </p:grpSpPr>
        <p:sp>
          <p:nvSpPr>
            <p:cNvPr id="17" name="椭圆 16"/>
            <p:cNvSpPr/>
            <p:nvPr/>
          </p:nvSpPr>
          <p:spPr>
            <a:xfrm>
              <a:off x="6558680" y="1468532"/>
              <a:ext cx="746984" cy="7469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12644" y="1492255"/>
              <a:ext cx="8509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78636" y="1468532"/>
            <a:ext cx="850900" cy="746984"/>
            <a:chOff x="8178636" y="1468532"/>
            <a:chExt cx="850900" cy="746984"/>
          </a:xfrm>
        </p:grpSpPr>
        <p:sp>
          <p:nvSpPr>
            <p:cNvPr id="14" name="椭圆 13"/>
            <p:cNvSpPr/>
            <p:nvPr/>
          </p:nvSpPr>
          <p:spPr>
            <a:xfrm>
              <a:off x="8231021" y="1468532"/>
              <a:ext cx="746984" cy="7469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8636" y="1492255"/>
              <a:ext cx="8509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dirty="0" smtClean="0">
                  <a:solidFill>
                    <a:srgbClr val="FFFFFF"/>
                  </a:solidFill>
                  <a:latin typeface="Impact" panose="020B0806030902050204" pitchFamily="34" charset="0"/>
                </a:rPr>
                <a:t>6</a:t>
              </a:r>
              <a:endParaRPr lang="zh-CN" altLang="en-US"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29896" y="2357180"/>
            <a:ext cx="8932208" cy="2093269"/>
            <a:chOff x="1629896" y="2357180"/>
            <a:chExt cx="8932208" cy="2093269"/>
          </a:xfrm>
        </p:grpSpPr>
        <p:sp>
          <p:nvSpPr>
            <p:cNvPr id="24" name="圆角矩形 23"/>
            <p:cNvSpPr/>
            <p:nvPr/>
          </p:nvSpPr>
          <p:spPr>
            <a:xfrm>
              <a:off x="1629896" y="2357180"/>
              <a:ext cx="8932208" cy="2093269"/>
            </a:xfrm>
            <a:prstGeom prst="roundRect">
              <a:avLst>
                <a:gd name="adj" fmla="val 33485"/>
              </a:avLst>
            </a:prstGeom>
            <a:gradFill>
              <a:gsLst>
                <a:gs pos="100000">
                  <a:srgbClr val="DEDEDE"/>
                </a:gs>
                <a:gs pos="0">
                  <a:schemeClr val="bg1"/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2490030" y="3042657"/>
              <a:ext cx="7211940" cy="722314"/>
            </a:xfrm>
            <a:prstGeom prst="roundRect">
              <a:avLst>
                <a:gd name="adj" fmla="val 34602"/>
              </a:avLst>
            </a:prstGeom>
            <a:pattFill prst="dkDnDiag">
              <a:fgClr>
                <a:srgbClr val="FAFAFA"/>
              </a:fgClr>
              <a:bgClr>
                <a:srgbClr val="ECECEC"/>
              </a:bgClr>
            </a:pattFill>
            <a:ln w="38100">
              <a:gradFill>
                <a:gsLst>
                  <a:gs pos="0">
                    <a:srgbClr val="D7D7D7"/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101600" dist="50800" dir="16200000">
                <a:prstClr val="black">
                  <a:alpha val="3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805167" y="3115942"/>
            <a:ext cx="6581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</a:t>
            </a:r>
            <a:r>
              <a:rPr lang="zh-CN" altLang="en-US" sz="36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6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总结汇报模板</a:t>
            </a:r>
            <a:endParaRPr lang="zh-CN" altLang="en-US" sz="3600" b="1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545718" y="4317175"/>
            <a:ext cx="7100565" cy="369332"/>
            <a:chOff x="2545718" y="4317175"/>
            <a:chExt cx="7100565" cy="369332"/>
          </a:xfrm>
        </p:grpSpPr>
        <p:grpSp>
          <p:nvGrpSpPr>
            <p:cNvPr id="31" name="组合 30"/>
            <p:cNvGrpSpPr/>
            <p:nvPr/>
          </p:nvGrpSpPr>
          <p:grpSpPr>
            <a:xfrm>
              <a:off x="2545718" y="4501248"/>
              <a:ext cx="7100565" cy="0"/>
              <a:chOff x="2495035" y="4711855"/>
              <a:chExt cx="6755943" cy="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495035" y="4711855"/>
                <a:ext cx="1362965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7888013" y="4711855"/>
                <a:ext cx="1362965" cy="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4248696" y="4317175"/>
              <a:ext cx="36946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FFFFFF">
                      <a:lumMod val="65000"/>
                    </a:srgbClr>
                  </a:solidFill>
                  <a:latin typeface="ITC Avant Garde Std Bk" panose="020B0502020202020204" pitchFamily="34" charset="0"/>
                </a:rPr>
                <a:t>BUSINESS POWERPOINT</a:t>
              </a:r>
              <a:endParaRPr lang="zh-CN" altLang="en-US" dirty="0">
                <a:solidFill>
                  <a:srgbClr val="FFFFFF">
                    <a:lumMod val="65000"/>
                  </a:srgbClr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35" name="等腰三角形 34"/>
          <p:cNvSpPr/>
          <p:nvPr/>
        </p:nvSpPr>
        <p:spPr>
          <a:xfrm flipV="1">
            <a:off x="6012988" y="4925888"/>
            <a:ext cx="166025" cy="143125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938392" y="5142778"/>
            <a:ext cx="2315217" cy="401997"/>
            <a:chOff x="4938392" y="5142778"/>
            <a:chExt cx="2315217" cy="401997"/>
          </a:xfrm>
        </p:grpSpPr>
        <p:sp>
          <p:nvSpPr>
            <p:cNvPr id="32" name="文本框 31"/>
            <p:cNvSpPr txBox="1"/>
            <p:nvPr/>
          </p:nvSpPr>
          <p:spPr>
            <a:xfrm>
              <a:off x="4938392" y="5175443"/>
              <a:ext cx="23152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rgbClr val="FFFFFF">
                      <a:lumMod val="50000"/>
                    </a:srgbClr>
                  </a:solidFill>
                  <a:latin typeface="汉仪细中圆简" panose="02010609000101010101" pitchFamily="49" charset="-122"/>
                  <a:ea typeface="汉仪细中圆简" panose="02010609000101010101" pitchFamily="49" charset="-122"/>
                </a:rPr>
                <a:t>汇报</a:t>
              </a:r>
              <a:r>
                <a:rPr lang="zh-CN" altLang="en-US" dirty="0" smtClean="0">
                  <a:solidFill>
                    <a:srgbClr val="FFFFFF">
                      <a:lumMod val="50000"/>
                    </a:srgbClr>
                  </a:solidFill>
                  <a:latin typeface="汉仪细中圆简" panose="02010609000101010101" pitchFamily="49" charset="-122"/>
                  <a:ea typeface="汉仪细中圆简" panose="02010609000101010101" pitchFamily="49" charset="-122"/>
                </a:rPr>
                <a:t>人 某某某</a:t>
              </a:r>
              <a:endParaRPr lang="zh-CN" altLang="en-US" dirty="0">
                <a:solidFill>
                  <a:srgbClr val="FFFFFF">
                    <a:lumMod val="50000"/>
                  </a:srgbClr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951538" y="5142778"/>
              <a:ext cx="2889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solidFill>
                    <a:schemeClr val="bg1">
                      <a:lumMod val="50000"/>
                    </a:schemeClr>
                  </a:solidFill>
                  <a:latin typeface="汉仪细中圆简" panose="02010609000101010101" pitchFamily="49" charset="-122"/>
                  <a:ea typeface="汉仪细中圆简" panose="02010609000101010101" pitchFamily="49" charset="-122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rgbClr val="FFFFFF">
                      <a:lumMod val="50000"/>
                    </a:srgbClr>
                  </a:solidFill>
                </a:rPr>
                <a:t>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1016415"/>
      </p:ext>
    </p:ext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8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6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18" grpId="0" animBg="1"/>
          <p:bldP spid="19" grpId="0" animBg="1"/>
          <p:bldP spid="15" grpId="0" animBg="1"/>
          <p:bldP spid="16" grpId="0" animBg="1"/>
          <p:bldP spid="12" grpId="0" animBg="1"/>
          <p:bldP spid="13" grpId="0" animBg="1"/>
          <p:bldP spid="26" grpId="0"/>
          <p:bldP spid="35" grpId="0" animBg="1"/>
          <p:bldP spid="3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8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6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2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" dur="500" tmFilter="0, 0; .2, .5; .8, .5; 1, 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5" dur="250" autoRev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18" grpId="0" animBg="1"/>
          <p:bldP spid="19" grpId="0" animBg="1"/>
          <p:bldP spid="15" grpId="0" animBg="1"/>
          <p:bldP spid="16" grpId="0" animBg="1"/>
          <p:bldP spid="12" grpId="0" animBg="1"/>
          <p:bldP spid="13" grpId="0" animBg="1"/>
          <p:bldP spid="26" grpId="0"/>
          <p:bldP spid="35" grpId="0" animBg="1"/>
          <p:bldP spid="35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16466" y="1010129"/>
            <a:ext cx="7359068" cy="2342044"/>
            <a:chOff x="2416466" y="3041314"/>
            <a:chExt cx="7359068" cy="2342044"/>
          </a:xfrm>
        </p:grpSpPr>
        <p:grpSp>
          <p:nvGrpSpPr>
            <p:cNvPr id="3" name="组合 2"/>
            <p:cNvGrpSpPr/>
            <p:nvPr/>
          </p:nvGrpSpPr>
          <p:grpSpPr>
            <a:xfrm>
              <a:off x="2416466" y="3041314"/>
              <a:ext cx="7359068" cy="2342044"/>
              <a:chOff x="1453264" y="564264"/>
              <a:chExt cx="8904472" cy="283387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453264" y="564264"/>
                <a:ext cx="2833873" cy="2833873"/>
                <a:chOff x="5757534" y="688027"/>
                <a:chExt cx="2129131" cy="2129131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757534" y="688027"/>
                  <a:ext cx="2129131" cy="2129131"/>
                </a:xfrm>
                <a:prstGeom prst="ellipse">
                  <a:avLst/>
                </a:prstGeom>
                <a:gradFill>
                  <a:gsLst>
                    <a:gs pos="100000">
                      <a:srgbClr val="DEDEDE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508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6413978" y="1342291"/>
                  <a:ext cx="816242" cy="816242"/>
                </a:xfrm>
                <a:prstGeom prst="ellipse">
                  <a:avLst/>
                </a:prstGeom>
                <a:gradFill>
                  <a:gsLst>
                    <a:gs pos="100000">
                      <a:srgbClr val="E2E2E2"/>
                    </a:gs>
                    <a:gs pos="0">
                      <a:schemeClr val="bg1"/>
                    </a:gs>
                  </a:gsLst>
                  <a:lin ang="5400000" scaled="1"/>
                </a:gradFill>
                <a:ln w="38100"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01600" dist="50800" dir="16200000">
                    <a:prstClr val="black">
                      <a:alpha val="3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6482562" y="1410875"/>
                  <a:ext cx="679076" cy="679076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3476797" y="564264"/>
                <a:ext cx="2833873" cy="2833873"/>
                <a:chOff x="5757534" y="688027"/>
                <a:chExt cx="2129131" cy="2129131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757534" y="688027"/>
                  <a:ext cx="2129131" cy="2129131"/>
                </a:xfrm>
                <a:prstGeom prst="ellipse">
                  <a:avLst/>
                </a:prstGeom>
                <a:gradFill>
                  <a:gsLst>
                    <a:gs pos="100000">
                      <a:srgbClr val="DEDEDE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508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6413978" y="1342291"/>
                  <a:ext cx="816242" cy="816242"/>
                </a:xfrm>
                <a:prstGeom prst="ellipse">
                  <a:avLst/>
                </a:prstGeom>
                <a:gradFill>
                  <a:gsLst>
                    <a:gs pos="100000">
                      <a:srgbClr val="E2E2E2"/>
                    </a:gs>
                    <a:gs pos="0">
                      <a:schemeClr val="bg1"/>
                    </a:gs>
                  </a:gsLst>
                  <a:lin ang="5400000" scaled="1"/>
                </a:gradFill>
                <a:ln w="38100"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01600" dist="50800" dir="16200000">
                    <a:prstClr val="black">
                      <a:alpha val="3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6482562" y="1410875"/>
                  <a:ext cx="679076" cy="67907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5500330" y="564264"/>
                <a:ext cx="2833873" cy="2833873"/>
                <a:chOff x="5757534" y="688027"/>
                <a:chExt cx="2129131" cy="2129131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5757534" y="688027"/>
                  <a:ext cx="2129131" cy="2129131"/>
                </a:xfrm>
                <a:prstGeom prst="ellipse">
                  <a:avLst/>
                </a:prstGeom>
                <a:gradFill>
                  <a:gsLst>
                    <a:gs pos="100000">
                      <a:srgbClr val="DEDEDE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508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6413978" y="1342291"/>
                  <a:ext cx="816242" cy="816242"/>
                </a:xfrm>
                <a:prstGeom prst="ellipse">
                  <a:avLst/>
                </a:prstGeom>
                <a:gradFill>
                  <a:gsLst>
                    <a:gs pos="100000">
                      <a:srgbClr val="E2E2E2"/>
                    </a:gs>
                    <a:gs pos="0">
                      <a:schemeClr val="bg1"/>
                    </a:gs>
                  </a:gsLst>
                  <a:lin ang="5400000" scaled="1"/>
                </a:gradFill>
                <a:ln w="38100"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01600" dist="50800" dir="16200000">
                    <a:prstClr val="black">
                      <a:alpha val="3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6482562" y="1410875"/>
                  <a:ext cx="679076" cy="679076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7523863" y="564264"/>
                <a:ext cx="2833873" cy="2833873"/>
                <a:chOff x="5757534" y="688027"/>
                <a:chExt cx="2129131" cy="2129131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5757534" y="688027"/>
                  <a:ext cx="2129131" cy="2129131"/>
                </a:xfrm>
                <a:prstGeom prst="ellipse">
                  <a:avLst/>
                </a:prstGeom>
                <a:gradFill>
                  <a:gsLst>
                    <a:gs pos="100000">
                      <a:srgbClr val="DEDEDE"/>
                    </a:gs>
                    <a:gs pos="0">
                      <a:schemeClr val="bg1"/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508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6413978" y="1342291"/>
                  <a:ext cx="816242" cy="816242"/>
                </a:xfrm>
                <a:prstGeom prst="ellipse">
                  <a:avLst/>
                </a:prstGeom>
                <a:gradFill>
                  <a:gsLst>
                    <a:gs pos="100000">
                      <a:srgbClr val="E2E2E2"/>
                    </a:gs>
                    <a:gs pos="0">
                      <a:schemeClr val="bg1"/>
                    </a:gs>
                  </a:gsLst>
                  <a:lin ang="5400000" scaled="1"/>
                </a:gradFill>
                <a:ln w="38100">
                  <a:gradFill>
                    <a:gsLst>
                      <a:gs pos="0">
                        <a:srgbClr val="D7D7D7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101600" dist="50800" dir="16200000">
                    <a:prstClr val="black">
                      <a:alpha val="39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6482562" y="1410875"/>
                  <a:ext cx="679076" cy="679076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4" name="文本框 3"/>
            <p:cNvSpPr txBox="1"/>
            <p:nvPr/>
          </p:nvSpPr>
          <p:spPr>
            <a:xfrm>
              <a:off x="3162468" y="3923145"/>
              <a:ext cx="850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3733" y="3923145"/>
              <a:ext cx="850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512644" y="3923145"/>
              <a:ext cx="850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78636" y="3923145"/>
              <a:ext cx="850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看</a:t>
              </a:r>
              <a:endPara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545718" y="4846688"/>
            <a:ext cx="7100565" cy="0"/>
            <a:chOff x="2495035" y="4711855"/>
            <a:chExt cx="6755943" cy="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495035" y="4711855"/>
              <a:ext cx="1362965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888013" y="4711855"/>
              <a:ext cx="1362965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080805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7961" y="2347222"/>
            <a:ext cx="2370045" cy="2399120"/>
            <a:chOff x="987961" y="2347222"/>
            <a:chExt cx="2370045" cy="2399120"/>
          </a:xfrm>
        </p:grpSpPr>
        <p:sp>
          <p:nvSpPr>
            <p:cNvPr id="38" name="椭圆 37"/>
            <p:cNvSpPr/>
            <p:nvPr/>
          </p:nvSpPr>
          <p:spPr>
            <a:xfrm>
              <a:off x="1255371" y="2643707"/>
              <a:ext cx="2102635" cy="21026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87961" y="2347222"/>
              <a:ext cx="908368" cy="908368"/>
              <a:chOff x="730613" y="2052900"/>
              <a:chExt cx="999205" cy="999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730613" y="2052900"/>
                <a:ext cx="999205" cy="999205"/>
                <a:chOff x="1935480" y="2087880"/>
                <a:chExt cx="1066800" cy="1066800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935480" y="2087880"/>
                  <a:ext cx="1066800" cy="1066800"/>
                </a:xfrm>
                <a:prstGeom prst="ellipse">
                  <a:avLst/>
                </a:prstGeom>
                <a:solidFill>
                  <a:srgbClr val="FBFBFB"/>
                </a:solidFill>
                <a:ln>
                  <a:noFill/>
                </a:ln>
                <a:effectLst>
                  <a:outerShdw blurRad="101600" dist="50800" dir="2700000" algn="tr" rotWithShape="0">
                    <a:prstClr val="black">
                      <a:alpha val="1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2004136" y="2156536"/>
                  <a:ext cx="929489" cy="929489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gradFill flip="none" rotWithShape="1">
                    <a:gsLst>
                      <a:gs pos="0">
                        <a:srgbClr val="ECECEC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12700" dir="18900000">
                    <a:prstClr val="black">
                      <a:alpha val="3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2075511" y="2227911"/>
                  <a:ext cx="786739" cy="786739"/>
                </a:xfrm>
                <a:prstGeom prst="ellipse">
                  <a:avLst/>
                </a:prstGeom>
                <a:solidFill>
                  <a:srgbClr val="FBFBFB"/>
                </a:solidFill>
                <a:ln>
                  <a:noFill/>
                </a:ln>
                <a:effectLst>
                  <a:outerShdw blurRad="63500" dist="25400" dir="2700000" algn="tr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811115" y="2269639"/>
                <a:ext cx="8001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FFBF53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200" dirty="0">
                  <a:solidFill>
                    <a:srgbClr val="FFBF53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636148" y="2347222"/>
            <a:ext cx="2332471" cy="2399120"/>
            <a:chOff x="3519524" y="2227266"/>
            <a:chExt cx="2565718" cy="2639032"/>
          </a:xfrm>
        </p:grpSpPr>
        <p:sp>
          <p:nvSpPr>
            <p:cNvPr id="39" name="椭圆 38"/>
            <p:cNvSpPr/>
            <p:nvPr/>
          </p:nvSpPr>
          <p:spPr>
            <a:xfrm>
              <a:off x="3772343" y="2553399"/>
              <a:ext cx="2312899" cy="2312899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519524" y="2227266"/>
              <a:ext cx="999205" cy="999205"/>
              <a:chOff x="730613" y="2052900"/>
              <a:chExt cx="999205" cy="999205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730613" y="2052900"/>
                <a:ext cx="999205" cy="999205"/>
                <a:chOff x="1935480" y="2087880"/>
                <a:chExt cx="1066800" cy="1066800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1935480" y="2087880"/>
                  <a:ext cx="1066800" cy="1066800"/>
                </a:xfrm>
                <a:prstGeom prst="ellipse">
                  <a:avLst/>
                </a:prstGeom>
                <a:solidFill>
                  <a:srgbClr val="FBFBFB"/>
                </a:solidFill>
                <a:ln>
                  <a:noFill/>
                </a:ln>
                <a:effectLst>
                  <a:outerShdw blurRad="101600" dist="50800" dir="2700000" algn="tr" rotWithShape="0">
                    <a:prstClr val="black">
                      <a:alpha val="1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2004136" y="2156536"/>
                  <a:ext cx="929489" cy="929489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gradFill flip="none" rotWithShape="1">
                    <a:gsLst>
                      <a:gs pos="0">
                        <a:srgbClr val="ECECEC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12700" dir="18900000">
                    <a:prstClr val="black">
                      <a:alpha val="3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2075511" y="2227911"/>
                  <a:ext cx="786739" cy="786739"/>
                </a:xfrm>
                <a:prstGeom prst="ellipse">
                  <a:avLst/>
                </a:prstGeom>
                <a:solidFill>
                  <a:srgbClr val="FBFBFB"/>
                </a:solidFill>
                <a:ln>
                  <a:noFill/>
                </a:ln>
                <a:effectLst>
                  <a:outerShdw blurRad="63500" dist="25400" dir="2700000" algn="tr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811115" y="2269639"/>
                <a:ext cx="8001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F17475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200" dirty="0">
                  <a:solidFill>
                    <a:srgbClr val="F17475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284336" y="2347222"/>
            <a:ext cx="2294896" cy="2399120"/>
            <a:chOff x="6169591" y="2227266"/>
            <a:chExt cx="2524386" cy="2639032"/>
          </a:xfrm>
        </p:grpSpPr>
        <p:sp>
          <p:nvSpPr>
            <p:cNvPr id="40" name="椭圆 39"/>
            <p:cNvSpPr/>
            <p:nvPr/>
          </p:nvSpPr>
          <p:spPr>
            <a:xfrm>
              <a:off x="6381078" y="2553399"/>
              <a:ext cx="2312899" cy="2312899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169591" y="2227266"/>
              <a:ext cx="999205" cy="999205"/>
              <a:chOff x="730613" y="2052900"/>
              <a:chExt cx="999205" cy="999205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730613" y="2052900"/>
                <a:ext cx="999205" cy="999205"/>
                <a:chOff x="1935480" y="2087880"/>
                <a:chExt cx="1066800" cy="1066800"/>
              </a:xfrm>
            </p:grpSpPr>
            <p:sp>
              <p:nvSpPr>
                <p:cNvPr id="78" name="椭圆 77"/>
                <p:cNvSpPr/>
                <p:nvPr/>
              </p:nvSpPr>
              <p:spPr>
                <a:xfrm>
                  <a:off x="1935480" y="2087880"/>
                  <a:ext cx="1066800" cy="1066800"/>
                </a:xfrm>
                <a:prstGeom prst="ellipse">
                  <a:avLst/>
                </a:prstGeom>
                <a:solidFill>
                  <a:srgbClr val="FBFBFB"/>
                </a:solidFill>
                <a:ln>
                  <a:noFill/>
                </a:ln>
                <a:effectLst>
                  <a:outerShdw blurRad="101600" dist="50800" dir="2700000" algn="tr" rotWithShape="0">
                    <a:prstClr val="black">
                      <a:alpha val="1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2004136" y="2156536"/>
                  <a:ext cx="929489" cy="929489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gradFill flip="none" rotWithShape="1">
                    <a:gsLst>
                      <a:gs pos="0">
                        <a:srgbClr val="ECECEC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12700" dir="18900000">
                    <a:prstClr val="black">
                      <a:alpha val="3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2075511" y="2227911"/>
                  <a:ext cx="786739" cy="786739"/>
                </a:xfrm>
                <a:prstGeom prst="ellipse">
                  <a:avLst/>
                </a:prstGeom>
                <a:solidFill>
                  <a:srgbClr val="FBFBFB"/>
                </a:solidFill>
                <a:ln>
                  <a:noFill/>
                </a:ln>
                <a:effectLst>
                  <a:outerShdw blurRad="63500" dist="25400" dir="2700000" algn="tr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811115" y="2269639"/>
                <a:ext cx="8001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01B3C5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200" dirty="0">
                  <a:solidFill>
                    <a:srgbClr val="01B3C5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932523" y="2347222"/>
            <a:ext cx="2257322" cy="2399120"/>
            <a:chOff x="8819657" y="2227266"/>
            <a:chExt cx="2483054" cy="2639032"/>
          </a:xfrm>
        </p:grpSpPr>
        <p:sp>
          <p:nvSpPr>
            <p:cNvPr id="41" name="椭圆 40"/>
            <p:cNvSpPr/>
            <p:nvPr/>
          </p:nvSpPr>
          <p:spPr>
            <a:xfrm>
              <a:off x="8989812" y="2553399"/>
              <a:ext cx="2312899" cy="2312899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8819657" y="2227266"/>
              <a:ext cx="999205" cy="999205"/>
              <a:chOff x="730613" y="2052900"/>
              <a:chExt cx="999205" cy="999205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730613" y="2052900"/>
                <a:ext cx="999205" cy="999205"/>
                <a:chOff x="1935480" y="2087880"/>
                <a:chExt cx="1066800" cy="1066800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1935480" y="2087880"/>
                  <a:ext cx="1066800" cy="1066800"/>
                </a:xfrm>
                <a:prstGeom prst="ellipse">
                  <a:avLst/>
                </a:prstGeom>
                <a:solidFill>
                  <a:srgbClr val="FBFBFB"/>
                </a:solidFill>
                <a:ln>
                  <a:noFill/>
                </a:ln>
                <a:effectLst>
                  <a:outerShdw blurRad="101600" dist="50800" dir="2700000" algn="tr" rotWithShape="0">
                    <a:prstClr val="black">
                      <a:alpha val="1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2004136" y="2156536"/>
                  <a:ext cx="929489" cy="929489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gradFill flip="none" rotWithShape="1">
                    <a:gsLst>
                      <a:gs pos="0">
                        <a:srgbClr val="ECECEC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50800" dist="12700" dir="18900000">
                    <a:prstClr val="black">
                      <a:alpha val="3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2075511" y="2227911"/>
                  <a:ext cx="786739" cy="786739"/>
                </a:xfrm>
                <a:prstGeom prst="ellipse">
                  <a:avLst/>
                </a:prstGeom>
                <a:solidFill>
                  <a:srgbClr val="FBFBFB"/>
                </a:solidFill>
                <a:ln>
                  <a:noFill/>
                </a:ln>
                <a:effectLst>
                  <a:outerShdw blurRad="63500" dist="25400" dir="2700000" algn="tr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83" name="文本框 82"/>
              <p:cNvSpPr txBox="1"/>
              <p:nvPr/>
            </p:nvSpPr>
            <p:spPr>
              <a:xfrm>
                <a:off x="811115" y="2269639"/>
                <a:ext cx="8001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6A3C7C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200" dirty="0">
                  <a:solidFill>
                    <a:srgbClr val="6A3C7C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88" name="文本框 87"/>
          <p:cNvSpPr txBox="1"/>
          <p:nvPr/>
        </p:nvSpPr>
        <p:spPr bwMode="auto">
          <a:xfrm flipH="1">
            <a:off x="1441014" y="3433456"/>
            <a:ext cx="175808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9" name="文本框 88"/>
          <p:cNvSpPr txBox="1"/>
          <p:nvPr/>
        </p:nvSpPr>
        <p:spPr bwMode="auto">
          <a:xfrm flipH="1">
            <a:off x="4049748" y="3433456"/>
            <a:ext cx="175808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0" name="文本框 89"/>
          <p:cNvSpPr txBox="1"/>
          <p:nvPr/>
        </p:nvSpPr>
        <p:spPr bwMode="auto">
          <a:xfrm flipH="1">
            <a:off x="6658483" y="3433456"/>
            <a:ext cx="175808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91" name="文本框 90"/>
          <p:cNvSpPr txBox="1"/>
          <p:nvPr/>
        </p:nvSpPr>
        <p:spPr bwMode="auto">
          <a:xfrm flipH="1">
            <a:off x="9267217" y="3433456"/>
            <a:ext cx="175808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4825875" y="339928"/>
            <a:ext cx="2525011" cy="796621"/>
            <a:chOff x="3314575" y="339928"/>
            <a:chExt cx="2525011" cy="796621"/>
          </a:xfrm>
        </p:grpSpPr>
        <p:sp>
          <p:nvSpPr>
            <p:cNvPr id="105" name="矩形 104"/>
            <p:cNvSpPr/>
            <p:nvPr/>
          </p:nvSpPr>
          <p:spPr>
            <a:xfrm>
              <a:off x="4031448" y="339928"/>
              <a:ext cx="108110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/>
                  <a:sym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324735" y="797995"/>
              <a:ext cx="25148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kern="0" dirty="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/>
                  <a:sym typeface="微软雅黑" panose="020B0503020204020204" pitchFamily="34" charset="-122"/>
                </a:rPr>
                <a:t>CONTENT</a:t>
              </a:r>
              <a:endParaRPr lang="zh-CN" altLang="en-US" sz="1600" b="1" kern="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/>
                <a:sym typeface="微软雅黑" panose="020B0503020204020204" pitchFamily="34" charset="-122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3314575" y="694690"/>
              <a:ext cx="2514851" cy="0"/>
              <a:chOff x="3320925" y="694690"/>
              <a:chExt cx="2514851" cy="0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320925" y="694690"/>
                <a:ext cx="607608" cy="0"/>
              </a:xfrm>
              <a:prstGeom prst="line">
                <a:avLst/>
              </a:prstGeom>
              <a:noFill/>
              <a:ln w="1079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  <p:cxnSp>
            <p:nvCxnSpPr>
              <p:cNvPr id="109" name="直接连接符 108"/>
              <p:cNvCxnSpPr/>
              <p:nvPr/>
            </p:nvCxnSpPr>
            <p:spPr>
              <a:xfrm>
                <a:off x="5228168" y="694690"/>
                <a:ext cx="607608" cy="0"/>
              </a:xfrm>
              <a:prstGeom prst="line">
                <a:avLst/>
              </a:prstGeom>
              <a:noFill/>
              <a:ln w="10795" cap="flat" cmpd="sng" algn="ctr">
                <a:solidFill>
                  <a:schemeClr val="bg1">
                    <a:lumMod val="50000"/>
                  </a:schemeClr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3358631333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6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  <p:bldP spid="89" grpId="0"/>
          <p:bldP spid="90" grpId="0"/>
          <p:bldP spid="9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/>
          <p:bldP spid="89" grpId="0"/>
          <p:bldP spid="90" grpId="0"/>
          <p:bldP spid="9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841590" y="879475"/>
            <a:ext cx="2226905" cy="4766231"/>
            <a:chOff x="7841590" y="879475"/>
            <a:chExt cx="2226905" cy="4766231"/>
          </a:xfrm>
        </p:grpSpPr>
        <p:grpSp>
          <p:nvGrpSpPr>
            <p:cNvPr id="19" name="组合 18"/>
            <p:cNvGrpSpPr/>
            <p:nvPr/>
          </p:nvGrpSpPr>
          <p:grpSpPr>
            <a:xfrm>
              <a:off x="7841590" y="879475"/>
              <a:ext cx="2226905" cy="4766231"/>
              <a:chOff x="1912854" y="1390650"/>
              <a:chExt cx="1726726" cy="3695700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912854" y="2341177"/>
                <a:ext cx="37785" cy="292488"/>
              </a:xfrm>
              <a:prstGeom prst="roundRect">
                <a:avLst>
                  <a:gd name="adj" fmla="val 50000"/>
                </a:avLst>
              </a:prstGeom>
              <a:solidFill>
                <a:srgbClr val="9494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1912854" y="1793204"/>
                <a:ext cx="37785" cy="292488"/>
              </a:xfrm>
              <a:prstGeom prst="roundRect">
                <a:avLst>
                  <a:gd name="adj" fmla="val 50000"/>
                </a:avLst>
              </a:prstGeom>
              <a:solidFill>
                <a:srgbClr val="9494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3601795" y="2069046"/>
                <a:ext cx="37785" cy="471055"/>
              </a:xfrm>
              <a:prstGeom prst="roundRect">
                <a:avLst>
                  <a:gd name="adj" fmla="val 50000"/>
                </a:avLst>
              </a:prstGeom>
              <a:solidFill>
                <a:srgbClr val="9494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925240" y="1390650"/>
                <a:ext cx="1683544" cy="3695700"/>
                <a:chOff x="1925240" y="1390650"/>
                <a:chExt cx="1683544" cy="3695700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1925240" y="1390650"/>
                  <a:ext cx="1683544" cy="3695700"/>
                </a:xfrm>
                <a:prstGeom prst="roundRect">
                  <a:avLst>
                    <a:gd name="adj" fmla="val 18953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152400" dist="50800" dir="5400000" algn="t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" name="圆角矩形 7"/>
                <p:cNvSpPr/>
                <p:nvPr/>
              </p:nvSpPr>
              <p:spPr>
                <a:xfrm>
                  <a:off x="1925240" y="1408945"/>
                  <a:ext cx="1683544" cy="3659108"/>
                </a:xfrm>
                <a:prstGeom prst="roundRect">
                  <a:avLst>
                    <a:gd name="adj" fmla="val 18953"/>
                  </a:avLst>
                </a:prstGeom>
                <a:solidFill>
                  <a:srgbClr val="FAFAFA"/>
                </a:solidFill>
                <a:ln>
                  <a:noFill/>
                </a:ln>
                <a:effectLst>
                  <a:softEdge rad="254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" name="矩形 3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2575730" y="1655263"/>
                <a:ext cx="382562" cy="70847"/>
              </a:xfrm>
              <a:prstGeom prst="roundRect">
                <a:avLst>
                  <a:gd name="adj" fmla="val 50000"/>
                </a:avLst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258360" y="1638675"/>
                <a:ext cx="102334" cy="10233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648931" y="4673837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8749747" y="2523925"/>
              <a:ext cx="407750" cy="1477328"/>
            </a:xfrm>
            <a:prstGeom prst="rect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这里放图片</a:t>
              </a:r>
              <a:endParaRPr lang="zh-CN" altLang="en-US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68340" y="248466"/>
            <a:ext cx="2038350" cy="6593366"/>
            <a:chOff x="6663870" y="248466"/>
            <a:chExt cx="2038350" cy="659336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2"/>
            <a:srcRect l="80322" r="-1"/>
            <a:stretch/>
          </p:blipFill>
          <p:spPr>
            <a:xfrm rot="20480786">
              <a:off x="7751138" y="248466"/>
              <a:ext cx="407887" cy="659336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/>
            <a:srcRect l="54036" t="13333" r="29253" b="6667"/>
            <a:stretch>
              <a:fillRect/>
            </a:stretch>
          </p:blipFill>
          <p:spPr>
            <a:xfrm>
              <a:off x="6663870" y="914400"/>
              <a:ext cx="2038350" cy="5486400"/>
            </a:xfrm>
            <a:custGeom>
              <a:avLst/>
              <a:gdLst>
                <a:gd name="connsiteX0" fmla="*/ 190500 w 2038350"/>
                <a:gd name="connsiteY0" fmla="*/ 0 h 5486400"/>
                <a:gd name="connsiteX1" fmla="*/ 2038350 w 2038350"/>
                <a:gd name="connsiteY1" fmla="*/ 5295900 h 5486400"/>
                <a:gd name="connsiteX2" fmla="*/ 0 w 2038350"/>
                <a:gd name="connsiteY2" fmla="*/ 5486400 h 548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8350" h="5486400">
                  <a:moveTo>
                    <a:pt x="190500" y="0"/>
                  </a:moveTo>
                  <a:lnTo>
                    <a:pt x="2038350" y="5295900"/>
                  </a:lnTo>
                  <a:lnTo>
                    <a:pt x="0" y="5486400"/>
                  </a:lnTo>
                  <a:close/>
                </a:path>
              </a:pathLst>
            </a:custGeom>
          </p:spPr>
        </p:pic>
      </p:grpSp>
      <p:grpSp>
        <p:nvGrpSpPr>
          <p:cNvPr id="12" name="组合 11"/>
          <p:cNvGrpSpPr/>
          <p:nvPr/>
        </p:nvGrpSpPr>
        <p:grpSpPr>
          <a:xfrm>
            <a:off x="2123200" y="2539087"/>
            <a:ext cx="4247085" cy="488660"/>
            <a:chOff x="2123200" y="2539087"/>
            <a:chExt cx="4247085" cy="488660"/>
          </a:xfrm>
        </p:grpSpPr>
        <p:grpSp>
          <p:nvGrpSpPr>
            <p:cNvPr id="11" name="组合 10"/>
            <p:cNvGrpSpPr/>
            <p:nvPr/>
          </p:nvGrpSpPr>
          <p:grpSpPr>
            <a:xfrm>
              <a:off x="2123200" y="2539087"/>
              <a:ext cx="4247085" cy="488660"/>
              <a:chOff x="2123200" y="2539087"/>
              <a:chExt cx="4247085" cy="48866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64194" y="2670253"/>
                <a:ext cx="110609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400" dirty="0" smtClean="0">
                    <a:solidFill>
                      <a:srgbClr val="FFFFFF">
                        <a:lumMod val="5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公司介绍</a:t>
                </a:r>
                <a:endParaRPr lang="zh-CN" altLang="en-US" sz="1400" dirty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123200" y="2539087"/>
                <a:ext cx="3254960" cy="488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defRPr sz="1200">
                    <a:solidFill>
                      <a:schemeClr val="bg1">
                        <a:lumMod val="50000"/>
                        <a:alpha val="75000"/>
                      </a:schemeClr>
                    </a:solidFill>
                    <a:latin typeface="ITC Avant Garde Std Bk" panose="020B0502020202020204" pitchFamily="34" charset="0"/>
                    <a:ea typeface="SimSun" panose="02010600030101010101" pitchFamily="2" charset="-122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 dirty="0" smtClean="0">
                    <a:solidFill>
                      <a:srgbClr val="FFFFFF">
                        <a:lumMod val="50000"/>
                        <a:alpha val="75000"/>
                      </a:srgbClr>
                    </a:solidFill>
                    <a:latin typeface="Impact" panose="020B0806030902050204" pitchFamily="34" charset="0"/>
                  </a:rPr>
                  <a:t>COMPANY  INTRODUCTION</a:t>
                </a:r>
                <a:endParaRPr lang="zh-CN" altLang="en-US" sz="2400" dirty="0">
                  <a:solidFill>
                    <a:srgbClr val="FFFFFF">
                      <a:lumMod val="50000"/>
                      <a:alpha val="75000"/>
                    </a:srgbClr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>
              <a:off x="2217420" y="2989647"/>
              <a:ext cx="3878580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48884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文本框 147"/>
          <p:cNvSpPr txBox="1"/>
          <p:nvPr/>
        </p:nvSpPr>
        <p:spPr>
          <a:xfrm>
            <a:off x="4368185" y="290285"/>
            <a:ext cx="3455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我们的主要成员</a:t>
            </a:r>
            <a:endParaRPr lang="zh-CN" altLang="en-US" sz="3200" b="1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3552978" y="548821"/>
            <a:ext cx="607608" cy="0"/>
          </a:xfrm>
          <a:prstGeom prst="line">
            <a:avLst/>
          </a:prstGeom>
          <a:noFill/>
          <a:ln w="1079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150" name="直接连接符 149"/>
          <p:cNvCxnSpPr/>
          <p:nvPr/>
        </p:nvCxnSpPr>
        <p:spPr>
          <a:xfrm>
            <a:off x="7940198" y="586921"/>
            <a:ext cx="607608" cy="0"/>
          </a:xfrm>
          <a:prstGeom prst="line">
            <a:avLst/>
          </a:prstGeom>
          <a:noFill/>
          <a:ln w="1079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pic>
        <p:nvPicPr>
          <p:cNvPr id="161" name="图片 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449" y="2034904"/>
            <a:ext cx="1714500" cy="171450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9616" y="2034904"/>
            <a:ext cx="1714500" cy="171450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4232" y="2035354"/>
            <a:ext cx="1713600" cy="171360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8399" y="2031274"/>
            <a:ext cx="1713600" cy="1721760"/>
          </a:xfrm>
          <a:prstGeom prst="ellipse">
            <a:avLst/>
          </a:prstGeom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</p:pic>
      <p:sp>
        <p:nvSpPr>
          <p:cNvPr id="166" name="文本框 165"/>
          <p:cNvSpPr txBox="1"/>
          <p:nvPr/>
        </p:nvSpPr>
        <p:spPr>
          <a:xfrm>
            <a:off x="1534554" y="3855265"/>
            <a:ext cx="1784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2000" dirty="0">
              <a:solidFill>
                <a:srgbClr val="FFB85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4004619" y="3855265"/>
            <a:ext cx="1784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2000" dirty="0">
              <a:solidFill>
                <a:srgbClr val="01ACBE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6447253" y="3855265"/>
            <a:ext cx="1784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2000" dirty="0">
              <a:solidFill>
                <a:srgbClr val="E8707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8872952" y="3855265"/>
            <a:ext cx="1784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  <a:endParaRPr lang="zh-CN" altLang="en-US" sz="2000" dirty="0">
              <a:solidFill>
                <a:srgbClr val="663A77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6795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19864" y="1464148"/>
            <a:ext cx="2833873" cy="2833873"/>
            <a:chOff x="1222339" y="2050164"/>
            <a:chExt cx="2833873" cy="2833873"/>
          </a:xfrm>
        </p:grpSpPr>
        <p:grpSp>
          <p:nvGrpSpPr>
            <p:cNvPr id="13" name="组合 12"/>
            <p:cNvGrpSpPr/>
            <p:nvPr/>
          </p:nvGrpSpPr>
          <p:grpSpPr>
            <a:xfrm>
              <a:off x="1222339" y="2050164"/>
              <a:ext cx="2833873" cy="2833873"/>
              <a:chOff x="924782" y="1752607"/>
              <a:chExt cx="3428986" cy="342898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924782" y="1752607"/>
                <a:ext cx="3428986" cy="3428986"/>
              </a:xfrm>
              <a:prstGeom prst="ellipse">
                <a:avLst/>
              </a:prstGeom>
              <a:gradFill>
                <a:gsLst>
                  <a:gs pos="100000">
                    <a:srgbClr val="E2E2E2"/>
                  </a:gs>
                  <a:gs pos="0">
                    <a:schemeClr val="bg1"/>
                  </a:gs>
                </a:gsLst>
                <a:lin ang="5400000" scaled="0"/>
              </a:gradFill>
              <a:ln>
                <a:noFill/>
              </a:ln>
              <a:effectLst>
                <a:softEdge rad="482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860321" y="2688146"/>
                <a:ext cx="1557909" cy="1557909"/>
              </a:xfrm>
              <a:prstGeom prst="ellipse">
                <a:avLst/>
              </a:prstGeom>
              <a:solidFill>
                <a:srgbClr val="F8F8F8"/>
              </a:solidFill>
              <a:ln w="508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114300" dist="50800" dir="162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2120207" y="2948032"/>
              <a:ext cx="1038136" cy="10381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59864" y="1464148"/>
            <a:ext cx="2833873" cy="2833873"/>
            <a:chOff x="1222339" y="2050164"/>
            <a:chExt cx="2833873" cy="2833873"/>
          </a:xfrm>
        </p:grpSpPr>
        <p:grpSp>
          <p:nvGrpSpPr>
            <p:cNvPr id="16" name="组合 15"/>
            <p:cNvGrpSpPr/>
            <p:nvPr/>
          </p:nvGrpSpPr>
          <p:grpSpPr>
            <a:xfrm>
              <a:off x="1222339" y="2050164"/>
              <a:ext cx="2833873" cy="2833873"/>
              <a:chOff x="924782" y="1752607"/>
              <a:chExt cx="3428986" cy="342898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924782" y="1752607"/>
                <a:ext cx="3428986" cy="3428986"/>
              </a:xfrm>
              <a:prstGeom prst="ellipse">
                <a:avLst/>
              </a:prstGeom>
              <a:gradFill>
                <a:gsLst>
                  <a:gs pos="100000">
                    <a:srgbClr val="E2E2E2"/>
                  </a:gs>
                  <a:gs pos="0">
                    <a:schemeClr val="bg1"/>
                  </a:gs>
                </a:gsLst>
                <a:lin ang="5400000" scaled="0"/>
              </a:gradFill>
              <a:ln>
                <a:noFill/>
              </a:ln>
              <a:effectLst>
                <a:softEdge rad="482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60321" y="2688146"/>
                <a:ext cx="1557909" cy="1557909"/>
              </a:xfrm>
              <a:prstGeom prst="ellipse">
                <a:avLst/>
              </a:prstGeom>
              <a:solidFill>
                <a:srgbClr val="F8F8F8"/>
              </a:solidFill>
              <a:ln w="508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114300" dist="50800" dir="162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2120207" y="2948032"/>
              <a:ext cx="1038136" cy="10381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99864" y="1464148"/>
            <a:ext cx="2833873" cy="2833873"/>
            <a:chOff x="1222339" y="2050164"/>
            <a:chExt cx="2833873" cy="2833873"/>
          </a:xfrm>
        </p:grpSpPr>
        <p:grpSp>
          <p:nvGrpSpPr>
            <p:cNvPr id="21" name="组合 20"/>
            <p:cNvGrpSpPr/>
            <p:nvPr/>
          </p:nvGrpSpPr>
          <p:grpSpPr>
            <a:xfrm>
              <a:off x="1222339" y="2050164"/>
              <a:ext cx="2833873" cy="2833873"/>
              <a:chOff x="924782" y="1752607"/>
              <a:chExt cx="3428986" cy="3428986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24782" y="1752607"/>
                <a:ext cx="3428986" cy="3428986"/>
              </a:xfrm>
              <a:prstGeom prst="ellipse">
                <a:avLst/>
              </a:prstGeom>
              <a:gradFill>
                <a:gsLst>
                  <a:gs pos="100000">
                    <a:srgbClr val="E2E2E2"/>
                  </a:gs>
                  <a:gs pos="0">
                    <a:schemeClr val="bg1"/>
                  </a:gs>
                </a:gsLst>
                <a:lin ang="5400000" scaled="0"/>
              </a:gradFill>
              <a:ln>
                <a:noFill/>
              </a:ln>
              <a:effectLst>
                <a:softEdge rad="482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60321" y="2688146"/>
                <a:ext cx="1557909" cy="1557909"/>
              </a:xfrm>
              <a:prstGeom prst="ellipse">
                <a:avLst/>
              </a:prstGeom>
              <a:solidFill>
                <a:srgbClr val="F8F8F8"/>
              </a:solidFill>
              <a:ln w="508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114300" dist="50800" dir="162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2120207" y="2948032"/>
              <a:ext cx="1038136" cy="10381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39863" y="1464148"/>
            <a:ext cx="2833873" cy="2833873"/>
            <a:chOff x="1222339" y="2050164"/>
            <a:chExt cx="2833873" cy="2833873"/>
          </a:xfrm>
        </p:grpSpPr>
        <p:grpSp>
          <p:nvGrpSpPr>
            <p:cNvPr id="26" name="组合 25"/>
            <p:cNvGrpSpPr/>
            <p:nvPr/>
          </p:nvGrpSpPr>
          <p:grpSpPr>
            <a:xfrm>
              <a:off x="1222339" y="2050164"/>
              <a:ext cx="2833873" cy="2833873"/>
              <a:chOff x="924782" y="1752607"/>
              <a:chExt cx="3428986" cy="342898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924782" y="1752607"/>
                <a:ext cx="3428986" cy="3428986"/>
              </a:xfrm>
              <a:prstGeom prst="ellipse">
                <a:avLst/>
              </a:prstGeom>
              <a:gradFill>
                <a:gsLst>
                  <a:gs pos="100000">
                    <a:srgbClr val="E2E2E2"/>
                  </a:gs>
                  <a:gs pos="0">
                    <a:schemeClr val="bg1"/>
                  </a:gs>
                </a:gsLst>
                <a:lin ang="5400000" scaled="0"/>
              </a:gradFill>
              <a:ln>
                <a:noFill/>
              </a:ln>
              <a:effectLst>
                <a:softEdge rad="482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60321" y="2688146"/>
                <a:ext cx="1557909" cy="1557909"/>
              </a:xfrm>
              <a:prstGeom prst="ellipse">
                <a:avLst/>
              </a:prstGeom>
              <a:solidFill>
                <a:srgbClr val="F8F8F8"/>
              </a:solidFill>
              <a:ln w="508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114300" dist="50800" dir="162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2120207" y="2948032"/>
              <a:ext cx="1038136" cy="10381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52978" y="290285"/>
            <a:ext cx="4994828" cy="584775"/>
            <a:chOff x="3552978" y="290285"/>
            <a:chExt cx="4994828" cy="584775"/>
          </a:xfrm>
        </p:grpSpPr>
        <p:sp>
          <p:nvSpPr>
            <p:cNvPr id="31" name="文本框 30"/>
            <p:cNvSpPr txBox="1"/>
            <p:nvPr/>
          </p:nvSpPr>
          <p:spPr>
            <a:xfrm>
              <a:off x="4368185" y="290285"/>
              <a:ext cx="34556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我们的王牌产品</a:t>
              </a:r>
              <a:endParaRPr lang="zh-CN" altLang="en-US" sz="32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552978" y="548821"/>
              <a:ext cx="607608" cy="0"/>
            </a:xfrm>
            <a:prstGeom prst="line">
              <a:avLst/>
            </a:prstGeom>
            <a:noFill/>
            <a:ln w="1079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>
              <a:off x="7940198" y="586921"/>
              <a:ext cx="607608" cy="0"/>
            </a:xfrm>
            <a:prstGeom prst="line">
              <a:avLst/>
            </a:prstGeom>
            <a:noFill/>
            <a:ln w="1079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</p:grpSp>
      <p:grpSp>
        <p:nvGrpSpPr>
          <p:cNvPr id="60" name="组合 59"/>
          <p:cNvGrpSpPr/>
          <p:nvPr/>
        </p:nvGrpSpPr>
        <p:grpSpPr>
          <a:xfrm>
            <a:off x="2122143" y="2574979"/>
            <a:ext cx="378514" cy="590442"/>
            <a:chOff x="3388594" y="688559"/>
            <a:chExt cx="458002" cy="714435"/>
          </a:xfrm>
          <a:solidFill>
            <a:schemeClr val="bg1"/>
          </a:solidFill>
          <a:effectLst>
            <a:reflection blurRad="6350" stA="40000" endPos="30000" dir="5400000" sy="-100000" algn="bl" rotWithShape="0"/>
          </a:effectLst>
        </p:grpSpPr>
        <p:sp>
          <p:nvSpPr>
            <p:cNvPr id="61" name="Freeform 13"/>
            <p:cNvSpPr>
              <a:spLocks noEditPoints="1"/>
            </p:cNvSpPr>
            <p:nvPr/>
          </p:nvSpPr>
          <p:spPr bwMode="auto">
            <a:xfrm>
              <a:off x="3547225" y="688559"/>
              <a:ext cx="140740" cy="471122"/>
            </a:xfrm>
            <a:custGeom>
              <a:avLst/>
              <a:gdLst>
                <a:gd name="T0" fmla="*/ 12 w 50"/>
                <a:gd name="T1" fmla="*/ 150 h 167"/>
                <a:gd name="T2" fmla="*/ 11 w 50"/>
                <a:gd name="T3" fmla="*/ 153 h 167"/>
                <a:gd name="T4" fmla="*/ 25 w 50"/>
                <a:gd name="T5" fmla="*/ 167 h 167"/>
                <a:gd name="T6" fmla="*/ 38 w 50"/>
                <a:gd name="T7" fmla="*/ 153 h 167"/>
                <a:gd name="T8" fmla="*/ 37 w 50"/>
                <a:gd name="T9" fmla="*/ 150 h 167"/>
                <a:gd name="T10" fmla="*/ 38 w 50"/>
                <a:gd name="T11" fmla="*/ 150 h 167"/>
                <a:gd name="T12" fmla="*/ 50 w 50"/>
                <a:gd name="T13" fmla="*/ 40 h 167"/>
                <a:gd name="T14" fmla="*/ 25 w 50"/>
                <a:gd name="T15" fmla="*/ 0 h 167"/>
                <a:gd name="T16" fmla="*/ 0 w 50"/>
                <a:gd name="T17" fmla="*/ 40 h 167"/>
                <a:gd name="T18" fmla="*/ 12 w 50"/>
                <a:gd name="T19" fmla="*/ 150 h 167"/>
                <a:gd name="T20" fmla="*/ 10 w 50"/>
                <a:gd name="T21" fmla="*/ 40 h 167"/>
                <a:gd name="T22" fmla="*/ 25 w 50"/>
                <a:gd name="T23" fmla="*/ 9 h 167"/>
                <a:gd name="T24" fmla="*/ 39 w 50"/>
                <a:gd name="T25" fmla="*/ 40 h 167"/>
                <a:gd name="T26" fmla="*/ 39 w 50"/>
                <a:gd name="T27" fmla="*/ 40 h 167"/>
                <a:gd name="T28" fmla="*/ 25 w 50"/>
                <a:gd name="T29" fmla="*/ 35 h 167"/>
                <a:gd name="T30" fmla="*/ 10 w 50"/>
                <a:gd name="T31" fmla="*/ 4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167">
                  <a:moveTo>
                    <a:pt x="12" y="150"/>
                  </a:moveTo>
                  <a:cubicBezTo>
                    <a:pt x="12" y="151"/>
                    <a:pt x="11" y="152"/>
                    <a:pt x="11" y="153"/>
                  </a:cubicBezTo>
                  <a:cubicBezTo>
                    <a:pt x="11" y="161"/>
                    <a:pt x="17" y="167"/>
                    <a:pt x="25" y="167"/>
                  </a:cubicBezTo>
                  <a:cubicBezTo>
                    <a:pt x="32" y="167"/>
                    <a:pt x="38" y="161"/>
                    <a:pt x="38" y="153"/>
                  </a:cubicBezTo>
                  <a:cubicBezTo>
                    <a:pt x="38" y="152"/>
                    <a:pt x="38" y="151"/>
                    <a:pt x="37" y="150"/>
                  </a:cubicBezTo>
                  <a:cubicBezTo>
                    <a:pt x="38" y="150"/>
                    <a:pt x="38" y="150"/>
                    <a:pt x="38" y="15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18"/>
                    <a:pt x="38" y="0"/>
                    <a:pt x="25" y="0"/>
                  </a:cubicBezTo>
                  <a:cubicBezTo>
                    <a:pt x="11" y="0"/>
                    <a:pt x="0" y="18"/>
                    <a:pt x="0" y="40"/>
                  </a:cubicBezTo>
                  <a:cubicBezTo>
                    <a:pt x="12" y="150"/>
                    <a:pt x="12" y="150"/>
                    <a:pt x="12" y="150"/>
                  </a:cubicBezTo>
                  <a:close/>
                  <a:moveTo>
                    <a:pt x="10" y="40"/>
                  </a:moveTo>
                  <a:cubicBezTo>
                    <a:pt x="11" y="21"/>
                    <a:pt x="20" y="9"/>
                    <a:pt x="25" y="9"/>
                  </a:cubicBezTo>
                  <a:cubicBezTo>
                    <a:pt x="30" y="9"/>
                    <a:pt x="39" y="21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5" y="37"/>
                    <a:pt x="30" y="35"/>
                    <a:pt x="25" y="35"/>
                  </a:cubicBezTo>
                  <a:cubicBezTo>
                    <a:pt x="19" y="35"/>
                    <a:pt x="14" y="37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3462542" y="1027289"/>
              <a:ext cx="103766" cy="93032"/>
            </a:xfrm>
            <a:custGeom>
              <a:avLst/>
              <a:gdLst>
                <a:gd name="T0" fmla="*/ 87 w 87"/>
                <a:gd name="T1" fmla="*/ 71 h 78"/>
                <a:gd name="T2" fmla="*/ 80 w 87"/>
                <a:gd name="T3" fmla="*/ 0 h 78"/>
                <a:gd name="T4" fmla="*/ 0 w 87"/>
                <a:gd name="T5" fmla="*/ 78 h 78"/>
                <a:gd name="T6" fmla="*/ 87 w 87"/>
                <a:gd name="T7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78">
                  <a:moveTo>
                    <a:pt x="87" y="71"/>
                  </a:moveTo>
                  <a:lnTo>
                    <a:pt x="80" y="0"/>
                  </a:lnTo>
                  <a:lnTo>
                    <a:pt x="0" y="78"/>
                  </a:lnTo>
                  <a:lnTo>
                    <a:pt x="87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3578236" y="1165644"/>
              <a:ext cx="25047" cy="109730"/>
            </a:xfrm>
            <a:custGeom>
              <a:avLst/>
              <a:gdLst>
                <a:gd name="T0" fmla="*/ 5 w 9"/>
                <a:gd name="T1" fmla="*/ 39 h 39"/>
                <a:gd name="T2" fmla="*/ 9 w 9"/>
                <a:gd name="T3" fmla="*/ 5 h 39"/>
                <a:gd name="T4" fmla="*/ 0 w 9"/>
                <a:gd name="T5" fmla="*/ 0 h 39"/>
                <a:gd name="T6" fmla="*/ 5 w 9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9">
                  <a:moveTo>
                    <a:pt x="5" y="39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5" y="4"/>
                    <a:pt x="3" y="2"/>
                    <a:pt x="0" y="0"/>
                  </a:cubicBezTo>
                  <a:lnTo>
                    <a:pt x="5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3634293" y="1163258"/>
              <a:ext cx="25047" cy="112115"/>
            </a:xfrm>
            <a:custGeom>
              <a:avLst/>
              <a:gdLst>
                <a:gd name="T0" fmla="*/ 4 w 9"/>
                <a:gd name="T1" fmla="*/ 40 h 40"/>
                <a:gd name="T2" fmla="*/ 9 w 9"/>
                <a:gd name="T3" fmla="*/ 0 h 40"/>
                <a:gd name="T4" fmla="*/ 0 w 9"/>
                <a:gd name="T5" fmla="*/ 5 h 40"/>
                <a:gd name="T6" fmla="*/ 4 w 9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0">
                  <a:moveTo>
                    <a:pt x="4" y="4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3" y="4"/>
                    <a:pt x="0" y="5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3605668" y="1179956"/>
              <a:ext cx="22662" cy="95417"/>
            </a:xfrm>
            <a:custGeom>
              <a:avLst/>
              <a:gdLst>
                <a:gd name="T0" fmla="*/ 0 w 8"/>
                <a:gd name="T1" fmla="*/ 0 h 34"/>
                <a:gd name="T2" fmla="*/ 5 w 8"/>
                <a:gd name="T3" fmla="*/ 34 h 34"/>
                <a:gd name="T4" fmla="*/ 8 w 8"/>
                <a:gd name="T5" fmla="*/ 0 h 34"/>
                <a:gd name="T6" fmla="*/ 4 w 8"/>
                <a:gd name="T7" fmla="*/ 0 h 34"/>
                <a:gd name="T8" fmla="*/ 0 w 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4">
                  <a:moveTo>
                    <a:pt x="0" y="0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auto">
            <a:xfrm>
              <a:off x="3388594" y="954534"/>
              <a:ext cx="458002" cy="448460"/>
            </a:xfrm>
            <a:custGeom>
              <a:avLst/>
              <a:gdLst>
                <a:gd name="T0" fmla="*/ 103 w 162"/>
                <a:gd name="T1" fmla="*/ 0 h 159"/>
                <a:gd name="T2" fmla="*/ 102 w 162"/>
                <a:gd name="T3" fmla="*/ 9 h 159"/>
                <a:gd name="T4" fmla="*/ 153 w 162"/>
                <a:gd name="T5" fmla="*/ 78 h 159"/>
                <a:gd name="T6" fmla="*/ 153 w 162"/>
                <a:gd name="T7" fmla="*/ 86 h 159"/>
                <a:gd name="T8" fmla="*/ 125 w 162"/>
                <a:gd name="T9" fmla="*/ 86 h 159"/>
                <a:gd name="T10" fmla="*/ 81 w 162"/>
                <a:gd name="T11" fmla="*/ 123 h 159"/>
                <a:gd name="T12" fmla="*/ 36 w 162"/>
                <a:gd name="T13" fmla="*/ 86 h 159"/>
                <a:gd name="T14" fmla="*/ 8 w 162"/>
                <a:gd name="T15" fmla="*/ 86 h 159"/>
                <a:gd name="T16" fmla="*/ 8 w 162"/>
                <a:gd name="T17" fmla="*/ 78 h 159"/>
                <a:gd name="T18" fmla="*/ 60 w 162"/>
                <a:gd name="T19" fmla="*/ 9 h 159"/>
                <a:gd name="T20" fmla="*/ 59 w 162"/>
                <a:gd name="T21" fmla="*/ 0 h 159"/>
                <a:gd name="T22" fmla="*/ 0 w 162"/>
                <a:gd name="T23" fmla="*/ 78 h 159"/>
                <a:gd name="T24" fmla="*/ 81 w 162"/>
                <a:gd name="T25" fmla="*/ 159 h 159"/>
                <a:gd name="T26" fmla="*/ 162 w 162"/>
                <a:gd name="T27" fmla="*/ 78 h 159"/>
                <a:gd name="T28" fmla="*/ 103 w 162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159">
                  <a:moveTo>
                    <a:pt x="103" y="0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131" y="18"/>
                    <a:pt x="153" y="45"/>
                    <a:pt x="153" y="78"/>
                  </a:cubicBezTo>
                  <a:cubicBezTo>
                    <a:pt x="153" y="81"/>
                    <a:pt x="153" y="83"/>
                    <a:pt x="153" y="86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2" y="107"/>
                    <a:pt x="103" y="123"/>
                    <a:pt x="81" y="123"/>
                  </a:cubicBezTo>
                  <a:cubicBezTo>
                    <a:pt x="58" y="123"/>
                    <a:pt x="40" y="107"/>
                    <a:pt x="36" y="86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3"/>
                    <a:pt x="8" y="81"/>
                    <a:pt x="8" y="78"/>
                  </a:cubicBezTo>
                  <a:cubicBezTo>
                    <a:pt x="8" y="45"/>
                    <a:pt x="30" y="18"/>
                    <a:pt x="60" y="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5" y="10"/>
                    <a:pt x="0" y="41"/>
                    <a:pt x="0" y="78"/>
                  </a:cubicBezTo>
                  <a:cubicBezTo>
                    <a:pt x="0" y="123"/>
                    <a:pt x="36" y="159"/>
                    <a:pt x="81" y="159"/>
                  </a:cubicBezTo>
                  <a:cubicBezTo>
                    <a:pt x="125" y="159"/>
                    <a:pt x="162" y="123"/>
                    <a:pt x="162" y="78"/>
                  </a:cubicBezTo>
                  <a:cubicBezTo>
                    <a:pt x="162" y="41"/>
                    <a:pt x="137" y="1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7" name="Freeform 19"/>
            <p:cNvSpPr>
              <a:spLocks/>
            </p:cNvSpPr>
            <p:nvPr/>
          </p:nvSpPr>
          <p:spPr bwMode="auto">
            <a:xfrm>
              <a:off x="3671267" y="1027289"/>
              <a:ext cx="103766" cy="93032"/>
            </a:xfrm>
            <a:custGeom>
              <a:avLst/>
              <a:gdLst>
                <a:gd name="T0" fmla="*/ 5 w 87"/>
                <a:gd name="T1" fmla="*/ 0 h 78"/>
                <a:gd name="T2" fmla="*/ 0 w 87"/>
                <a:gd name="T3" fmla="*/ 71 h 78"/>
                <a:gd name="T4" fmla="*/ 87 w 87"/>
                <a:gd name="T5" fmla="*/ 78 h 78"/>
                <a:gd name="T6" fmla="*/ 5 w 87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78">
                  <a:moveTo>
                    <a:pt x="5" y="0"/>
                  </a:moveTo>
                  <a:lnTo>
                    <a:pt x="0" y="71"/>
                  </a:lnTo>
                  <a:lnTo>
                    <a:pt x="87" y="78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710215" y="2666158"/>
            <a:ext cx="333170" cy="408085"/>
            <a:chOff x="6605340" y="4486155"/>
            <a:chExt cx="403136" cy="493783"/>
          </a:xfrm>
          <a:solidFill>
            <a:schemeClr val="bg1"/>
          </a:solidFill>
          <a:effectLst>
            <a:reflection blurRad="6350" stA="40000" endPos="30000" dir="5400000" sy="-100000" algn="bl" rotWithShape="0"/>
          </a:effectLst>
        </p:grpSpPr>
        <p:sp>
          <p:nvSpPr>
            <p:cNvPr id="69" name="Freeform 115"/>
            <p:cNvSpPr>
              <a:spLocks/>
            </p:cNvSpPr>
            <p:nvPr/>
          </p:nvSpPr>
          <p:spPr bwMode="auto">
            <a:xfrm>
              <a:off x="6743694" y="4903605"/>
              <a:ext cx="47708" cy="48902"/>
            </a:xfrm>
            <a:custGeom>
              <a:avLst/>
              <a:gdLst>
                <a:gd name="T0" fmla="*/ 12 w 17"/>
                <a:gd name="T1" fmla="*/ 0 h 17"/>
                <a:gd name="T2" fmla="*/ 12 w 17"/>
                <a:gd name="T3" fmla="*/ 4 h 17"/>
                <a:gd name="T4" fmla="*/ 15 w 17"/>
                <a:gd name="T5" fmla="*/ 9 h 17"/>
                <a:gd name="T6" fmla="*/ 8 w 17"/>
                <a:gd name="T7" fmla="*/ 14 h 17"/>
                <a:gd name="T8" fmla="*/ 3 w 17"/>
                <a:gd name="T9" fmla="*/ 7 h 17"/>
                <a:gd name="T10" fmla="*/ 5 w 17"/>
                <a:gd name="T11" fmla="*/ 4 h 17"/>
                <a:gd name="T12" fmla="*/ 5 w 17"/>
                <a:gd name="T13" fmla="*/ 1 h 17"/>
                <a:gd name="T14" fmla="*/ 0 w 17"/>
                <a:gd name="T15" fmla="*/ 8 h 17"/>
                <a:gd name="T16" fmla="*/ 9 w 17"/>
                <a:gd name="T17" fmla="*/ 17 h 17"/>
                <a:gd name="T18" fmla="*/ 17 w 17"/>
                <a:gd name="T19" fmla="*/ 8 h 17"/>
                <a:gd name="T20" fmla="*/ 12 w 1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4" y="5"/>
                    <a:pt x="15" y="7"/>
                    <a:pt x="15" y="9"/>
                  </a:cubicBezTo>
                  <a:cubicBezTo>
                    <a:pt x="14" y="12"/>
                    <a:pt x="11" y="14"/>
                    <a:pt x="8" y="14"/>
                  </a:cubicBezTo>
                  <a:cubicBezTo>
                    <a:pt x="5" y="14"/>
                    <a:pt x="3" y="11"/>
                    <a:pt x="3" y="7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2"/>
                    <a:pt x="0" y="5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7" y="13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0" name="Rectangle 116"/>
            <p:cNvSpPr>
              <a:spLocks noChangeArrowheads="1"/>
            </p:cNvSpPr>
            <p:nvPr/>
          </p:nvSpPr>
          <p:spPr bwMode="auto">
            <a:xfrm>
              <a:off x="6762778" y="4895255"/>
              <a:ext cx="8349" cy="345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1" name="Freeform 117"/>
            <p:cNvSpPr>
              <a:spLocks/>
            </p:cNvSpPr>
            <p:nvPr/>
          </p:nvSpPr>
          <p:spPr bwMode="auto">
            <a:xfrm>
              <a:off x="6754428" y="4684146"/>
              <a:ext cx="51287" cy="134777"/>
            </a:xfrm>
            <a:custGeom>
              <a:avLst/>
              <a:gdLst>
                <a:gd name="T0" fmla="*/ 22 w 43"/>
                <a:gd name="T1" fmla="*/ 0 h 113"/>
                <a:gd name="T2" fmla="*/ 0 w 43"/>
                <a:gd name="T3" fmla="*/ 16 h 113"/>
                <a:gd name="T4" fmla="*/ 0 w 43"/>
                <a:gd name="T5" fmla="*/ 113 h 113"/>
                <a:gd name="T6" fmla="*/ 43 w 43"/>
                <a:gd name="T7" fmla="*/ 113 h 113"/>
                <a:gd name="T8" fmla="*/ 43 w 43"/>
                <a:gd name="T9" fmla="*/ 19 h 113"/>
                <a:gd name="T10" fmla="*/ 22 w 43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13">
                  <a:moveTo>
                    <a:pt x="22" y="0"/>
                  </a:moveTo>
                  <a:lnTo>
                    <a:pt x="0" y="16"/>
                  </a:lnTo>
                  <a:lnTo>
                    <a:pt x="0" y="113"/>
                  </a:lnTo>
                  <a:lnTo>
                    <a:pt x="43" y="113"/>
                  </a:lnTo>
                  <a:lnTo>
                    <a:pt x="43" y="19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2" name="Freeform 118"/>
            <p:cNvSpPr>
              <a:spLocks/>
            </p:cNvSpPr>
            <p:nvPr/>
          </p:nvSpPr>
          <p:spPr bwMode="auto">
            <a:xfrm>
              <a:off x="6839111" y="4709192"/>
              <a:ext cx="51287" cy="109730"/>
            </a:xfrm>
            <a:custGeom>
              <a:avLst/>
              <a:gdLst>
                <a:gd name="T0" fmla="*/ 10 w 43"/>
                <a:gd name="T1" fmla="*/ 29 h 92"/>
                <a:gd name="T2" fmla="*/ 0 w 43"/>
                <a:gd name="T3" fmla="*/ 21 h 92"/>
                <a:gd name="T4" fmla="*/ 0 w 43"/>
                <a:gd name="T5" fmla="*/ 92 h 92"/>
                <a:gd name="T6" fmla="*/ 43 w 43"/>
                <a:gd name="T7" fmla="*/ 92 h 92"/>
                <a:gd name="T8" fmla="*/ 43 w 43"/>
                <a:gd name="T9" fmla="*/ 0 h 92"/>
                <a:gd name="T10" fmla="*/ 10 w 43"/>
                <a:gd name="T11" fmla="*/ 2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92">
                  <a:moveTo>
                    <a:pt x="10" y="29"/>
                  </a:moveTo>
                  <a:lnTo>
                    <a:pt x="0" y="21"/>
                  </a:lnTo>
                  <a:lnTo>
                    <a:pt x="0" y="92"/>
                  </a:lnTo>
                  <a:lnTo>
                    <a:pt x="43" y="92"/>
                  </a:lnTo>
                  <a:lnTo>
                    <a:pt x="43" y="0"/>
                  </a:lnTo>
                  <a:lnTo>
                    <a:pt x="1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" name="Freeform 119"/>
            <p:cNvSpPr>
              <a:spLocks/>
            </p:cNvSpPr>
            <p:nvPr/>
          </p:nvSpPr>
          <p:spPr bwMode="auto">
            <a:xfrm>
              <a:off x="6669746" y="4731854"/>
              <a:ext cx="51287" cy="87068"/>
            </a:xfrm>
            <a:custGeom>
              <a:avLst/>
              <a:gdLst>
                <a:gd name="T0" fmla="*/ 0 w 43"/>
                <a:gd name="T1" fmla="*/ 36 h 73"/>
                <a:gd name="T2" fmla="*/ 0 w 43"/>
                <a:gd name="T3" fmla="*/ 73 h 73"/>
                <a:gd name="T4" fmla="*/ 43 w 43"/>
                <a:gd name="T5" fmla="*/ 73 h 73"/>
                <a:gd name="T6" fmla="*/ 43 w 43"/>
                <a:gd name="T7" fmla="*/ 0 h 73"/>
                <a:gd name="T8" fmla="*/ 0 w 43"/>
                <a:gd name="T9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3">
                  <a:moveTo>
                    <a:pt x="0" y="36"/>
                  </a:moveTo>
                  <a:lnTo>
                    <a:pt x="0" y="73"/>
                  </a:lnTo>
                  <a:lnTo>
                    <a:pt x="43" y="73"/>
                  </a:lnTo>
                  <a:lnTo>
                    <a:pt x="43" y="0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4" name="Freeform 120"/>
            <p:cNvSpPr>
              <a:spLocks/>
            </p:cNvSpPr>
            <p:nvPr/>
          </p:nvSpPr>
          <p:spPr bwMode="auto">
            <a:xfrm>
              <a:off x="6927372" y="4636437"/>
              <a:ext cx="50094" cy="182485"/>
            </a:xfrm>
            <a:custGeom>
              <a:avLst/>
              <a:gdLst>
                <a:gd name="T0" fmla="*/ 0 w 42"/>
                <a:gd name="T1" fmla="*/ 153 h 153"/>
                <a:gd name="T2" fmla="*/ 42 w 42"/>
                <a:gd name="T3" fmla="*/ 153 h 153"/>
                <a:gd name="T4" fmla="*/ 42 w 42"/>
                <a:gd name="T5" fmla="*/ 0 h 153"/>
                <a:gd name="T6" fmla="*/ 0 w 42"/>
                <a:gd name="T7" fmla="*/ 35 h 153"/>
                <a:gd name="T8" fmla="*/ 0 w 4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3">
                  <a:moveTo>
                    <a:pt x="0" y="153"/>
                  </a:moveTo>
                  <a:lnTo>
                    <a:pt x="42" y="153"/>
                  </a:lnTo>
                  <a:lnTo>
                    <a:pt x="42" y="0"/>
                  </a:lnTo>
                  <a:lnTo>
                    <a:pt x="0" y="35"/>
                  </a:lnTo>
                  <a:lnTo>
                    <a:pt x="0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5" name="Freeform 121"/>
            <p:cNvSpPr>
              <a:spLocks/>
            </p:cNvSpPr>
            <p:nvPr/>
          </p:nvSpPr>
          <p:spPr bwMode="auto">
            <a:xfrm>
              <a:off x="6904710" y="4556525"/>
              <a:ext cx="25047" cy="51287"/>
            </a:xfrm>
            <a:custGeom>
              <a:avLst/>
              <a:gdLst>
                <a:gd name="T0" fmla="*/ 21 w 21"/>
                <a:gd name="T1" fmla="*/ 22 h 43"/>
                <a:gd name="T2" fmla="*/ 0 w 21"/>
                <a:gd name="T3" fmla="*/ 0 h 43"/>
                <a:gd name="T4" fmla="*/ 0 w 21"/>
                <a:gd name="T5" fmla="*/ 43 h 43"/>
                <a:gd name="T6" fmla="*/ 21 w 21"/>
                <a:gd name="T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3">
                  <a:moveTo>
                    <a:pt x="21" y="22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2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6" name="Freeform 122"/>
            <p:cNvSpPr>
              <a:spLocks noEditPoints="1"/>
            </p:cNvSpPr>
            <p:nvPr/>
          </p:nvSpPr>
          <p:spPr bwMode="auto">
            <a:xfrm>
              <a:off x="6605340" y="4486155"/>
              <a:ext cx="332767" cy="493783"/>
            </a:xfrm>
            <a:custGeom>
              <a:avLst/>
              <a:gdLst>
                <a:gd name="T0" fmla="*/ 108 w 118"/>
                <a:gd name="T1" fmla="*/ 69 h 175"/>
                <a:gd name="T2" fmla="*/ 107 w 118"/>
                <a:gd name="T3" fmla="*/ 70 h 175"/>
                <a:gd name="T4" fmla="*/ 107 w 118"/>
                <a:gd name="T5" fmla="*/ 123 h 175"/>
                <a:gd name="T6" fmla="*/ 106 w 118"/>
                <a:gd name="T7" fmla="*/ 123 h 175"/>
                <a:gd name="T8" fmla="*/ 106 w 118"/>
                <a:gd name="T9" fmla="*/ 136 h 175"/>
                <a:gd name="T10" fmla="*/ 12 w 118"/>
                <a:gd name="T11" fmla="*/ 136 h 175"/>
                <a:gd name="T12" fmla="*/ 12 w 118"/>
                <a:gd name="T13" fmla="*/ 12 h 175"/>
                <a:gd name="T14" fmla="*/ 106 w 118"/>
                <a:gd name="T15" fmla="*/ 12 h 175"/>
                <a:gd name="T16" fmla="*/ 106 w 118"/>
                <a:gd name="T17" fmla="*/ 15 h 175"/>
                <a:gd name="T18" fmla="*/ 118 w 118"/>
                <a:gd name="T19" fmla="*/ 15 h 175"/>
                <a:gd name="T20" fmla="*/ 118 w 118"/>
                <a:gd name="T21" fmla="*/ 10 h 175"/>
                <a:gd name="T22" fmla="*/ 108 w 118"/>
                <a:gd name="T23" fmla="*/ 0 h 175"/>
                <a:gd name="T24" fmla="*/ 9 w 118"/>
                <a:gd name="T25" fmla="*/ 0 h 175"/>
                <a:gd name="T26" fmla="*/ 0 w 118"/>
                <a:gd name="T27" fmla="*/ 10 h 175"/>
                <a:gd name="T28" fmla="*/ 0 w 118"/>
                <a:gd name="T29" fmla="*/ 165 h 175"/>
                <a:gd name="T30" fmla="*/ 9 w 118"/>
                <a:gd name="T31" fmla="*/ 175 h 175"/>
                <a:gd name="T32" fmla="*/ 108 w 118"/>
                <a:gd name="T33" fmla="*/ 175 h 175"/>
                <a:gd name="T34" fmla="*/ 118 w 118"/>
                <a:gd name="T35" fmla="*/ 165 h 175"/>
                <a:gd name="T36" fmla="*/ 118 w 118"/>
                <a:gd name="T37" fmla="*/ 123 h 175"/>
                <a:gd name="T38" fmla="*/ 108 w 118"/>
                <a:gd name="T39" fmla="*/ 123 h 175"/>
                <a:gd name="T40" fmla="*/ 108 w 118"/>
                <a:gd name="T41" fmla="*/ 69 h 175"/>
                <a:gd name="T42" fmla="*/ 58 w 118"/>
                <a:gd name="T43" fmla="*/ 170 h 175"/>
                <a:gd name="T44" fmla="*/ 43 w 118"/>
                <a:gd name="T45" fmla="*/ 155 h 175"/>
                <a:gd name="T46" fmla="*/ 58 w 118"/>
                <a:gd name="T47" fmla="*/ 140 h 175"/>
                <a:gd name="T48" fmla="*/ 73 w 118"/>
                <a:gd name="T49" fmla="*/ 155 h 175"/>
                <a:gd name="T50" fmla="*/ 58 w 118"/>
                <a:gd name="T51" fmla="*/ 17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75">
                  <a:moveTo>
                    <a:pt x="108" y="69"/>
                  </a:moveTo>
                  <a:cubicBezTo>
                    <a:pt x="107" y="70"/>
                    <a:pt x="107" y="70"/>
                    <a:pt x="107" y="70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4"/>
                    <a:pt x="114" y="0"/>
                    <a:pt x="10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1"/>
                    <a:pt x="4" y="175"/>
                    <a:pt x="9" y="175"/>
                  </a:cubicBezTo>
                  <a:cubicBezTo>
                    <a:pt x="108" y="175"/>
                    <a:pt x="108" y="175"/>
                    <a:pt x="108" y="175"/>
                  </a:cubicBezTo>
                  <a:cubicBezTo>
                    <a:pt x="114" y="175"/>
                    <a:pt x="118" y="171"/>
                    <a:pt x="118" y="165"/>
                  </a:cubicBezTo>
                  <a:cubicBezTo>
                    <a:pt x="118" y="123"/>
                    <a:pt x="118" y="123"/>
                    <a:pt x="118" y="123"/>
                  </a:cubicBezTo>
                  <a:cubicBezTo>
                    <a:pt x="108" y="123"/>
                    <a:pt x="108" y="123"/>
                    <a:pt x="108" y="123"/>
                  </a:cubicBezTo>
                  <a:lnTo>
                    <a:pt x="108" y="69"/>
                  </a:lnTo>
                  <a:close/>
                  <a:moveTo>
                    <a:pt x="58" y="170"/>
                  </a:moveTo>
                  <a:cubicBezTo>
                    <a:pt x="50" y="170"/>
                    <a:pt x="43" y="163"/>
                    <a:pt x="43" y="155"/>
                  </a:cubicBezTo>
                  <a:cubicBezTo>
                    <a:pt x="43" y="147"/>
                    <a:pt x="50" y="140"/>
                    <a:pt x="58" y="140"/>
                  </a:cubicBezTo>
                  <a:cubicBezTo>
                    <a:pt x="66" y="140"/>
                    <a:pt x="73" y="147"/>
                    <a:pt x="73" y="155"/>
                  </a:cubicBezTo>
                  <a:cubicBezTo>
                    <a:pt x="73" y="163"/>
                    <a:pt x="66" y="170"/>
                    <a:pt x="58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" name="Freeform 123"/>
            <p:cNvSpPr>
              <a:spLocks/>
            </p:cNvSpPr>
            <p:nvPr/>
          </p:nvSpPr>
          <p:spPr bwMode="auto">
            <a:xfrm>
              <a:off x="6669746" y="4543406"/>
              <a:ext cx="338730" cy="200376"/>
            </a:xfrm>
            <a:custGeom>
              <a:avLst/>
              <a:gdLst>
                <a:gd name="T0" fmla="*/ 204 w 284"/>
                <a:gd name="T1" fmla="*/ 0 h 168"/>
                <a:gd name="T2" fmla="*/ 239 w 284"/>
                <a:gd name="T3" fmla="*/ 35 h 168"/>
                <a:gd name="T4" fmla="*/ 152 w 284"/>
                <a:gd name="T5" fmla="*/ 108 h 168"/>
                <a:gd name="T6" fmla="*/ 93 w 284"/>
                <a:gd name="T7" fmla="*/ 59 h 168"/>
                <a:gd name="T8" fmla="*/ 0 w 284"/>
                <a:gd name="T9" fmla="*/ 134 h 168"/>
                <a:gd name="T10" fmla="*/ 0 w 284"/>
                <a:gd name="T11" fmla="*/ 168 h 168"/>
                <a:gd name="T12" fmla="*/ 93 w 284"/>
                <a:gd name="T13" fmla="*/ 92 h 168"/>
                <a:gd name="T14" fmla="*/ 152 w 284"/>
                <a:gd name="T15" fmla="*/ 142 h 168"/>
                <a:gd name="T16" fmla="*/ 256 w 284"/>
                <a:gd name="T17" fmla="*/ 52 h 168"/>
                <a:gd name="T18" fmla="*/ 284 w 284"/>
                <a:gd name="T19" fmla="*/ 80 h 168"/>
                <a:gd name="T20" fmla="*/ 284 w 284"/>
                <a:gd name="T21" fmla="*/ 0 h 168"/>
                <a:gd name="T22" fmla="*/ 204 w 284"/>
                <a:gd name="T2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68">
                  <a:moveTo>
                    <a:pt x="204" y="0"/>
                  </a:moveTo>
                  <a:lnTo>
                    <a:pt x="239" y="35"/>
                  </a:lnTo>
                  <a:lnTo>
                    <a:pt x="152" y="108"/>
                  </a:lnTo>
                  <a:lnTo>
                    <a:pt x="93" y="59"/>
                  </a:lnTo>
                  <a:lnTo>
                    <a:pt x="0" y="134"/>
                  </a:lnTo>
                  <a:lnTo>
                    <a:pt x="0" y="168"/>
                  </a:lnTo>
                  <a:lnTo>
                    <a:pt x="93" y="92"/>
                  </a:lnTo>
                  <a:lnTo>
                    <a:pt x="152" y="142"/>
                  </a:lnTo>
                  <a:lnTo>
                    <a:pt x="256" y="52"/>
                  </a:lnTo>
                  <a:lnTo>
                    <a:pt x="284" y="80"/>
                  </a:lnTo>
                  <a:lnTo>
                    <a:pt x="284" y="0"/>
                  </a:lnTo>
                  <a:lnTo>
                    <a:pt x="2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149673" y="2648908"/>
            <a:ext cx="534255" cy="442585"/>
            <a:chOff x="3380246" y="5570330"/>
            <a:chExt cx="646449" cy="535528"/>
          </a:xfrm>
          <a:solidFill>
            <a:schemeClr val="bg1"/>
          </a:solidFill>
          <a:effectLst>
            <a:reflection blurRad="6350" stA="40000" endPos="30000" dir="5400000" sy="-100000" algn="bl" rotWithShape="0"/>
          </a:effectLst>
        </p:grpSpPr>
        <p:sp>
          <p:nvSpPr>
            <p:cNvPr id="79" name="Freeform 127"/>
            <p:cNvSpPr>
              <a:spLocks noEditPoints="1"/>
            </p:cNvSpPr>
            <p:nvPr/>
          </p:nvSpPr>
          <p:spPr bwMode="auto">
            <a:xfrm>
              <a:off x="3388594" y="5649049"/>
              <a:ext cx="307720" cy="301757"/>
            </a:xfrm>
            <a:custGeom>
              <a:avLst/>
              <a:gdLst>
                <a:gd name="T0" fmla="*/ 15 w 109"/>
                <a:gd name="T1" fmla="*/ 79 h 107"/>
                <a:gd name="T2" fmla="*/ 9 w 109"/>
                <a:gd name="T3" fmla="*/ 85 h 107"/>
                <a:gd name="T4" fmla="*/ 23 w 109"/>
                <a:gd name="T5" fmla="*/ 99 h 107"/>
                <a:gd name="T6" fmla="*/ 29 w 109"/>
                <a:gd name="T7" fmla="*/ 93 h 107"/>
                <a:gd name="T8" fmla="*/ 44 w 109"/>
                <a:gd name="T9" fmla="*/ 99 h 107"/>
                <a:gd name="T10" fmla="*/ 44 w 109"/>
                <a:gd name="T11" fmla="*/ 107 h 107"/>
                <a:gd name="T12" fmla="*/ 64 w 109"/>
                <a:gd name="T13" fmla="*/ 107 h 107"/>
                <a:gd name="T14" fmla="*/ 64 w 109"/>
                <a:gd name="T15" fmla="*/ 99 h 107"/>
                <a:gd name="T16" fmla="*/ 80 w 109"/>
                <a:gd name="T17" fmla="*/ 93 h 107"/>
                <a:gd name="T18" fmla="*/ 86 w 109"/>
                <a:gd name="T19" fmla="*/ 99 h 107"/>
                <a:gd name="T20" fmla="*/ 100 w 109"/>
                <a:gd name="T21" fmla="*/ 85 h 107"/>
                <a:gd name="T22" fmla="*/ 94 w 109"/>
                <a:gd name="T23" fmla="*/ 79 h 107"/>
                <a:gd name="T24" fmla="*/ 101 w 109"/>
                <a:gd name="T25" fmla="*/ 64 h 107"/>
                <a:gd name="T26" fmla="*/ 109 w 109"/>
                <a:gd name="T27" fmla="*/ 64 h 107"/>
                <a:gd name="T28" fmla="*/ 109 w 109"/>
                <a:gd name="T29" fmla="*/ 44 h 107"/>
                <a:gd name="T30" fmla="*/ 101 w 109"/>
                <a:gd name="T31" fmla="*/ 44 h 107"/>
                <a:gd name="T32" fmla="*/ 94 w 109"/>
                <a:gd name="T33" fmla="*/ 28 h 107"/>
                <a:gd name="T34" fmla="*/ 100 w 109"/>
                <a:gd name="T35" fmla="*/ 22 h 107"/>
                <a:gd name="T36" fmla="*/ 86 w 109"/>
                <a:gd name="T37" fmla="*/ 8 h 107"/>
                <a:gd name="T38" fmla="*/ 80 w 109"/>
                <a:gd name="T39" fmla="*/ 14 h 107"/>
                <a:gd name="T40" fmla="*/ 64 w 109"/>
                <a:gd name="T41" fmla="*/ 7 h 107"/>
                <a:gd name="T42" fmla="*/ 64 w 109"/>
                <a:gd name="T43" fmla="*/ 0 h 107"/>
                <a:gd name="T44" fmla="*/ 44 w 109"/>
                <a:gd name="T45" fmla="*/ 0 h 107"/>
                <a:gd name="T46" fmla="*/ 44 w 109"/>
                <a:gd name="T47" fmla="*/ 8 h 107"/>
                <a:gd name="T48" fmla="*/ 29 w 109"/>
                <a:gd name="T49" fmla="*/ 14 h 107"/>
                <a:gd name="T50" fmla="*/ 22 w 109"/>
                <a:gd name="T51" fmla="*/ 8 h 107"/>
                <a:gd name="T52" fmla="*/ 8 w 109"/>
                <a:gd name="T53" fmla="*/ 21 h 107"/>
                <a:gd name="T54" fmla="*/ 15 w 109"/>
                <a:gd name="T55" fmla="*/ 28 h 107"/>
                <a:gd name="T56" fmla="*/ 8 w 109"/>
                <a:gd name="T57" fmla="*/ 44 h 107"/>
                <a:gd name="T58" fmla="*/ 0 w 109"/>
                <a:gd name="T59" fmla="*/ 44 h 107"/>
                <a:gd name="T60" fmla="*/ 0 w 109"/>
                <a:gd name="T61" fmla="*/ 64 h 107"/>
                <a:gd name="T62" fmla="*/ 9 w 109"/>
                <a:gd name="T63" fmla="*/ 64 h 107"/>
                <a:gd name="T64" fmla="*/ 15 w 109"/>
                <a:gd name="T65" fmla="*/ 79 h 107"/>
                <a:gd name="T66" fmla="*/ 55 w 109"/>
                <a:gd name="T67" fmla="*/ 20 h 107"/>
                <a:gd name="T68" fmla="*/ 88 w 109"/>
                <a:gd name="T69" fmla="*/ 53 h 107"/>
                <a:gd name="T70" fmla="*/ 55 w 109"/>
                <a:gd name="T71" fmla="*/ 87 h 107"/>
                <a:gd name="T72" fmla="*/ 21 w 109"/>
                <a:gd name="T73" fmla="*/ 53 h 107"/>
                <a:gd name="T74" fmla="*/ 55 w 109"/>
                <a:gd name="T75" fmla="*/ 2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107">
                  <a:moveTo>
                    <a:pt x="15" y="79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4" y="96"/>
                    <a:pt x="39" y="98"/>
                    <a:pt x="44" y="99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99"/>
                    <a:pt x="64" y="99"/>
                    <a:pt x="64" y="99"/>
                  </a:cubicBezTo>
                  <a:cubicBezTo>
                    <a:pt x="70" y="98"/>
                    <a:pt x="75" y="96"/>
                    <a:pt x="80" y="93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7" y="75"/>
                    <a:pt x="99" y="69"/>
                    <a:pt x="101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38"/>
                    <a:pt x="97" y="33"/>
                    <a:pt x="94" y="28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5" y="11"/>
                    <a:pt x="70" y="9"/>
                    <a:pt x="64" y="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9" y="9"/>
                    <a:pt x="33" y="11"/>
                    <a:pt x="29" y="14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2" y="33"/>
                    <a:pt x="10" y="38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9"/>
                    <a:pt x="12" y="74"/>
                    <a:pt x="15" y="79"/>
                  </a:cubicBezTo>
                  <a:close/>
                  <a:moveTo>
                    <a:pt x="55" y="20"/>
                  </a:moveTo>
                  <a:cubicBezTo>
                    <a:pt x="73" y="20"/>
                    <a:pt x="88" y="35"/>
                    <a:pt x="88" y="53"/>
                  </a:cubicBezTo>
                  <a:cubicBezTo>
                    <a:pt x="88" y="72"/>
                    <a:pt x="73" y="87"/>
                    <a:pt x="55" y="87"/>
                  </a:cubicBezTo>
                  <a:cubicBezTo>
                    <a:pt x="36" y="87"/>
                    <a:pt x="21" y="72"/>
                    <a:pt x="21" y="53"/>
                  </a:cubicBezTo>
                  <a:cubicBezTo>
                    <a:pt x="21" y="35"/>
                    <a:pt x="36" y="20"/>
                    <a:pt x="5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0" name="Freeform 128"/>
            <p:cNvSpPr>
              <a:spLocks/>
            </p:cNvSpPr>
            <p:nvPr/>
          </p:nvSpPr>
          <p:spPr bwMode="auto">
            <a:xfrm>
              <a:off x="3541261" y="5688409"/>
              <a:ext cx="485434" cy="417449"/>
            </a:xfrm>
            <a:custGeom>
              <a:avLst/>
              <a:gdLst>
                <a:gd name="T0" fmla="*/ 106 w 172"/>
                <a:gd name="T1" fmla="*/ 60 h 148"/>
                <a:gd name="T2" fmla="*/ 106 w 172"/>
                <a:gd name="T3" fmla="*/ 55 h 148"/>
                <a:gd name="T4" fmla="*/ 97 w 172"/>
                <a:gd name="T5" fmla="*/ 46 h 148"/>
                <a:gd name="T6" fmla="*/ 92 w 172"/>
                <a:gd name="T7" fmla="*/ 46 h 148"/>
                <a:gd name="T8" fmla="*/ 107 w 172"/>
                <a:gd name="T9" fmla="*/ 24 h 148"/>
                <a:gd name="T10" fmla="*/ 84 w 172"/>
                <a:gd name="T11" fmla="*/ 0 h 148"/>
                <a:gd name="T12" fmla="*/ 60 w 172"/>
                <a:gd name="T13" fmla="*/ 24 h 148"/>
                <a:gd name="T14" fmla="*/ 60 w 172"/>
                <a:gd name="T15" fmla="*/ 24 h 148"/>
                <a:gd name="T16" fmla="*/ 61 w 172"/>
                <a:gd name="T17" fmla="*/ 24 h 148"/>
                <a:gd name="T18" fmla="*/ 61 w 172"/>
                <a:gd name="T19" fmla="*/ 28 h 148"/>
                <a:gd name="T20" fmla="*/ 75 w 172"/>
                <a:gd name="T21" fmla="*/ 46 h 148"/>
                <a:gd name="T22" fmla="*/ 61 w 172"/>
                <a:gd name="T23" fmla="*/ 46 h 148"/>
                <a:gd name="T24" fmla="*/ 61 w 172"/>
                <a:gd name="T25" fmla="*/ 55 h 148"/>
                <a:gd name="T26" fmla="*/ 51 w 172"/>
                <a:gd name="T27" fmla="*/ 55 h 148"/>
                <a:gd name="T28" fmla="*/ 47 w 172"/>
                <a:gd name="T29" fmla="*/ 64 h 148"/>
                <a:gd name="T30" fmla="*/ 48 w 172"/>
                <a:gd name="T31" fmla="*/ 66 h 148"/>
                <a:gd name="T32" fmla="*/ 48 w 172"/>
                <a:gd name="T33" fmla="*/ 62 h 148"/>
                <a:gd name="T34" fmla="*/ 104 w 172"/>
                <a:gd name="T35" fmla="*/ 62 h 148"/>
                <a:gd name="T36" fmla="*/ 104 w 172"/>
                <a:gd name="T37" fmla="*/ 77 h 148"/>
                <a:gd name="T38" fmla="*/ 48 w 172"/>
                <a:gd name="T39" fmla="*/ 77 h 148"/>
                <a:gd name="T40" fmla="*/ 48 w 172"/>
                <a:gd name="T41" fmla="*/ 76 h 148"/>
                <a:gd name="T42" fmla="*/ 32 w 172"/>
                <a:gd name="T43" fmla="*/ 93 h 148"/>
                <a:gd name="T44" fmla="*/ 26 w 172"/>
                <a:gd name="T45" fmla="*/ 86 h 148"/>
                <a:gd name="T46" fmla="*/ 24 w 172"/>
                <a:gd name="T47" fmla="*/ 86 h 148"/>
                <a:gd name="T48" fmla="*/ 24 w 172"/>
                <a:gd name="T49" fmla="*/ 86 h 148"/>
                <a:gd name="T50" fmla="*/ 15 w 172"/>
                <a:gd name="T51" fmla="*/ 90 h 148"/>
                <a:gd name="T52" fmla="*/ 15 w 172"/>
                <a:gd name="T53" fmla="*/ 98 h 148"/>
                <a:gd name="T54" fmla="*/ 0 w 172"/>
                <a:gd name="T55" fmla="*/ 98 h 148"/>
                <a:gd name="T56" fmla="*/ 0 w 172"/>
                <a:gd name="T57" fmla="*/ 125 h 148"/>
                <a:gd name="T58" fmla="*/ 9 w 172"/>
                <a:gd name="T59" fmla="*/ 134 h 148"/>
                <a:gd name="T60" fmla="*/ 97 w 172"/>
                <a:gd name="T61" fmla="*/ 134 h 148"/>
                <a:gd name="T62" fmla="*/ 106 w 172"/>
                <a:gd name="T63" fmla="*/ 125 h 148"/>
                <a:gd name="T64" fmla="*/ 106 w 172"/>
                <a:gd name="T65" fmla="*/ 120 h 148"/>
                <a:gd name="T66" fmla="*/ 172 w 172"/>
                <a:gd name="T67" fmla="*/ 148 h 148"/>
                <a:gd name="T68" fmla="*/ 172 w 172"/>
                <a:gd name="T69" fmla="*/ 34 h 148"/>
                <a:gd name="T70" fmla="*/ 106 w 172"/>
                <a:gd name="T71" fmla="*/ 6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2" h="148">
                  <a:moveTo>
                    <a:pt x="106" y="60"/>
                  </a:moveTo>
                  <a:cubicBezTo>
                    <a:pt x="106" y="55"/>
                    <a:pt x="106" y="55"/>
                    <a:pt x="106" y="55"/>
                  </a:cubicBezTo>
                  <a:cubicBezTo>
                    <a:pt x="106" y="50"/>
                    <a:pt x="102" y="46"/>
                    <a:pt x="97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101" y="42"/>
                    <a:pt x="107" y="34"/>
                    <a:pt x="107" y="24"/>
                  </a:cubicBezTo>
                  <a:cubicBezTo>
                    <a:pt x="107" y="11"/>
                    <a:pt x="97" y="0"/>
                    <a:pt x="84" y="0"/>
                  </a:cubicBezTo>
                  <a:cubicBezTo>
                    <a:pt x="71" y="0"/>
                    <a:pt x="60" y="11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2" y="36"/>
                    <a:pt x="68" y="43"/>
                    <a:pt x="75" y="4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0" y="58"/>
                    <a:pt x="49" y="61"/>
                    <a:pt x="47" y="64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6"/>
                    <a:pt x="25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1" y="88"/>
                    <a:pt x="18" y="89"/>
                    <a:pt x="15" y="90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0"/>
                    <a:pt x="4" y="134"/>
                    <a:pt x="9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102" y="134"/>
                    <a:pt x="106" y="130"/>
                    <a:pt x="106" y="125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72" y="148"/>
                    <a:pt x="172" y="148"/>
                    <a:pt x="172" y="148"/>
                  </a:cubicBezTo>
                  <a:cubicBezTo>
                    <a:pt x="172" y="34"/>
                    <a:pt x="172" y="34"/>
                    <a:pt x="172" y="34"/>
                  </a:cubicBezTo>
                  <a:lnTo>
                    <a:pt x="10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" name="Freeform 129"/>
            <p:cNvSpPr>
              <a:spLocks/>
            </p:cNvSpPr>
            <p:nvPr/>
          </p:nvSpPr>
          <p:spPr bwMode="auto">
            <a:xfrm>
              <a:off x="3673653" y="5727768"/>
              <a:ext cx="5964" cy="11927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0 w 2"/>
                <a:gd name="T5" fmla="*/ 1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" name="Oval 130"/>
            <p:cNvSpPr>
              <a:spLocks noChangeArrowheads="1"/>
            </p:cNvSpPr>
            <p:nvPr/>
          </p:nvSpPr>
          <p:spPr bwMode="auto">
            <a:xfrm>
              <a:off x="3516215" y="5775477"/>
              <a:ext cx="50094" cy="489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3" name="Freeform 131"/>
            <p:cNvSpPr>
              <a:spLocks noEditPoints="1"/>
            </p:cNvSpPr>
            <p:nvPr/>
          </p:nvSpPr>
          <p:spPr bwMode="auto">
            <a:xfrm>
              <a:off x="3648605" y="5570330"/>
              <a:ext cx="109730" cy="107344"/>
            </a:xfrm>
            <a:custGeom>
              <a:avLst/>
              <a:gdLst>
                <a:gd name="T0" fmla="*/ 6 w 39"/>
                <a:gd name="T1" fmla="*/ 28 h 38"/>
                <a:gd name="T2" fmla="*/ 4 w 39"/>
                <a:gd name="T3" fmla="*/ 30 h 38"/>
                <a:gd name="T4" fmla="*/ 9 w 39"/>
                <a:gd name="T5" fmla="*/ 35 h 38"/>
                <a:gd name="T6" fmla="*/ 11 w 39"/>
                <a:gd name="T7" fmla="*/ 33 h 38"/>
                <a:gd name="T8" fmla="*/ 16 w 39"/>
                <a:gd name="T9" fmla="*/ 35 h 38"/>
                <a:gd name="T10" fmla="*/ 16 w 39"/>
                <a:gd name="T11" fmla="*/ 38 h 38"/>
                <a:gd name="T12" fmla="*/ 23 w 39"/>
                <a:gd name="T13" fmla="*/ 38 h 38"/>
                <a:gd name="T14" fmla="*/ 23 w 39"/>
                <a:gd name="T15" fmla="*/ 35 h 38"/>
                <a:gd name="T16" fmla="*/ 29 w 39"/>
                <a:gd name="T17" fmla="*/ 33 h 38"/>
                <a:gd name="T18" fmla="*/ 31 w 39"/>
                <a:gd name="T19" fmla="*/ 35 h 38"/>
                <a:gd name="T20" fmla="*/ 36 w 39"/>
                <a:gd name="T21" fmla="*/ 30 h 38"/>
                <a:gd name="T22" fmla="*/ 34 w 39"/>
                <a:gd name="T23" fmla="*/ 28 h 38"/>
                <a:gd name="T24" fmla="*/ 36 w 39"/>
                <a:gd name="T25" fmla="*/ 22 h 38"/>
                <a:gd name="T26" fmla="*/ 39 w 39"/>
                <a:gd name="T27" fmla="*/ 22 h 38"/>
                <a:gd name="T28" fmla="*/ 39 w 39"/>
                <a:gd name="T29" fmla="*/ 15 h 38"/>
                <a:gd name="T30" fmla="*/ 36 w 39"/>
                <a:gd name="T31" fmla="*/ 15 h 38"/>
                <a:gd name="T32" fmla="*/ 34 w 39"/>
                <a:gd name="T33" fmla="*/ 10 h 38"/>
                <a:gd name="T34" fmla="*/ 36 w 39"/>
                <a:gd name="T35" fmla="*/ 7 h 38"/>
                <a:gd name="T36" fmla="*/ 31 w 39"/>
                <a:gd name="T37" fmla="*/ 2 h 38"/>
                <a:gd name="T38" fmla="*/ 29 w 39"/>
                <a:gd name="T39" fmla="*/ 5 h 38"/>
                <a:gd name="T40" fmla="*/ 23 w 39"/>
                <a:gd name="T41" fmla="*/ 2 h 38"/>
                <a:gd name="T42" fmla="*/ 23 w 39"/>
                <a:gd name="T43" fmla="*/ 0 h 38"/>
                <a:gd name="T44" fmla="*/ 16 w 39"/>
                <a:gd name="T45" fmla="*/ 0 h 38"/>
                <a:gd name="T46" fmla="*/ 16 w 39"/>
                <a:gd name="T47" fmla="*/ 2 h 38"/>
                <a:gd name="T48" fmla="*/ 11 w 39"/>
                <a:gd name="T49" fmla="*/ 5 h 38"/>
                <a:gd name="T50" fmla="*/ 8 w 39"/>
                <a:gd name="T51" fmla="*/ 2 h 38"/>
                <a:gd name="T52" fmla="*/ 3 w 39"/>
                <a:gd name="T53" fmla="*/ 7 h 38"/>
                <a:gd name="T54" fmla="*/ 6 w 39"/>
                <a:gd name="T55" fmla="*/ 10 h 38"/>
                <a:gd name="T56" fmla="*/ 3 w 39"/>
                <a:gd name="T57" fmla="*/ 15 h 38"/>
                <a:gd name="T58" fmla="*/ 0 w 39"/>
                <a:gd name="T59" fmla="*/ 15 h 38"/>
                <a:gd name="T60" fmla="*/ 0 w 39"/>
                <a:gd name="T61" fmla="*/ 22 h 38"/>
                <a:gd name="T62" fmla="*/ 4 w 39"/>
                <a:gd name="T63" fmla="*/ 22 h 38"/>
                <a:gd name="T64" fmla="*/ 6 w 39"/>
                <a:gd name="T65" fmla="*/ 28 h 38"/>
                <a:gd name="T66" fmla="*/ 20 w 39"/>
                <a:gd name="T67" fmla="*/ 7 h 38"/>
                <a:gd name="T68" fmla="*/ 32 w 39"/>
                <a:gd name="T69" fmla="*/ 19 h 38"/>
                <a:gd name="T70" fmla="*/ 20 w 39"/>
                <a:gd name="T71" fmla="*/ 30 h 38"/>
                <a:gd name="T72" fmla="*/ 8 w 39"/>
                <a:gd name="T73" fmla="*/ 19 h 38"/>
                <a:gd name="T74" fmla="*/ 20 w 39"/>
                <a:gd name="T75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" h="38">
                  <a:moveTo>
                    <a:pt x="6" y="28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4"/>
                    <a:pt x="14" y="34"/>
                    <a:pt x="16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5" y="35"/>
                    <a:pt x="27" y="34"/>
                    <a:pt x="29" y="33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6"/>
                    <a:pt x="36" y="24"/>
                    <a:pt x="36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3"/>
                    <a:pt x="35" y="11"/>
                    <a:pt x="34" y="1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4"/>
                    <a:pt x="25" y="3"/>
                    <a:pt x="23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3"/>
                    <a:pt x="12" y="4"/>
                    <a:pt x="11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3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4"/>
                    <a:pt x="5" y="26"/>
                    <a:pt x="6" y="28"/>
                  </a:cubicBezTo>
                  <a:close/>
                  <a:moveTo>
                    <a:pt x="20" y="7"/>
                  </a:moveTo>
                  <a:cubicBezTo>
                    <a:pt x="26" y="7"/>
                    <a:pt x="32" y="12"/>
                    <a:pt x="32" y="19"/>
                  </a:cubicBezTo>
                  <a:cubicBezTo>
                    <a:pt x="32" y="25"/>
                    <a:pt x="26" y="30"/>
                    <a:pt x="20" y="30"/>
                  </a:cubicBezTo>
                  <a:cubicBezTo>
                    <a:pt x="13" y="30"/>
                    <a:pt x="8" y="25"/>
                    <a:pt x="8" y="19"/>
                  </a:cubicBezTo>
                  <a:cubicBezTo>
                    <a:pt x="8" y="12"/>
                    <a:pt x="13" y="7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4" name="Oval 132"/>
            <p:cNvSpPr>
              <a:spLocks noChangeArrowheads="1"/>
            </p:cNvSpPr>
            <p:nvPr/>
          </p:nvSpPr>
          <p:spPr bwMode="auto">
            <a:xfrm>
              <a:off x="3696314" y="5615653"/>
              <a:ext cx="16698" cy="1669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" name="Freeform 133"/>
            <p:cNvSpPr>
              <a:spLocks noEditPoints="1"/>
            </p:cNvSpPr>
            <p:nvPr/>
          </p:nvSpPr>
          <p:spPr bwMode="auto">
            <a:xfrm>
              <a:off x="3380246" y="5950806"/>
              <a:ext cx="138355" cy="132391"/>
            </a:xfrm>
            <a:custGeom>
              <a:avLst/>
              <a:gdLst>
                <a:gd name="T0" fmla="*/ 42 w 49"/>
                <a:gd name="T1" fmla="*/ 12 h 47"/>
                <a:gd name="T2" fmla="*/ 45 w 49"/>
                <a:gd name="T3" fmla="*/ 9 h 47"/>
                <a:gd name="T4" fmla="*/ 38 w 49"/>
                <a:gd name="T5" fmla="*/ 3 h 47"/>
                <a:gd name="T6" fmla="*/ 36 w 49"/>
                <a:gd name="T7" fmla="*/ 6 h 47"/>
                <a:gd name="T8" fmla="*/ 28 w 49"/>
                <a:gd name="T9" fmla="*/ 3 h 47"/>
                <a:gd name="T10" fmla="*/ 28 w 49"/>
                <a:gd name="T11" fmla="*/ 0 h 47"/>
                <a:gd name="T12" fmla="*/ 20 w 49"/>
                <a:gd name="T13" fmla="*/ 0 h 47"/>
                <a:gd name="T14" fmla="*/ 20 w 49"/>
                <a:gd name="T15" fmla="*/ 3 h 47"/>
                <a:gd name="T16" fmla="*/ 13 w 49"/>
                <a:gd name="T17" fmla="*/ 6 h 47"/>
                <a:gd name="T18" fmla="*/ 10 w 49"/>
                <a:gd name="T19" fmla="*/ 3 h 47"/>
                <a:gd name="T20" fmla="*/ 4 w 49"/>
                <a:gd name="T21" fmla="*/ 9 h 47"/>
                <a:gd name="T22" fmla="*/ 7 w 49"/>
                <a:gd name="T23" fmla="*/ 12 h 47"/>
                <a:gd name="T24" fmla="*/ 4 w 49"/>
                <a:gd name="T25" fmla="*/ 19 h 47"/>
                <a:gd name="T26" fmla="*/ 0 w 49"/>
                <a:gd name="T27" fmla="*/ 19 h 47"/>
                <a:gd name="T28" fmla="*/ 0 w 49"/>
                <a:gd name="T29" fmla="*/ 28 h 47"/>
                <a:gd name="T30" fmla="*/ 4 w 49"/>
                <a:gd name="T31" fmla="*/ 28 h 47"/>
                <a:gd name="T32" fmla="*/ 7 w 49"/>
                <a:gd name="T33" fmla="*/ 35 h 47"/>
                <a:gd name="T34" fmla="*/ 4 w 49"/>
                <a:gd name="T35" fmla="*/ 38 h 47"/>
                <a:gd name="T36" fmla="*/ 10 w 49"/>
                <a:gd name="T37" fmla="*/ 44 h 47"/>
                <a:gd name="T38" fmla="*/ 13 w 49"/>
                <a:gd name="T39" fmla="*/ 41 h 47"/>
                <a:gd name="T40" fmla="*/ 20 w 49"/>
                <a:gd name="T41" fmla="*/ 44 h 47"/>
                <a:gd name="T42" fmla="*/ 20 w 49"/>
                <a:gd name="T43" fmla="*/ 47 h 47"/>
                <a:gd name="T44" fmla="*/ 28 w 49"/>
                <a:gd name="T45" fmla="*/ 47 h 47"/>
                <a:gd name="T46" fmla="*/ 28 w 49"/>
                <a:gd name="T47" fmla="*/ 44 h 47"/>
                <a:gd name="T48" fmla="*/ 36 w 49"/>
                <a:gd name="T49" fmla="*/ 41 h 47"/>
                <a:gd name="T50" fmla="*/ 38 w 49"/>
                <a:gd name="T51" fmla="*/ 44 h 47"/>
                <a:gd name="T52" fmla="*/ 44 w 49"/>
                <a:gd name="T53" fmla="*/ 38 h 47"/>
                <a:gd name="T54" fmla="*/ 42 w 49"/>
                <a:gd name="T55" fmla="*/ 35 h 47"/>
                <a:gd name="T56" fmla="*/ 45 w 49"/>
                <a:gd name="T57" fmla="*/ 28 h 47"/>
                <a:gd name="T58" fmla="*/ 49 w 49"/>
                <a:gd name="T59" fmla="*/ 28 h 47"/>
                <a:gd name="T60" fmla="*/ 49 w 49"/>
                <a:gd name="T61" fmla="*/ 19 h 47"/>
                <a:gd name="T62" fmla="*/ 45 w 49"/>
                <a:gd name="T63" fmla="*/ 19 h 47"/>
                <a:gd name="T64" fmla="*/ 42 w 49"/>
                <a:gd name="T65" fmla="*/ 12 h 47"/>
                <a:gd name="T66" fmla="*/ 24 w 49"/>
                <a:gd name="T67" fmla="*/ 38 h 47"/>
                <a:gd name="T68" fmla="*/ 9 w 49"/>
                <a:gd name="T69" fmla="*/ 24 h 47"/>
                <a:gd name="T70" fmla="*/ 24 w 49"/>
                <a:gd name="T71" fmla="*/ 9 h 47"/>
                <a:gd name="T72" fmla="*/ 39 w 49"/>
                <a:gd name="T73" fmla="*/ 24 h 47"/>
                <a:gd name="T74" fmla="*/ 24 w 49"/>
                <a:gd name="T75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47">
                  <a:moveTo>
                    <a:pt x="42" y="12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5" y="14"/>
                    <a:pt x="4" y="17"/>
                    <a:pt x="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1"/>
                    <a:pt x="5" y="33"/>
                    <a:pt x="7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2"/>
                    <a:pt x="17" y="43"/>
                    <a:pt x="20" y="4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1" y="44"/>
                    <a:pt x="33" y="43"/>
                    <a:pt x="36" y="41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3" y="33"/>
                    <a:pt x="44" y="31"/>
                    <a:pt x="45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7"/>
                    <a:pt x="43" y="14"/>
                    <a:pt x="42" y="12"/>
                  </a:cubicBezTo>
                  <a:close/>
                  <a:moveTo>
                    <a:pt x="24" y="38"/>
                  </a:moveTo>
                  <a:cubicBezTo>
                    <a:pt x="16" y="38"/>
                    <a:pt x="9" y="32"/>
                    <a:pt x="9" y="24"/>
                  </a:cubicBezTo>
                  <a:cubicBezTo>
                    <a:pt x="9" y="15"/>
                    <a:pt x="16" y="9"/>
                    <a:pt x="24" y="9"/>
                  </a:cubicBezTo>
                  <a:cubicBezTo>
                    <a:pt x="33" y="9"/>
                    <a:pt x="39" y="15"/>
                    <a:pt x="39" y="24"/>
                  </a:cubicBezTo>
                  <a:cubicBezTo>
                    <a:pt x="39" y="32"/>
                    <a:pt x="33" y="38"/>
                    <a:pt x="2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" name="Oval 134"/>
            <p:cNvSpPr>
              <a:spLocks noChangeArrowheads="1"/>
            </p:cNvSpPr>
            <p:nvPr/>
          </p:nvSpPr>
          <p:spPr bwMode="auto">
            <a:xfrm>
              <a:off x="3437496" y="6006863"/>
              <a:ext cx="21469" cy="22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695471" y="2686857"/>
            <a:ext cx="548056" cy="366686"/>
            <a:chOff x="5041693" y="5634737"/>
            <a:chExt cx="663148" cy="443690"/>
          </a:xfrm>
          <a:solidFill>
            <a:schemeClr val="bg1"/>
          </a:solidFill>
          <a:effectLst>
            <a:reflection blurRad="6350" stA="40000" endPos="30000" dir="5400000" sy="-100000" algn="bl" rotWithShape="0"/>
          </a:effectLst>
        </p:grpSpPr>
        <p:sp>
          <p:nvSpPr>
            <p:cNvPr id="88" name="Rectangle 135"/>
            <p:cNvSpPr>
              <a:spLocks noChangeArrowheads="1"/>
            </p:cNvSpPr>
            <p:nvPr/>
          </p:nvSpPr>
          <p:spPr bwMode="auto">
            <a:xfrm>
              <a:off x="5107293" y="5959155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" name="Rectangle 136"/>
            <p:cNvSpPr>
              <a:spLocks noChangeArrowheads="1"/>
            </p:cNvSpPr>
            <p:nvPr/>
          </p:nvSpPr>
          <p:spPr bwMode="auto">
            <a:xfrm>
              <a:off x="5113256" y="5806487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" name="Rectangle 137"/>
            <p:cNvSpPr>
              <a:spLocks noChangeArrowheads="1"/>
            </p:cNvSpPr>
            <p:nvPr/>
          </p:nvSpPr>
          <p:spPr bwMode="auto">
            <a:xfrm>
              <a:off x="5197939" y="5806487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1" name="Rectangle 138"/>
            <p:cNvSpPr>
              <a:spLocks noChangeArrowheads="1"/>
            </p:cNvSpPr>
            <p:nvPr/>
          </p:nvSpPr>
          <p:spPr bwMode="auto">
            <a:xfrm>
              <a:off x="5282621" y="5806487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2" name="Rectangle 139"/>
            <p:cNvSpPr>
              <a:spLocks noChangeArrowheads="1"/>
            </p:cNvSpPr>
            <p:nvPr/>
          </p:nvSpPr>
          <p:spPr bwMode="auto">
            <a:xfrm>
              <a:off x="5366111" y="5806487"/>
              <a:ext cx="48902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" name="Rectangle 140"/>
            <p:cNvSpPr>
              <a:spLocks noChangeArrowheads="1"/>
            </p:cNvSpPr>
            <p:nvPr/>
          </p:nvSpPr>
          <p:spPr bwMode="auto">
            <a:xfrm>
              <a:off x="5160965" y="5886399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" name="Rectangle 141"/>
            <p:cNvSpPr>
              <a:spLocks noChangeArrowheads="1"/>
            </p:cNvSpPr>
            <p:nvPr/>
          </p:nvSpPr>
          <p:spPr bwMode="auto">
            <a:xfrm>
              <a:off x="5248033" y="5886399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5" name="Rectangle 142"/>
            <p:cNvSpPr>
              <a:spLocks noChangeArrowheads="1"/>
            </p:cNvSpPr>
            <p:nvPr/>
          </p:nvSpPr>
          <p:spPr bwMode="auto">
            <a:xfrm>
              <a:off x="5338679" y="5886399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6" name="Rectangle 143"/>
            <p:cNvSpPr>
              <a:spLocks noChangeArrowheads="1"/>
            </p:cNvSpPr>
            <p:nvPr/>
          </p:nvSpPr>
          <p:spPr bwMode="auto">
            <a:xfrm>
              <a:off x="5423361" y="5886399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" name="Rectangle 144"/>
            <p:cNvSpPr>
              <a:spLocks noChangeArrowheads="1"/>
            </p:cNvSpPr>
            <p:nvPr/>
          </p:nvSpPr>
          <p:spPr bwMode="auto">
            <a:xfrm>
              <a:off x="5191975" y="5959155"/>
              <a:ext cx="194412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" name="Rectangle 145"/>
            <p:cNvSpPr>
              <a:spLocks noChangeArrowheads="1"/>
            </p:cNvSpPr>
            <p:nvPr/>
          </p:nvSpPr>
          <p:spPr bwMode="auto">
            <a:xfrm>
              <a:off x="5508044" y="5806487"/>
              <a:ext cx="50094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" name="Rectangle 146"/>
            <p:cNvSpPr>
              <a:spLocks noChangeArrowheads="1"/>
            </p:cNvSpPr>
            <p:nvPr/>
          </p:nvSpPr>
          <p:spPr bwMode="auto">
            <a:xfrm>
              <a:off x="5510430" y="5880436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0" name="Rectangle 147"/>
            <p:cNvSpPr>
              <a:spLocks noChangeArrowheads="1"/>
            </p:cNvSpPr>
            <p:nvPr/>
          </p:nvSpPr>
          <p:spPr bwMode="auto">
            <a:xfrm>
              <a:off x="5510430" y="5959155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1" name="Rectangle 148"/>
            <p:cNvSpPr>
              <a:spLocks noChangeArrowheads="1"/>
            </p:cNvSpPr>
            <p:nvPr/>
          </p:nvSpPr>
          <p:spPr bwMode="auto">
            <a:xfrm>
              <a:off x="5423361" y="5956769"/>
              <a:ext cx="47708" cy="45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2" name="Freeform 149"/>
            <p:cNvSpPr>
              <a:spLocks noEditPoints="1"/>
            </p:cNvSpPr>
            <p:nvPr/>
          </p:nvSpPr>
          <p:spPr bwMode="auto">
            <a:xfrm>
              <a:off x="5539055" y="5651435"/>
              <a:ext cx="157438" cy="155053"/>
            </a:xfrm>
            <a:custGeom>
              <a:avLst/>
              <a:gdLst>
                <a:gd name="T0" fmla="*/ 44 w 56"/>
                <a:gd name="T1" fmla="*/ 50 h 55"/>
                <a:gd name="T2" fmla="*/ 51 w 56"/>
                <a:gd name="T3" fmla="*/ 43 h 55"/>
                <a:gd name="T4" fmla="*/ 48 w 56"/>
                <a:gd name="T5" fmla="*/ 40 h 55"/>
                <a:gd name="T6" fmla="*/ 51 w 56"/>
                <a:gd name="T7" fmla="*/ 32 h 55"/>
                <a:gd name="T8" fmla="*/ 56 w 56"/>
                <a:gd name="T9" fmla="*/ 32 h 55"/>
                <a:gd name="T10" fmla="*/ 56 w 56"/>
                <a:gd name="T11" fmla="*/ 23 h 55"/>
                <a:gd name="T12" fmla="*/ 51 w 56"/>
                <a:gd name="T13" fmla="*/ 23 h 55"/>
                <a:gd name="T14" fmla="*/ 48 w 56"/>
                <a:gd name="T15" fmla="*/ 14 h 55"/>
                <a:gd name="T16" fmla="*/ 51 w 56"/>
                <a:gd name="T17" fmla="*/ 11 h 55"/>
                <a:gd name="T18" fmla="*/ 44 w 56"/>
                <a:gd name="T19" fmla="*/ 4 h 55"/>
                <a:gd name="T20" fmla="*/ 41 w 56"/>
                <a:gd name="T21" fmla="*/ 7 h 55"/>
                <a:gd name="T22" fmla="*/ 33 w 56"/>
                <a:gd name="T23" fmla="*/ 4 h 55"/>
                <a:gd name="T24" fmla="*/ 33 w 56"/>
                <a:gd name="T25" fmla="*/ 0 h 55"/>
                <a:gd name="T26" fmla="*/ 23 w 56"/>
                <a:gd name="T27" fmla="*/ 0 h 55"/>
                <a:gd name="T28" fmla="*/ 23 w 56"/>
                <a:gd name="T29" fmla="*/ 4 h 55"/>
                <a:gd name="T30" fmla="*/ 15 w 56"/>
                <a:gd name="T31" fmla="*/ 7 h 55"/>
                <a:gd name="T32" fmla="*/ 11 w 56"/>
                <a:gd name="T33" fmla="*/ 4 h 55"/>
                <a:gd name="T34" fmla="*/ 4 w 56"/>
                <a:gd name="T35" fmla="*/ 11 h 55"/>
                <a:gd name="T36" fmla="*/ 8 w 56"/>
                <a:gd name="T37" fmla="*/ 14 h 55"/>
                <a:gd name="T38" fmla="*/ 4 w 56"/>
                <a:gd name="T39" fmla="*/ 23 h 55"/>
                <a:gd name="T40" fmla="*/ 0 w 56"/>
                <a:gd name="T41" fmla="*/ 23 h 55"/>
                <a:gd name="T42" fmla="*/ 0 w 56"/>
                <a:gd name="T43" fmla="*/ 32 h 55"/>
                <a:gd name="T44" fmla="*/ 4 w 56"/>
                <a:gd name="T45" fmla="*/ 32 h 55"/>
                <a:gd name="T46" fmla="*/ 8 w 56"/>
                <a:gd name="T47" fmla="*/ 40 h 55"/>
                <a:gd name="T48" fmla="*/ 5 w 56"/>
                <a:gd name="T49" fmla="*/ 44 h 55"/>
                <a:gd name="T50" fmla="*/ 12 w 56"/>
                <a:gd name="T51" fmla="*/ 51 h 55"/>
                <a:gd name="T52" fmla="*/ 15 w 56"/>
                <a:gd name="T53" fmla="*/ 47 h 55"/>
                <a:gd name="T54" fmla="*/ 23 w 56"/>
                <a:gd name="T55" fmla="*/ 51 h 55"/>
                <a:gd name="T56" fmla="*/ 23 w 56"/>
                <a:gd name="T57" fmla="*/ 55 h 55"/>
                <a:gd name="T58" fmla="*/ 33 w 56"/>
                <a:gd name="T59" fmla="*/ 55 h 55"/>
                <a:gd name="T60" fmla="*/ 33 w 56"/>
                <a:gd name="T61" fmla="*/ 51 h 55"/>
                <a:gd name="T62" fmla="*/ 41 w 56"/>
                <a:gd name="T63" fmla="*/ 47 h 55"/>
                <a:gd name="T64" fmla="*/ 44 w 56"/>
                <a:gd name="T65" fmla="*/ 50 h 55"/>
                <a:gd name="T66" fmla="*/ 28 w 56"/>
                <a:gd name="T67" fmla="*/ 44 h 55"/>
                <a:gd name="T68" fmla="*/ 11 w 56"/>
                <a:gd name="T69" fmla="*/ 27 h 55"/>
                <a:gd name="T70" fmla="*/ 28 w 56"/>
                <a:gd name="T71" fmla="*/ 10 h 55"/>
                <a:gd name="T72" fmla="*/ 45 w 56"/>
                <a:gd name="T73" fmla="*/ 27 h 55"/>
                <a:gd name="T74" fmla="*/ 28 w 56"/>
                <a:gd name="T75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5">
                  <a:moveTo>
                    <a:pt x="44" y="50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0" y="38"/>
                    <a:pt x="51" y="35"/>
                    <a:pt x="51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0"/>
                    <a:pt x="50" y="17"/>
                    <a:pt x="48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8" y="6"/>
                    <a:pt x="36" y="4"/>
                    <a:pt x="33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0" y="5"/>
                    <a:pt x="17" y="6"/>
                    <a:pt x="15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7"/>
                    <a:pt x="5" y="20"/>
                    <a:pt x="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5"/>
                    <a:pt x="6" y="38"/>
                    <a:pt x="8" y="40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7" y="49"/>
                    <a:pt x="20" y="50"/>
                    <a:pt x="23" y="5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6" y="50"/>
                    <a:pt x="38" y="49"/>
                    <a:pt x="41" y="47"/>
                  </a:cubicBezTo>
                  <a:lnTo>
                    <a:pt x="44" y="50"/>
                  </a:lnTo>
                  <a:close/>
                  <a:moveTo>
                    <a:pt x="28" y="44"/>
                  </a:moveTo>
                  <a:cubicBezTo>
                    <a:pt x="18" y="44"/>
                    <a:pt x="11" y="37"/>
                    <a:pt x="11" y="27"/>
                  </a:cubicBezTo>
                  <a:cubicBezTo>
                    <a:pt x="11" y="18"/>
                    <a:pt x="18" y="10"/>
                    <a:pt x="28" y="10"/>
                  </a:cubicBezTo>
                  <a:cubicBezTo>
                    <a:pt x="37" y="10"/>
                    <a:pt x="45" y="18"/>
                    <a:pt x="45" y="27"/>
                  </a:cubicBezTo>
                  <a:cubicBezTo>
                    <a:pt x="45" y="37"/>
                    <a:pt x="37" y="44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3" name="Freeform 150"/>
            <p:cNvSpPr>
              <a:spLocks/>
            </p:cNvSpPr>
            <p:nvPr/>
          </p:nvSpPr>
          <p:spPr bwMode="auto">
            <a:xfrm>
              <a:off x="5041693" y="5736118"/>
              <a:ext cx="586814" cy="342309"/>
            </a:xfrm>
            <a:custGeom>
              <a:avLst/>
              <a:gdLst>
                <a:gd name="T0" fmla="*/ 193 w 208"/>
                <a:gd name="T1" fmla="*/ 94 h 121"/>
                <a:gd name="T2" fmla="*/ 181 w 208"/>
                <a:gd name="T3" fmla="*/ 106 h 121"/>
                <a:gd name="T4" fmla="*/ 27 w 208"/>
                <a:gd name="T5" fmla="*/ 106 h 121"/>
                <a:gd name="T6" fmla="*/ 15 w 208"/>
                <a:gd name="T7" fmla="*/ 94 h 121"/>
                <a:gd name="T8" fmla="*/ 15 w 208"/>
                <a:gd name="T9" fmla="*/ 26 h 121"/>
                <a:gd name="T10" fmla="*/ 27 w 208"/>
                <a:gd name="T11" fmla="*/ 14 h 121"/>
                <a:gd name="T12" fmla="*/ 173 w 208"/>
                <a:gd name="T13" fmla="*/ 14 h 121"/>
                <a:gd name="T14" fmla="*/ 173 w 208"/>
                <a:gd name="T15" fmla="*/ 14 h 121"/>
                <a:gd name="T16" fmla="*/ 177 w 208"/>
                <a:gd name="T17" fmla="*/ 9 h 121"/>
                <a:gd name="T18" fmla="*/ 176 w 208"/>
                <a:gd name="T19" fmla="*/ 8 h 121"/>
                <a:gd name="T20" fmla="*/ 170 w 208"/>
                <a:gd name="T21" fmla="*/ 8 h 121"/>
                <a:gd name="T22" fmla="*/ 170 w 208"/>
                <a:gd name="T23" fmla="*/ 0 h 121"/>
                <a:gd name="T24" fmla="*/ 22 w 208"/>
                <a:gd name="T25" fmla="*/ 0 h 121"/>
                <a:gd name="T26" fmla="*/ 0 w 208"/>
                <a:gd name="T27" fmla="*/ 26 h 121"/>
                <a:gd name="T28" fmla="*/ 0 w 208"/>
                <a:gd name="T29" fmla="*/ 94 h 121"/>
                <a:gd name="T30" fmla="*/ 27 w 208"/>
                <a:gd name="T31" fmla="*/ 121 h 121"/>
                <a:gd name="T32" fmla="*/ 181 w 208"/>
                <a:gd name="T33" fmla="*/ 121 h 121"/>
                <a:gd name="T34" fmla="*/ 208 w 208"/>
                <a:gd name="T35" fmla="*/ 94 h 121"/>
                <a:gd name="T36" fmla="*/ 208 w 208"/>
                <a:gd name="T37" fmla="*/ 30 h 121"/>
                <a:gd name="T38" fmla="*/ 193 w 208"/>
                <a:gd name="T39" fmla="*/ 30 h 121"/>
                <a:gd name="T40" fmla="*/ 193 w 208"/>
                <a:gd name="T41" fmla="*/ 9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8" h="121">
                  <a:moveTo>
                    <a:pt x="193" y="94"/>
                  </a:moveTo>
                  <a:cubicBezTo>
                    <a:pt x="193" y="101"/>
                    <a:pt x="188" y="106"/>
                    <a:pt x="181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0" y="106"/>
                    <a:pt x="15" y="101"/>
                    <a:pt x="15" y="9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19"/>
                    <a:pt x="20" y="14"/>
                    <a:pt x="27" y="14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77" y="9"/>
                    <a:pt x="176" y="8"/>
                    <a:pt x="176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2"/>
                    <a:pt x="0" y="13"/>
                    <a:pt x="0" y="26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9"/>
                    <a:pt x="12" y="121"/>
                    <a:pt x="27" y="12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96" y="121"/>
                    <a:pt x="208" y="109"/>
                    <a:pt x="208" y="94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193" y="30"/>
                    <a:pt x="193" y="30"/>
                    <a:pt x="193" y="30"/>
                  </a:cubicBezTo>
                  <a:lnTo>
                    <a:pt x="193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4" name="Oval 151"/>
            <p:cNvSpPr>
              <a:spLocks noChangeArrowheads="1"/>
            </p:cNvSpPr>
            <p:nvPr/>
          </p:nvSpPr>
          <p:spPr bwMode="auto">
            <a:xfrm>
              <a:off x="5603461" y="5717034"/>
              <a:ext cx="25047" cy="2504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5" name="Freeform 152"/>
            <p:cNvSpPr>
              <a:spLocks noEditPoints="1"/>
            </p:cNvSpPr>
            <p:nvPr/>
          </p:nvSpPr>
          <p:spPr bwMode="auto">
            <a:xfrm>
              <a:off x="5440059" y="5634737"/>
              <a:ext cx="90646" cy="87068"/>
            </a:xfrm>
            <a:custGeom>
              <a:avLst/>
              <a:gdLst>
                <a:gd name="T0" fmla="*/ 4 w 32"/>
                <a:gd name="T1" fmla="*/ 23 h 31"/>
                <a:gd name="T2" fmla="*/ 3 w 32"/>
                <a:gd name="T3" fmla="*/ 25 h 31"/>
                <a:gd name="T4" fmla="*/ 7 w 32"/>
                <a:gd name="T5" fmla="*/ 29 h 31"/>
                <a:gd name="T6" fmla="*/ 9 w 32"/>
                <a:gd name="T7" fmla="*/ 27 h 31"/>
                <a:gd name="T8" fmla="*/ 13 w 32"/>
                <a:gd name="T9" fmla="*/ 29 h 31"/>
                <a:gd name="T10" fmla="*/ 13 w 32"/>
                <a:gd name="T11" fmla="*/ 31 h 31"/>
                <a:gd name="T12" fmla="*/ 19 w 32"/>
                <a:gd name="T13" fmla="*/ 31 h 31"/>
                <a:gd name="T14" fmla="*/ 19 w 32"/>
                <a:gd name="T15" fmla="*/ 29 h 31"/>
                <a:gd name="T16" fmla="*/ 24 w 32"/>
                <a:gd name="T17" fmla="*/ 27 h 31"/>
                <a:gd name="T18" fmla="*/ 25 w 32"/>
                <a:gd name="T19" fmla="*/ 29 h 31"/>
                <a:gd name="T20" fmla="*/ 30 w 32"/>
                <a:gd name="T21" fmla="*/ 25 h 31"/>
                <a:gd name="T22" fmla="*/ 28 w 32"/>
                <a:gd name="T23" fmla="*/ 23 h 31"/>
                <a:gd name="T24" fmla="*/ 30 w 32"/>
                <a:gd name="T25" fmla="*/ 18 h 31"/>
                <a:gd name="T26" fmla="*/ 32 w 32"/>
                <a:gd name="T27" fmla="*/ 18 h 31"/>
                <a:gd name="T28" fmla="*/ 32 w 32"/>
                <a:gd name="T29" fmla="*/ 13 h 31"/>
                <a:gd name="T30" fmla="*/ 30 w 32"/>
                <a:gd name="T31" fmla="*/ 13 h 31"/>
                <a:gd name="T32" fmla="*/ 28 w 32"/>
                <a:gd name="T33" fmla="*/ 8 h 31"/>
                <a:gd name="T34" fmla="*/ 30 w 32"/>
                <a:gd name="T35" fmla="*/ 6 h 31"/>
                <a:gd name="T36" fmla="*/ 26 w 32"/>
                <a:gd name="T37" fmla="*/ 2 h 31"/>
                <a:gd name="T38" fmla="*/ 24 w 32"/>
                <a:gd name="T39" fmla="*/ 4 h 31"/>
                <a:gd name="T40" fmla="*/ 19 w 32"/>
                <a:gd name="T41" fmla="*/ 2 h 31"/>
                <a:gd name="T42" fmla="*/ 19 w 32"/>
                <a:gd name="T43" fmla="*/ 0 h 31"/>
                <a:gd name="T44" fmla="*/ 13 w 32"/>
                <a:gd name="T45" fmla="*/ 0 h 31"/>
                <a:gd name="T46" fmla="*/ 13 w 32"/>
                <a:gd name="T47" fmla="*/ 2 h 31"/>
                <a:gd name="T48" fmla="*/ 8 w 32"/>
                <a:gd name="T49" fmla="*/ 4 h 31"/>
                <a:gd name="T50" fmla="*/ 7 w 32"/>
                <a:gd name="T51" fmla="*/ 2 h 31"/>
                <a:gd name="T52" fmla="*/ 2 w 32"/>
                <a:gd name="T53" fmla="*/ 6 h 31"/>
                <a:gd name="T54" fmla="*/ 4 w 32"/>
                <a:gd name="T55" fmla="*/ 8 h 31"/>
                <a:gd name="T56" fmla="*/ 2 w 32"/>
                <a:gd name="T57" fmla="*/ 13 h 31"/>
                <a:gd name="T58" fmla="*/ 0 w 32"/>
                <a:gd name="T59" fmla="*/ 13 h 31"/>
                <a:gd name="T60" fmla="*/ 0 w 32"/>
                <a:gd name="T61" fmla="*/ 18 h 31"/>
                <a:gd name="T62" fmla="*/ 2 w 32"/>
                <a:gd name="T63" fmla="*/ 18 h 31"/>
                <a:gd name="T64" fmla="*/ 4 w 32"/>
                <a:gd name="T65" fmla="*/ 23 h 31"/>
                <a:gd name="T66" fmla="*/ 16 w 32"/>
                <a:gd name="T67" fmla="*/ 5 h 31"/>
                <a:gd name="T68" fmla="*/ 26 w 32"/>
                <a:gd name="T69" fmla="*/ 15 h 31"/>
                <a:gd name="T70" fmla="*/ 16 w 32"/>
                <a:gd name="T71" fmla="*/ 25 h 31"/>
                <a:gd name="T72" fmla="*/ 6 w 32"/>
                <a:gd name="T73" fmla="*/ 15 h 31"/>
                <a:gd name="T74" fmla="*/ 16 w 32"/>
                <a:gd name="T75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31">
                  <a:moveTo>
                    <a:pt x="4" y="23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8"/>
                    <a:pt x="11" y="29"/>
                    <a:pt x="13" y="29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1" y="29"/>
                    <a:pt x="22" y="28"/>
                    <a:pt x="24" y="2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0"/>
                    <a:pt x="30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1"/>
                    <a:pt x="29" y="9"/>
                    <a:pt x="28" y="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3"/>
                    <a:pt x="21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3"/>
                    <a:pt x="8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11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20"/>
                    <a:pt x="4" y="22"/>
                    <a:pt x="4" y="23"/>
                  </a:cubicBezTo>
                  <a:close/>
                  <a:moveTo>
                    <a:pt x="16" y="5"/>
                  </a:moveTo>
                  <a:cubicBezTo>
                    <a:pt x="22" y="5"/>
                    <a:pt x="26" y="10"/>
                    <a:pt x="26" y="15"/>
                  </a:cubicBezTo>
                  <a:cubicBezTo>
                    <a:pt x="26" y="21"/>
                    <a:pt x="22" y="25"/>
                    <a:pt x="16" y="25"/>
                  </a:cubicBezTo>
                  <a:cubicBezTo>
                    <a:pt x="11" y="25"/>
                    <a:pt x="6" y="21"/>
                    <a:pt x="6" y="15"/>
                  </a:cubicBezTo>
                  <a:cubicBezTo>
                    <a:pt x="6" y="10"/>
                    <a:pt x="11" y="5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6" name="Oval 153"/>
            <p:cNvSpPr>
              <a:spLocks noChangeArrowheads="1"/>
            </p:cNvSpPr>
            <p:nvPr/>
          </p:nvSpPr>
          <p:spPr bwMode="auto">
            <a:xfrm>
              <a:off x="5477034" y="5671711"/>
              <a:ext cx="16698" cy="14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7" name="Freeform 154"/>
            <p:cNvSpPr>
              <a:spLocks noEditPoints="1"/>
            </p:cNvSpPr>
            <p:nvPr/>
          </p:nvSpPr>
          <p:spPr bwMode="auto">
            <a:xfrm>
              <a:off x="5640435" y="5804102"/>
              <a:ext cx="64406" cy="64406"/>
            </a:xfrm>
            <a:custGeom>
              <a:avLst/>
              <a:gdLst>
                <a:gd name="T0" fmla="*/ 21 w 23"/>
                <a:gd name="T1" fmla="*/ 10 h 23"/>
                <a:gd name="T2" fmla="*/ 20 w 23"/>
                <a:gd name="T3" fmla="*/ 6 h 23"/>
                <a:gd name="T4" fmla="*/ 21 w 23"/>
                <a:gd name="T5" fmla="*/ 5 h 23"/>
                <a:gd name="T6" fmla="*/ 18 w 23"/>
                <a:gd name="T7" fmla="*/ 2 h 23"/>
                <a:gd name="T8" fmla="*/ 17 w 23"/>
                <a:gd name="T9" fmla="*/ 3 h 23"/>
                <a:gd name="T10" fmla="*/ 13 w 23"/>
                <a:gd name="T11" fmla="*/ 2 h 23"/>
                <a:gd name="T12" fmla="*/ 13 w 23"/>
                <a:gd name="T13" fmla="*/ 0 h 23"/>
                <a:gd name="T14" fmla="*/ 9 w 23"/>
                <a:gd name="T15" fmla="*/ 0 h 23"/>
                <a:gd name="T16" fmla="*/ 9 w 23"/>
                <a:gd name="T17" fmla="*/ 2 h 23"/>
                <a:gd name="T18" fmla="*/ 6 w 23"/>
                <a:gd name="T19" fmla="*/ 3 h 23"/>
                <a:gd name="T20" fmla="*/ 4 w 23"/>
                <a:gd name="T21" fmla="*/ 2 h 23"/>
                <a:gd name="T22" fmla="*/ 1 w 23"/>
                <a:gd name="T23" fmla="*/ 5 h 23"/>
                <a:gd name="T24" fmla="*/ 3 w 23"/>
                <a:gd name="T25" fmla="*/ 6 h 23"/>
                <a:gd name="T26" fmla="*/ 1 w 23"/>
                <a:gd name="T27" fmla="*/ 10 h 23"/>
                <a:gd name="T28" fmla="*/ 0 w 23"/>
                <a:gd name="T29" fmla="*/ 10 h 23"/>
                <a:gd name="T30" fmla="*/ 0 w 23"/>
                <a:gd name="T31" fmla="*/ 14 h 23"/>
                <a:gd name="T32" fmla="*/ 1 w 23"/>
                <a:gd name="T33" fmla="*/ 14 h 23"/>
                <a:gd name="T34" fmla="*/ 3 w 23"/>
                <a:gd name="T35" fmla="*/ 17 h 23"/>
                <a:gd name="T36" fmla="*/ 2 w 23"/>
                <a:gd name="T37" fmla="*/ 18 h 23"/>
                <a:gd name="T38" fmla="*/ 4 w 23"/>
                <a:gd name="T39" fmla="*/ 21 h 23"/>
                <a:gd name="T40" fmla="*/ 6 w 23"/>
                <a:gd name="T41" fmla="*/ 20 h 23"/>
                <a:gd name="T42" fmla="*/ 9 w 23"/>
                <a:gd name="T43" fmla="*/ 21 h 23"/>
                <a:gd name="T44" fmla="*/ 9 w 23"/>
                <a:gd name="T45" fmla="*/ 23 h 23"/>
                <a:gd name="T46" fmla="*/ 13 w 23"/>
                <a:gd name="T47" fmla="*/ 23 h 23"/>
                <a:gd name="T48" fmla="*/ 13 w 23"/>
                <a:gd name="T49" fmla="*/ 21 h 23"/>
                <a:gd name="T50" fmla="*/ 17 w 23"/>
                <a:gd name="T51" fmla="*/ 20 h 23"/>
                <a:gd name="T52" fmla="*/ 18 w 23"/>
                <a:gd name="T53" fmla="*/ 21 h 23"/>
                <a:gd name="T54" fmla="*/ 21 w 23"/>
                <a:gd name="T55" fmla="*/ 18 h 23"/>
                <a:gd name="T56" fmla="*/ 20 w 23"/>
                <a:gd name="T57" fmla="*/ 17 h 23"/>
                <a:gd name="T58" fmla="*/ 21 w 23"/>
                <a:gd name="T59" fmla="*/ 14 h 23"/>
                <a:gd name="T60" fmla="*/ 23 w 23"/>
                <a:gd name="T61" fmla="*/ 14 h 23"/>
                <a:gd name="T62" fmla="*/ 23 w 23"/>
                <a:gd name="T63" fmla="*/ 10 h 23"/>
                <a:gd name="T64" fmla="*/ 21 w 23"/>
                <a:gd name="T65" fmla="*/ 10 h 23"/>
                <a:gd name="T66" fmla="*/ 11 w 23"/>
                <a:gd name="T67" fmla="*/ 19 h 23"/>
                <a:gd name="T68" fmla="*/ 4 w 23"/>
                <a:gd name="T69" fmla="*/ 12 h 23"/>
                <a:gd name="T70" fmla="*/ 11 w 23"/>
                <a:gd name="T71" fmla="*/ 5 h 23"/>
                <a:gd name="T72" fmla="*/ 18 w 23"/>
                <a:gd name="T73" fmla="*/ 12 h 23"/>
                <a:gd name="T74" fmla="*/ 11 w 23"/>
                <a:gd name="T75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" h="23">
                  <a:moveTo>
                    <a:pt x="21" y="10"/>
                  </a:moveTo>
                  <a:cubicBezTo>
                    <a:pt x="21" y="8"/>
                    <a:pt x="20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4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3"/>
                    <a:pt x="6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8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6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1"/>
                    <a:pt x="8" y="21"/>
                    <a:pt x="9" y="21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6" y="21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1" y="15"/>
                    <a:pt x="21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1" y="10"/>
                  </a:lnTo>
                  <a:close/>
                  <a:moveTo>
                    <a:pt x="11" y="19"/>
                  </a:moveTo>
                  <a:cubicBezTo>
                    <a:pt x="7" y="19"/>
                    <a:pt x="4" y="16"/>
                    <a:pt x="4" y="12"/>
                  </a:cubicBezTo>
                  <a:cubicBezTo>
                    <a:pt x="4" y="8"/>
                    <a:pt x="7" y="5"/>
                    <a:pt x="11" y="5"/>
                  </a:cubicBezTo>
                  <a:cubicBezTo>
                    <a:pt x="15" y="5"/>
                    <a:pt x="18" y="8"/>
                    <a:pt x="18" y="12"/>
                  </a:cubicBezTo>
                  <a:cubicBezTo>
                    <a:pt x="18" y="16"/>
                    <a:pt x="15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8" name="Oval 155"/>
            <p:cNvSpPr>
              <a:spLocks noChangeArrowheads="1"/>
            </p:cNvSpPr>
            <p:nvPr/>
          </p:nvSpPr>
          <p:spPr bwMode="auto">
            <a:xfrm>
              <a:off x="5665482" y="5832727"/>
              <a:ext cx="11927" cy="107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36039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6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>
            <a:off x="4419346" y="3051217"/>
            <a:ext cx="3349846" cy="3349847"/>
          </a:xfrm>
          <a:prstGeom prst="blockArc">
            <a:avLst>
              <a:gd name="adj1" fmla="val 10800000"/>
              <a:gd name="adj2" fmla="val 0"/>
              <a:gd name="adj3" fmla="val 4000"/>
            </a:avLst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16200000">
            <a:off x="4125216" y="4487787"/>
            <a:ext cx="151197" cy="13034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19800000">
            <a:off x="5095034" y="2965726"/>
            <a:ext cx="151197" cy="13034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 rot="1800000">
            <a:off x="6919216" y="2965726"/>
            <a:ext cx="151197" cy="13034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7877489" y="4487787"/>
            <a:ext cx="151197" cy="13034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4632194" y="2233323"/>
            <a:ext cx="661240" cy="661240"/>
            <a:chOff x="4632194" y="2233323"/>
            <a:chExt cx="661240" cy="661240"/>
          </a:xfrm>
        </p:grpSpPr>
        <p:grpSp>
          <p:nvGrpSpPr>
            <p:cNvPr id="10" name="组合 9"/>
            <p:cNvGrpSpPr/>
            <p:nvPr/>
          </p:nvGrpSpPr>
          <p:grpSpPr>
            <a:xfrm>
              <a:off x="4632194" y="2233323"/>
              <a:ext cx="661240" cy="661240"/>
              <a:chOff x="3092450" y="4083050"/>
              <a:chExt cx="800100" cy="8001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schemeClr val="accent3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847136" y="2448877"/>
              <a:ext cx="231355" cy="230132"/>
              <a:chOff x="3856417" y="4248125"/>
              <a:chExt cx="409860" cy="407692"/>
            </a:xfrm>
            <a:solidFill>
              <a:schemeClr val="bg1"/>
            </a:solidFill>
          </p:grpSpPr>
          <p:sp>
            <p:nvSpPr>
              <p:cNvPr id="24" name="Freeform 187"/>
              <p:cNvSpPr>
                <a:spLocks/>
              </p:cNvSpPr>
              <p:nvPr/>
            </p:nvSpPr>
            <p:spPr bwMode="auto">
              <a:xfrm>
                <a:off x="3969183" y="4489921"/>
                <a:ext cx="279745" cy="165896"/>
              </a:xfrm>
              <a:custGeom>
                <a:avLst/>
                <a:gdLst>
                  <a:gd name="T0" fmla="*/ 76 w 109"/>
                  <a:gd name="T1" fmla="*/ 0 h 65"/>
                  <a:gd name="T2" fmla="*/ 54 w 109"/>
                  <a:gd name="T3" fmla="*/ 0 h 65"/>
                  <a:gd name="T4" fmla="*/ 69 w 109"/>
                  <a:gd name="T5" fmla="*/ 17 h 65"/>
                  <a:gd name="T6" fmla="*/ 76 w 109"/>
                  <a:gd name="T7" fmla="*/ 17 h 65"/>
                  <a:gd name="T8" fmla="*/ 91 w 109"/>
                  <a:gd name="T9" fmla="*/ 32 h 65"/>
                  <a:gd name="T10" fmla="*/ 76 w 109"/>
                  <a:gd name="T11" fmla="*/ 48 h 65"/>
                  <a:gd name="T12" fmla="*/ 32 w 109"/>
                  <a:gd name="T13" fmla="*/ 48 h 65"/>
                  <a:gd name="T14" fmla="*/ 17 w 109"/>
                  <a:gd name="T15" fmla="*/ 32 h 65"/>
                  <a:gd name="T16" fmla="*/ 20 w 109"/>
                  <a:gd name="T17" fmla="*/ 24 h 65"/>
                  <a:gd name="T18" fmla="*/ 1 w 109"/>
                  <a:gd name="T19" fmla="*/ 24 h 65"/>
                  <a:gd name="T20" fmla="*/ 0 w 109"/>
                  <a:gd name="T21" fmla="*/ 32 h 65"/>
                  <a:gd name="T22" fmla="*/ 32 w 109"/>
                  <a:gd name="T23" fmla="*/ 65 h 65"/>
                  <a:gd name="T24" fmla="*/ 76 w 109"/>
                  <a:gd name="T25" fmla="*/ 65 h 65"/>
                  <a:gd name="T26" fmla="*/ 109 w 109"/>
                  <a:gd name="T27" fmla="*/ 32 h 65"/>
                  <a:gd name="T28" fmla="*/ 76 w 109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65">
                    <a:moveTo>
                      <a:pt x="7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61" y="4"/>
                      <a:pt x="66" y="10"/>
                      <a:pt x="69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85" y="17"/>
                      <a:pt x="91" y="24"/>
                      <a:pt x="91" y="32"/>
                    </a:cubicBezTo>
                    <a:cubicBezTo>
                      <a:pt x="91" y="41"/>
                      <a:pt x="85" y="48"/>
                      <a:pt x="76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4" y="48"/>
                      <a:pt x="17" y="41"/>
                      <a:pt x="17" y="32"/>
                    </a:cubicBezTo>
                    <a:cubicBezTo>
                      <a:pt x="17" y="29"/>
                      <a:pt x="18" y="26"/>
                      <a:pt x="2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7"/>
                      <a:pt x="0" y="30"/>
                      <a:pt x="0" y="32"/>
                    </a:cubicBezTo>
                    <a:cubicBezTo>
                      <a:pt x="0" y="50"/>
                      <a:pt x="14" y="65"/>
                      <a:pt x="32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94" y="65"/>
                      <a:pt x="109" y="50"/>
                      <a:pt x="109" y="32"/>
                    </a:cubicBezTo>
                    <a:cubicBezTo>
                      <a:pt x="109" y="15"/>
                      <a:pt x="94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5" name="Freeform 188"/>
              <p:cNvSpPr>
                <a:spLocks/>
              </p:cNvSpPr>
              <p:nvPr/>
            </p:nvSpPr>
            <p:spPr bwMode="auto">
              <a:xfrm>
                <a:off x="3856417" y="4489921"/>
                <a:ext cx="279745" cy="165896"/>
              </a:xfrm>
              <a:custGeom>
                <a:avLst/>
                <a:gdLst>
                  <a:gd name="T0" fmla="*/ 41 w 109"/>
                  <a:gd name="T1" fmla="*/ 48 h 65"/>
                  <a:gd name="T2" fmla="*/ 33 w 109"/>
                  <a:gd name="T3" fmla="*/ 48 h 65"/>
                  <a:gd name="T4" fmla="*/ 18 w 109"/>
                  <a:gd name="T5" fmla="*/ 32 h 65"/>
                  <a:gd name="T6" fmla="*/ 33 w 109"/>
                  <a:gd name="T7" fmla="*/ 17 h 65"/>
                  <a:gd name="T8" fmla="*/ 37 w 109"/>
                  <a:gd name="T9" fmla="*/ 17 h 65"/>
                  <a:gd name="T10" fmla="*/ 77 w 109"/>
                  <a:gd name="T11" fmla="*/ 17 h 65"/>
                  <a:gd name="T12" fmla="*/ 92 w 109"/>
                  <a:gd name="T13" fmla="*/ 32 h 65"/>
                  <a:gd name="T14" fmla="*/ 92 w 109"/>
                  <a:gd name="T15" fmla="*/ 35 h 65"/>
                  <a:gd name="T16" fmla="*/ 89 w 109"/>
                  <a:gd name="T17" fmla="*/ 42 h 65"/>
                  <a:gd name="T18" fmla="*/ 108 w 109"/>
                  <a:gd name="T19" fmla="*/ 42 h 65"/>
                  <a:gd name="T20" fmla="*/ 109 w 109"/>
                  <a:gd name="T21" fmla="*/ 35 h 65"/>
                  <a:gd name="T22" fmla="*/ 109 w 109"/>
                  <a:gd name="T23" fmla="*/ 35 h 65"/>
                  <a:gd name="T24" fmla="*/ 109 w 109"/>
                  <a:gd name="T25" fmla="*/ 32 h 65"/>
                  <a:gd name="T26" fmla="*/ 77 w 109"/>
                  <a:gd name="T27" fmla="*/ 0 h 65"/>
                  <a:gd name="T28" fmla="*/ 37 w 109"/>
                  <a:gd name="T29" fmla="*/ 0 h 65"/>
                  <a:gd name="T30" fmla="*/ 33 w 109"/>
                  <a:gd name="T31" fmla="*/ 0 h 65"/>
                  <a:gd name="T32" fmla="*/ 0 w 109"/>
                  <a:gd name="T33" fmla="*/ 32 h 65"/>
                  <a:gd name="T34" fmla="*/ 33 w 109"/>
                  <a:gd name="T35" fmla="*/ 65 h 65"/>
                  <a:gd name="T36" fmla="*/ 56 w 109"/>
                  <a:gd name="T37" fmla="*/ 65 h 65"/>
                  <a:gd name="T38" fmla="*/ 41 w 109"/>
                  <a:gd name="T39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9" h="65">
                    <a:moveTo>
                      <a:pt x="41" y="48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24" y="48"/>
                      <a:pt x="18" y="41"/>
                      <a:pt x="18" y="32"/>
                    </a:cubicBezTo>
                    <a:cubicBezTo>
                      <a:pt x="18" y="24"/>
                      <a:pt x="24" y="17"/>
                      <a:pt x="33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85" y="17"/>
                      <a:pt x="92" y="24"/>
                      <a:pt x="92" y="32"/>
                    </a:cubicBezTo>
                    <a:cubicBezTo>
                      <a:pt x="92" y="33"/>
                      <a:pt x="92" y="34"/>
                      <a:pt x="92" y="35"/>
                    </a:cubicBezTo>
                    <a:cubicBezTo>
                      <a:pt x="91" y="38"/>
                      <a:pt x="90" y="40"/>
                      <a:pt x="89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0"/>
                      <a:pt x="109" y="38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4"/>
                      <a:pt x="109" y="33"/>
                      <a:pt x="109" y="32"/>
                    </a:cubicBezTo>
                    <a:cubicBezTo>
                      <a:pt x="109" y="15"/>
                      <a:pt x="95" y="0"/>
                      <a:pt x="7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3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0" y="61"/>
                      <a:pt x="44" y="55"/>
                      <a:pt x="4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6" name="Freeform 189"/>
              <p:cNvSpPr>
                <a:spLocks noEditPoints="1"/>
              </p:cNvSpPr>
              <p:nvPr/>
            </p:nvSpPr>
            <p:spPr bwMode="auto">
              <a:xfrm>
                <a:off x="3950749" y="4248125"/>
                <a:ext cx="202761" cy="204930"/>
              </a:xfrm>
              <a:custGeom>
                <a:avLst/>
                <a:gdLst>
                  <a:gd name="T0" fmla="*/ 40 w 79"/>
                  <a:gd name="T1" fmla="*/ 0 h 80"/>
                  <a:gd name="T2" fmla="*/ 0 w 79"/>
                  <a:gd name="T3" fmla="*/ 40 h 80"/>
                  <a:gd name="T4" fmla="*/ 40 w 79"/>
                  <a:gd name="T5" fmla="*/ 80 h 80"/>
                  <a:gd name="T6" fmla="*/ 79 w 79"/>
                  <a:gd name="T7" fmla="*/ 40 h 80"/>
                  <a:gd name="T8" fmla="*/ 40 w 79"/>
                  <a:gd name="T9" fmla="*/ 0 h 80"/>
                  <a:gd name="T10" fmla="*/ 63 w 79"/>
                  <a:gd name="T11" fmla="*/ 46 h 80"/>
                  <a:gd name="T12" fmla="*/ 46 w 79"/>
                  <a:gd name="T13" fmla="*/ 46 h 80"/>
                  <a:gd name="T14" fmla="*/ 46 w 79"/>
                  <a:gd name="T15" fmla="*/ 63 h 80"/>
                  <a:gd name="T16" fmla="*/ 33 w 79"/>
                  <a:gd name="T17" fmla="*/ 63 h 80"/>
                  <a:gd name="T18" fmla="*/ 33 w 79"/>
                  <a:gd name="T19" fmla="*/ 46 h 80"/>
                  <a:gd name="T20" fmla="*/ 17 w 79"/>
                  <a:gd name="T21" fmla="*/ 46 h 80"/>
                  <a:gd name="T22" fmla="*/ 17 w 79"/>
                  <a:gd name="T23" fmla="*/ 34 h 80"/>
                  <a:gd name="T24" fmla="*/ 33 w 79"/>
                  <a:gd name="T25" fmla="*/ 34 h 80"/>
                  <a:gd name="T26" fmla="*/ 33 w 79"/>
                  <a:gd name="T27" fmla="*/ 17 h 80"/>
                  <a:gd name="T28" fmla="*/ 46 w 79"/>
                  <a:gd name="T29" fmla="*/ 17 h 80"/>
                  <a:gd name="T30" fmla="*/ 46 w 79"/>
                  <a:gd name="T31" fmla="*/ 34 h 80"/>
                  <a:gd name="T32" fmla="*/ 63 w 79"/>
                  <a:gd name="T33" fmla="*/ 34 h 80"/>
                  <a:gd name="T34" fmla="*/ 63 w 79"/>
                  <a:gd name="T35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79" y="62"/>
                      <a:pt x="79" y="40"/>
                    </a:cubicBezTo>
                    <a:cubicBezTo>
                      <a:pt x="79" y="18"/>
                      <a:pt x="62" y="0"/>
                      <a:pt x="40" y="0"/>
                    </a:cubicBezTo>
                    <a:close/>
                    <a:moveTo>
                      <a:pt x="63" y="46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63" y="34"/>
                      <a:pt x="63" y="34"/>
                      <a:pt x="63" y="34"/>
                    </a:cubicBez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7" name="Rectangle 190"/>
              <p:cNvSpPr>
                <a:spLocks noChangeArrowheads="1"/>
              </p:cNvSpPr>
              <p:nvPr/>
            </p:nvSpPr>
            <p:spPr bwMode="auto">
              <a:xfrm>
                <a:off x="4200135" y="4356553"/>
                <a:ext cx="30360" cy="1019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8" name="Rectangle 191"/>
              <p:cNvSpPr>
                <a:spLocks noChangeArrowheads="1"/>
              </p:cNvSpPr>
              <p:nvPr/>
            </p:nvSpPr>
            <p:spPr bwMode="auto">
              <a:xfrm>
                <a:off x="4164354" y="4392335"/>
                <a:ext cx="101923" cy="303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9" name="Rectangle 192"/>
              <p:cNvSpPr>
                <a:spLocks noChangeArrowheads="1"/>
              </p:cNvSpPr>
              <p:nvPr/>
            </p:nvSpPr>
            <p:spPr bwMode="auto">
              <a:xfrm>
                <a:off x="3879187" y="4386913"/>
                <a:ext cx="18433" cy="6180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30" name="Rectangle 193"/>
              <p:cNvSpPr>
                <a:spLocks noChangeArrowheads="1"/>
              </p:cNvSpPr>
              <p:nvPr/>
            </p:nvSpPr>
            <p:spPr bwMode="auto">
              <a:xfrm>
                <a:off x="3858586" y="4407515"/>
                <a:ext cx="61805" cy="173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3385285" y="4153065"/>
            <a:ext cx="661240" cy="661240"/>
            <a:chOff x="3385285" y="4153065"/>
            <a:chExt cx="661240" cy="661240"/>
          </a:xfrm>
        </p:grpSpPr>
        <p:grpSp>
          <p:nvGrpSpPr>
            <p:cNvPr id="7" name="组合 6"/>
            <p:cNvGrpSpPr/>
            <p:nvPr/>
          </p:nvGrpSpPr>
          <p:grpSpPr>
            <a:xfrm>
              <a:off x="3385285" y="4153065"/>
              <a:ext cx="661240" cy="661240"/>
              <a:chOff x="3092450" y="4083050"/>
              <a:chExt cx="800100" cy="8001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schemeClr val="accent1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615394" y="4359694"/>
              <a:ext cx="226105" cy="259489"/>
              <a:chOff x="2733098" y="4187405"/>
              <a:chExt cx="484675" cy="556238"/>
            </a:xfrm>
            <a:solidFill>
              <a:schemeClr val="bg1"/>
            </a:solidFill>
          </p:grpSpPr>
          <p:sp>
            <p:nvSpPr>
              <p:cNvPr id="32" name="Oval 302"/>
              <p:cNvSpPr>
                <a:spLocks noChangeArrowheads="1"/>
              </p:cNvSpPr>
              <p:nvPr/>
            </p:nvSpPr>
            <p:spPr bwMode="auto">
              <a:xfrm>
                <a:off x="2849117" y="4187405"/>
                <a:ext cx="84574" cy="10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33" name="Freeform 303"/>
              <p:cNvSpPr>
                <a:spLocks noEditPoints="1"/>
              </p:cNvSpPr>
              <p:nvPr/>
            </p:nvSpPr>
            <p:spPr bwMode="auto">
              <a:xfrm>
                <a:off x="2733098" y="4304508"/>
                <a:ext cx="310105" cy="439135"/>
              </a:xfrm>
              <a:custGeom>
                <a:avLst/>
                <a:gdLst>
                  <a:gd name="T0" fmla="*/ 121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6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8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3 w 121"/>
                  <a:gd name="T33" fmla="*/ 36 h 171"/>
                  <a:gd name="T34" fmla="*/ 1 w 121"/>
                  <a:gd name="T35" fmla="*/ 48 h 171"/>
                  <a:gd name="T36" fmla="*/ 2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5 h 171"/>
                  <a:gd name="T44" fmla="*/ 33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4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1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1"/>
                      <a:pt x="76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1"/>
                      <a:pt x="42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6" y="2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4" y="82"/>
                      <a:pt x="29" y="80"/>
                      <a:pt x="33" y="78"/>
                    </a:cubicBezTo>
                    <a:cubicBezTo>
                      <a:pt x="33" y="82"/>
                      <a:pt x="33" y="86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1" y="161"/>
                      <a:pt x="61" y="148"/>
                      <a:pt x="61" y="134"/>
                    </a:cubicBezTo>
                    <a:cubicBezTo>
                      <a:pt x="58" y="127"/>
                      <a:pt x="56" y="118"/>
                      <a:pt x="56" y="110"/>
                    </a:cubicBezTo>
                    <a:cubicBezTo>
                      <a:pt x="56" y="74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2"/>
                      <a:pt x="74" y="42"/>
                      <a:pt x="74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34" name="Freeform 304"/>
              <p:cNvSpPr>
                <a:spLocks/>
              </p:cNvSpPr>
              <p:nvPr/>
            </p:nvSpPr>
            <p:spPr bwMode="auto">
              <a:xfrm>
                <a:off x="2897909" y="4668827"/>
                <a:ext cx="60720" cy="74816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35" name="Freeform 305"/>
              <p:cNvSpPr>
                <a:spLocks/>
              </p:cNvSpPr>
              <p:nvPr/>
            </p:nvSpPr>
            <p:spPr bwMode="auto">
              <a:xfrm>
                <a:off x="3035614" y="4422694"/>
                <a:ext cx="54214" cy="41203"/>
              </a:xfrm>
              <a:custGeom>
                <a:avLst/>
                <a:gdLst>
                  <a:gd name="T0" fmla="*/ 43 w 50"/>
                  <a:gd name="T1" fmla="*/ 0 h 38"/>
                  <a:gd name="T2" fmla="*/ 36 w 50"/>
                  <a:gd name="T3" fmla="*/ 0 h 38"/>
                  <a:gd name="T4" fmla="*/ 14 w 50"/>
                  <a:gd name="T5" fmla="*/ 0 h 38"/>
                  <a:gd name="T6" fmla="*/ 7 w 50"/>
                  <a:gd name="T7" fmla="*/ 0 h 38"/>
                  <a:gd name="T8" fmla="*/ 0 w 50"/>
                  <a:gd name="T9" fmla="*/ 38 h 38"/>
                  <a:gd name="T10" fmla="*/ 14 w 50"/>
                  <a:gd name="T11" fmla="*/ 38 h 38"/>
                  <a:gd name="T12" fmla="*/ 36 w 50"/>
                  <a:gd name="T13" fmla="*/ 38 h 38"/>
                  <a:gd name="T14" fmla="*/ 50 w 50"/>
                  <a:gd name="T15" fmla="*/ 38 h 38"/>
                  <a:gd name="T16" fmla="*/ 43 w 5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43" y="0"/>
                    </a:moveTo>
                    <a:lnTo>
                      <a:pt x="36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14" y="38"/>
                    </a:lnTo>
                    <a:lnTo>
                      <a:pt x="36" y="38"/>
                    </a:lnTo>
                    <a:lnTo>
                      <a:pt x="50" y="38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36" name="Freeform 306"/>
              <p:cNvSpPr>
                <a:spLocks/>
              </p:cNvSpPr>
              <p:nvPr/>
            </p:nvSpPr>
            <p:spPr bwMode="auto">
              <a:xfrm>
                <a:off x="2964051" y="4430285"/>
                <a:ext cx="61805" cy="59636"/>
              </a:xfrm>
              <a:custGeom>
                <a:avLst/>
                <a:gdLst>
                  <a:gd name="T0" fmla="*/ 33 w 57"/>
                  <a:gd name="T1" fmla="*/ 0 h 55"/>
                  <a:gd name="T2" fmla="*/ 26 w 57"/>
                  <a:gd name="T3" fmla="*/ 5 h 55"/>
                  <a:gd name="T4" fmla="*/ 7 w 57"/>
                  <a:gd name="T5" fmla="*/ 14 h 55"/>
                  <a:gd name="T6" fmla="*/ 0 w 57"/>
                  <a:gd name="T7" fmla="*/ 19 h 55"/>
                  <a:gd name="T8" fmla="*/ 14 w 57"/>
                  <a:gd name="T9" fmla="*/ 55 h 55"/>
                  <a:gd name="T10" fmla="*/ 28 w 57"/>
                  <a:gd name="T11" fmla="*/ 47 h 55"/>
                  <a:gd name="T12" fmla="*/ 45 w 57"/>
                  <a:gd name="T13" fmla="*/ 38 h 55"/>
                  <a:gd name="T14" fmla="*/ 57 w 57"/>
                  <a:gd name="T15" fmla="*/ 31 h 55"/>
                  <a:gd name="T16" fmla="*/ 33 w 5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3" y="0"/>
                    </a:moveTo>
                    <a:lnTo>
                      <a:pt x="26" y="5"/>
                    </a:lnTo>
                    <a:lnTo>
                      <a:pt x="7" y="14"/>
                    </a:lnTo>
                    <a:lnTo>
                      <a:pt x="0" y="19"/>
                    </a:lnTo>
                    <a:lnTo>
                      <a:pt x="14" y="55"/>
                    </a:lnTo>
                    <a:lnTo>
                      <a:pt x="28" y="47"/>
                    </a:lnTo>
                    <a:lnTo>
                      <a:pt x="45" y="38"/>
                    </a:lnTo>
                    <a:lnTo>
                      <a:pt x="57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37" name="Freeform 307"/>
              <p:cNvSpPr>
                <a:spLocks/>
              </p:cNvSpPr>
              <p:nvPr/>
            </p:nvSpPr>
            <p:spPr bwMode="auto">
              <a:xfrm>
                <a:off x="2909837" y="4479077"/>
                <a:ext cx="61805" cy="61805"/>
              </a:xfrm>
              <a:custGeom>
                <a:avLst/>
                <a:gdLst>
                  <a:gd name="T0" fmla="*/ 19 w 57"/>
                  <a:gd name="T1" fmla="*/ 0 h 57"/>
                  <a:gd name="T2" fmla="*/ 15 w 57"/>
                  <a:gd name="T3" fmla="*/ 7 h 57"/>
                  <a:gd name="T4" fmla="*/ 5 w 57"/>
                  <a:gd name="T5" fmla="*/ 26 h 57"/>
                  <a:gd name="T6" fmla="*/ 0 w 57"/>
                  <a:gd name="T7" fmla="*/ 33 h 57"/>
                  <a:gd name="T8" fmla="*/ 31 w 57"/>
                  <a:gd name="T9" fmla="*/ 57 h 57"/>
                  <a:gd name="T10" fmla="*/ 38 w 57"/>
                  <a:gd name="T11" fmla="*/ 45 h 57"/>
                  <a:gd name="T12" fmla="*/ 50 w 57"/>
                  <a:gd name="T13" fmla="*/ 26 h 57"/>
                  <a:gd name="T14" fmla="*/ 57 w 57"/>
                  <a:gd name="T15" fmla="*/ 14 h 57"/>
                  <a:gd name="T16" fmla="*/ 19 w 57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19" y="0"/>
                    </a:moveTo>
                    <a:lnTo>
                      <a:pt x="15" y="7"/>
                    </a:lnTo>
                    <a:lnTo>
                      <a:pt x="5" y="26"/>
                    </a:lnTo>
                    <a:lnTo>
                      <a:pt x="0" y="33"/>
                    </a:lnTo>
                    <a:lnTo>
                      <a:pt x="31" y="57"/>
                    </a:lnTo>
                    <a:lnTo>
                      <a:pt x="38" y="45"/>
                    </a:lnTo>
                    <a:lnTo>
                      <a:pt x="50" y="26"/>
                    </a:lnTo>
                    <a:lnTo>
                      <a:pt x="57" y="1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38" name="Freeform 308"/>
              <p:cNvSpPr>
                <a:spLocks/>
              </p:cNvSpPr>
              <p:nvPr/>
            </p:nvSpPr>
            <p:spPr bwMode="auto">
              <a:xfrm>
                <a:off x="2897909" y="4550640"/>
                <a:ext cx="40119" cy="52046"/>
              </a:xfrm>
              <a:custGeom>
                <a:avLst/>
                <a:gdLst>
                  <a:gd name="T0" fmla="*/ 0 w 37"/>
                  <a:gd name="T1" fmla="*/ 5 h 48"/>
                  <a:gd name="T2" fmla="*/ 0 w 37"/>
                  <a:gd name="T3" fmla="*/ 14 h 48"/>
                  <a:gd name="T4" fmla="*/ 0 w 37"/>
                  <a:gd name="T5" fmla="*/ 33 h 48"/>
                  <a:gd name="T6" fmla="*/ 0 w 37"/>
                  <a:gd name="T7" fmla="*/ 43 h 48"/>
                  <a:gd name="T8" fmla="*/ 37 w 37"/>
                  <a:gd name="T9" fmla="*/ 48 h 48"/>
                  <a:gd name="T10" fmla="*/ 37 w 37"/>
                  <a:gd name="T11" fmla="*/ 33 h 48"/>
                  <a:gd name="T12" fmla="*/ 37 w 37"/>
                  <a:gd name="T13" fmla="*/ 14 h 48"/>
                  <a:gd name="T14" fmla="*/ 37 w 37"/>
                  <a:gd name="T15" fmla="*/ 0 h 48"/>
                  <a:gd name="T16" fmla="*/ 0 w 37"/>
                  <a:gd name="T17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0" y="5"/>
                    </a:moveTo>
                    <a:lnTo>
                      <a:pt x="0" y="1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7" y="48"/>
                    </a:lnTo>
                    <a:lnTo>
                      <a:pt x="37" y="33"/>
                    </a:lnTo>
                    <a:lnTo>
                      <a:pt x="37" y="14"/>
                    </a:lnTo>
                    <a:lnTo>
                      <a:pt x="3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39" name="Freeform 309"/>
              <p:cNvSpPr>
                <a:spLocks/>
              </p:cNvSpPr>
              <p:nvPr/>
            </p:nvSpPr>
            <p:spPr bwMode="auto">
              <a:xfrm>
                <a:off x="2905500" y="4612444"/>
                <a:ext cx="58551" cy="61805"/>
              </a:xfrm>
              <a:custGeom>
                <a:avLst/>
                <a:gdLst>
                  <a:gd name="T0" fmla="*/ 0 w 54"/>
                  <a:gd name="T1" fmla="*/ 26 h 57"/>
                  <a:gd name="T2" fmla="*/ 4 w 54"/>
                  <a:gd name="T3" fmla="*/ 33 h 57"/>
                  <a:gd name="T4" fmla="*/ 14 w 54"/>
                  <a:gd name="T5" fmla="*/ 50 h 57"/>
                  <a:gd name="T6" fmla="*/ 19 w 54"/>
                  <a:gd name="T7" fmla="*/ 57 h 57"/>
                  <a:gd name="T8" fmla="*/ 54 w 54"/>
                  <a:gd name="T9" fmla="*/ 43 h 57"/>
                  <a:gd name="T10" fmla="*/ 47 w 54"/>
                  <a:gd name="T11" fmla="*/ 31 h 57"/>
                  <a:gd name="T12" fmla="*/ 37 w 54"/>
                  <a:gd name="T13" fmla="*/ 14 h 57"/>
                  <a:gd name="T14" fmla="*/ 30 w 54"/>
                  <a:gd name="T15" fmla="*/ 0 h 57"/>
                  <a:gd name="T16" fmla="*/ 0 w 54"/>
                  <a:gd name="T17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7">
                    <a:moveTo>
                      <a:pt x="0" y="26"/>
                    </a:moveTo>
                    <a:lnTo>
                      <a:pt x="4" y="33"/>
                    </a:lnTo>
                    <a:lnTo>
                      <a:pt x="14" y="50"/>
                    </a:lnTo>
                    <a:lnTo>
                      <a:pt x="19" y="57"/>
                    </a:lnTo>
                    <a:lnTo>
                      <a:pt x="54" y="43"/>
                    </a:lnTo>
                    <a:lnTo>
                      <a:pt x="47" y="31"/>
                    </a:lnTo>
                    <a:lnTo>
                      <a:pt x="37" y="14"/>
                    </a:lnTo>
                    <a:lnTo>
                      <a:pt x="3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0" name="Freeform 310"/>
              <p:cNvSpPr>
                <a:spLocks/>
              </p:cNvSpPr>
              <p:nvPr/>
            </p:nvSpPr>
            <p:spPr bwMode="auto">
              <a:xfrm>
                <a:off x="2954292" y="4668827"/>
                <a:ext cx="60720" cy="58551"/>
              </a:xfrm>
              <a:custGeom>
                <a:avLst/>
                <a:gdLst>
                  <a:gd name="T0" fmla="*/ 0 w 56"/>
                  <a:gd name="T1" fmla="*/ 35 h 54"/>
                  <a:gd name="T2" fmla="*/ 7 w 56"/>
                  <a:gd name="T3" fmla="*/ 40 h 54"/>
                  <a:gd name="T4" fmla="*/ 26 w 56"/>
                  <a:gd name="T5" fmla="*/ 50 h 54"/>
                  <a:gd name="T6" fmla="*/ 30 w 56"/>
                  <a:gd name="T7" fmla="*/ 54 h 54"/>
                  <a:gd name="T8" fmla="*/ 56 w 56"/>
                  <a:gd name="T9" fmla="*/ 24 h 54"/>
                  <a:gd name="T10" fmla="*/ 45 w 56"/>
                  <a:gd name="T11" fmla="*/ 17 h 54"/>
                  <a:gd name="T12" fmla="*/ 26 w 56"/>
                  <a:gd name="T13" fmla="*/ 7 h 54"/>
                  <a:gd name="T14" fmla="*/ 14 w 56"/>
                  <a:gd name="T15" fmla="*/ 0 h 54"/>
                  <a:gd name="T16" fmla="*/ 0 w 56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0" y="35"/>
                    </a:moveTo>
                    <a:lnTo>
                      <a:pt x="7" y="40"/>
                    </a:lnTo>
                    <a:lnTo>
                      <a:pt x="26" y="50"/>
                    </a:lnTo>
                    <a:lnTo>
                      <a:pt x="30" y="54"/>
                    </a:lnTo>
                    <a:lnTo>
                      <a:pt x="56" y="24"/>
                    </a:lnTo>
                    <a:lnTo>
                      <a:pt x="45" y="17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1" name="Freeform 311"/>
              <p:cNvSpPr>
                <a:spLocks/>
              </p:cNvSpPr>
              <p:nvPr/>
            </p:nvSpPr>
            <p:spPr bwMode="auto">
              <a:xfrm>
                <a:off x="3022602" y="4699187"/>
                <a:ext cx="54214" cy="44456"/>
              </a:xfrm>
              <a:custGeom>
                <a:avLst/>
                <a:gdLst>
                  <a:gd name="T0" fmla="*/ 8 w 50"/>
                  <a:gd name="T1" fmla="*/ 41 h 41"/>
                  <a:gd name="T2" fmla="*/ 15 w 50"/>
                  <a:gd name="T3" fmla="*/ 41 h 41"/>
                  <a:gd name="T4" fmla="*/ 36 w 50"/>
                  <a:gd name="T5" fmla="*/ 41 h 41"/>
                  <a:gd name="T6" fmla="*/ 43 w 50"/>
                  <a:gd name="T7" fmla="*/ 41 h 41"/>
                  <a:gd name="T8" fmla="*/ 50 w 50"/>
                  <a:gd name="T9" fmla="*/ 0 h 41"/>
                  <a:gd name="T10" fmla="*/ 36 w 50"/>
                  <a:gd name="T11" fmla="*/ 0 h 41"/>
                  <a:gd name="T12" fmla="*/ 15 w 50"/>
                  <a:gd name="T13" fmla="*/ 0 h 41"/>
                  <a:gd name="T14" fmla="*/ 0 w 50"/>
                  <a:gd name="T15" fmla="*/ 0 h 41"/>
                  <a:gd name="T16" fmla="*/ 8 w 50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8" y="41"/>
                    </a:moveTo>
                    <a:lnTo>
                      <a:pt x="15" y="41"/>
                    </a:lnTo>
                    <a:lnTo>
                      <a:pt x="36" y="41"/>
                    </a:lnTo>
                    <a:lnTo>
                      <a:pt x="43" y="41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2" name="Freeform 312"/>
              <p:cNvSpPr>
                <a:spLocks/>
              </p:cNvSpPr>
              <p:nvPr/>
            </p:nvSpPr>
            <p:spPr bwMode="auto">
              <a:xfrm>
                <a:off x="3087659" y="4674248"/>
                <a:ext cx="60720" cy="58551"/>
              </a:xfrm>
              <a:custGeom>
                <a:avLst/>
                <a:gdLst>
                  <a:gd name="T0" fmla="*/ 26 w 56"/>
                  <a:gd name="T1" fmla="*/ 54 h 54"/>
                  <a:gd name="T2" fmla="*/ 30 w 56"/>
                  <a:gd name="T3" fmla="*/ 52 h 54"/>
                  <a:gd name="T4" fmla="*/ 49 w 56"/>
                  <a:gd name="T5" fmla="*/ 40 h 54"/>
                  <a:gd name="T6" fmla="*/ 56 w 56"/>
                  <a:gd name="T7" fmla="*/ 38 h 54"/>
                  <a:gd name="T8" fmla="*/ 42 w 56"/>
                  <a:gd name="T9" fmla="*/ 0 h 54"/>
                  <a:gd name="T10" fmla="*/ 30 w 56"/>
                  <a:gd name="T11" fmla="*/ 7 h 54"/>
                  <a:gd name="T12" fmla="*/ 11 w 56"/>
                  <a:gd name="T13" fmla="*/ 19 h 54"/>
                  <a:gd name="T14" fmla="*/ 0 w 56"/>
                  <a:gd name="T15" fmla="*/ 26 h 54"/>
                  <a:gd name="T16" fmla="*/ 26 w 56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26" y="54"/>
                    </a:moveTo>
                    <a:lnTo>
                      <a:pt x="30" y="52"/>
                    </a:lnTo>
                    <a:lnTo>
                      <a:pt x="49" y="40"/>
                    </a:lnTo>
                    <a:lnTo>
                      <a:pt x="56" y="38"/>
                    </a:lnTo>
                    <a:lnTo>
                      <a:pt x="42" y="0"/>
                    </a:lnTo>
                    <a:lnTo>
                      <a:pt x="30" y="7"/>
                    </a:lnTo>
                    <a:lnTo>
                      <a:pt x="11" y="19"/>
                    </a:lnTo>
                    <a:lnTo>
                      <a:pt x="0" y="26"/>
                    </a:lnTo>
                    <a:lnTo>
                      <a:pt x="2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3" name="Freeform 313"/>
              <p:cNvSpPr>
                <a:spLocks/>
              </p:cNvSpPr>
              <p:nvPr/>
            </p:nvSpPr>
            <p:spPr bwMode="auto">
              <a:xfrm>
                <a:off x="3144042" y="4625456"/>
                <a:ext cx="58551" cy="58551"/>
              </a:xfrm>
              <a:custGeom>
                <a:avLst/>
                <a:gdLst>
                  <a:gd name="T0" fmla="*/ 35 w 54"/>
                  <a:gd name="T1" fmla="*/ 54 h 54"/>
                  <a:gd name="T2" fmla="*/ 40 w 54"/>
                  <a:gd name="T3" fmla="*/ 47 h 54"/>
                  <a:gd name="T4" fmla="*/ 49 w 54"/>
                  <a:gd name="T5" fmla="*/ 31 h 54"/>
                  <a:gd name="T6" fmla="*/ 54 w 54"/>
                  <a:gd name="T7" fmla="*/ 23 h 54"/>
                  <a:gd name="T8" fmla="*/ 23 w 54"/>
                  <a:gd name="T9" fmla="*/ 0 h 54"/>
                  <a:gd name="T10" fmla="*/ 16 w 54"/>
                  <a:gd name="T11" fmla="*/ 12 h 54"/>
                  <a:gd name="T12" fmla="*/ 7 w 54"/>
                  <a:gd name="T13" fmla="*/ 28 h 54"/>
                  <a:gd name="T14" fmla="*/ 0 w 54"/>
                  <a:gd name="T15" fmla="*/ 40 h 54"/>
                  <a:gd name="T16" fmla="*/ 35 w 54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4">
                    <a:moveTo>
                      <a:pt x="35" y="54"/>
                    </a:moveTo>
                    <a:lnTo>
                      <a:pt x="40" y="47"/>
                    </a:lnTo>
                    <a:lnTo>
                      <a:pt x="49" y="31"/>
                    </a:lnTo>
                    <a:lnTo>
                      <a:pt x="54" y="23"/>
                    </a:lnTo>
                    <a:lnTo>
                      <a:pt x="23" y="0"/>
                    </a:lnTo>
                    <a:lnTo>
                      <a:pt x="16" y="12"/>
                    </a:lnTo>
                    <a:lnTo>
                      <a:pt x="7" y="28"/>
                    </a:lnTo>
                    <a:lnTo>
                      <a:pt x="0" y="40"/>
                    </a:lnTo>
                    <a:lnTo>
                      <a:pt x="3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4" name="Freeform 314"/>
              <p:cNvSpPr>
                <a:spLocks/>
              </p:cNvSpPr>
              <p:nvPr/>
            </p:nvSpPr>
            <p:spPr bwMode="auto">
              <a:xfrm>
                <a:off x="3174402" y="4563651"/>
                <a:ext cx="43371" cy="50962"/>
              </a:xfrm>
              <a:custGeom>
                <a:avLst/>
                <a:gdLst>
                  <a:gd name="T0" fmla="*/ 40 w 40"/>
                  <a:gd name="T1" fmla="*/ 43 h 47"/>
                  <a:gd name="T2" fmla="*/ 40 w 40"/>
                  <a:gd name="T3" fmla="*/ 33 h 47"/>
                  <a:gd name="T4" fmla="*/ 40 w 40"/>
                  <a:gd name="T5" fmla="*/ 14 h 47"/>
                  <a:gd name="T6" fmla="*/ 40 w 40"/>
                  <a:gd name="T7" fmla="*/ 5 h 47"/>
                  <a:gd name="T8" fmla="*/ 0 w 40"/>
                  <a:gd name="T9" fmla="*/ 0 h 47"/>
                  <a:gd name="T10" fmla="*/ 0 w 40"/>
                  <a:gd name="T11" fmla="*/ 14 h 47"/>
                  <a:gd name="T12" fmla="*/ 0 w 40"/>
                  <a:gd name="T13" fmla="*/ 33 h 47"/>
                  <a:gd name="T14" fmla="*/ 0 w 40"/>
                  <a:gd name="T15" fmla="*/ 47 h 47"/>
                  <a:gd name="T16" fmla="*/ 40 w 40"/>
                  <a:gd name="T1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40" y="43"/>
                    </a:moveTo>
                    <a:lnTo>
                      <a:pt x="40" y="33"/>
                    </a:lnTo>
                    <a:lnTo>
                      <a:pt x="40" y="14"/>
                    </a:lnTo>
                    <a:lnTo>
                      <a:pt x="40" y="5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5" name="Freeform 315"/>
              <p:cNvSpPr>
                <a:spLocks/>
              </p:cNvSpPr>
              <p:nvPr/>
            </p:nvSpPr>
            <p:spPr bwMode="auto">
              <a:xfrm>
                <a:off x="3148379" y="4492088"/>
                <a:ext cx="59636" cy="58551"/>
              </a:xfrm>
              <a:custGeom>
                <a:avLst/>
                <a:gdLst>
                  <a:gd name="T0" fmla="*/ 55 w 55"/>
                  <a:gd name="T1" fmla="*/ 31 h 54"/>
                  <a:gd name="T2" fmla="*/ 52 w 55"/>
                  <a:gd name="T3" fmla="*/ 24 h 54"/>
                  <a:gd name="T4" fmla="*/ 40 w 55"/>
                  <a:gd name="T5" fmla="*/ 7 h 54"/>
                  <a:gd name="T6" fmla="*/ 38 w 55"/>
                  <a:gd name="T7" fmla="*/ 0 h 54"/>
                  <a:gd name="T8" fmla="*/ 0 w 55"/>
                  <a:gd name="T9" fmla="*/ 14 h 54"/>
                  <a:gd name="T10" fmla="*/ 7 w 55"/>
                  <a:gd name="T11" fmla="*/ 26 h 54"/>
                  <a:gd name="T12" fmla="*/ 17 w 55"/>
                  <a:gd name="T13" fmla="*/ 42 h 54"/>
                  <a:gd name="T14" fmla="*/ 24 w 55"/>
                  <a:gd name="T15" fmla="*/ 54 h 54"/>
                  <a:gd name="T16" fmla="*/ 55 w 55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4">
                    <a:moveTo>
                      <a:pt x="55" y="31"/>
                    </a:moveTo>
                    <a:lnTo>
                      <a:pt x="52" y="24"/>
                    </a:lnTo>
                    <a:lnTo>
                      <a:pt x="40" y="7"/>
                    </a:lnTo>
                    <a:lnTo>
                      <a:pt x="38" y="0"/>
                    </a:lnTo>
                    <a:lnTo>
                      <a:pt x="0" y="14"/>
                    </a:lnTo>
                    <a:lnTo>
                      <a:pt x="7" y="26"/>
                    </a:lnTo>
                    <a:lnTo>
                      <a:pt x="17" y="42"/>
                    </a:lnTo>
                    <a:lnTo>
                      <a:pt x="24" y="54"/>
                    </a:lnTo>
                    <a:lnTo>
                      <a:pt x="5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6" name="Freeform 316"/>
              <p:cNvSpPr>
                <a:spLocks/>
              </p:cNvSpPr>
              <p:nvPr/>
            </p:nvSpPr>
            <p:spPr bwMode="auto">
              <a:xfrm>
                <a:off x="3097418" y="4437874"/>
                <a:ext cx="61805" cy="59636"/>
              </a:xfrm>
              <a:custGeom>
                <a:avLst/>
                <a:gdLst>
                  <a:gd name="T0" fmla="*/ 57 w 57"/>
                  <a:gd name="T1" fmla="*/ 17 h 55"/>
                  <a:gd name="T2" fmla="*/ 50 w 57"/>
                  <a:gd name="T3" fmla="*/ 14 h 55"/>
                  <a:gd name="T4" fmla="*/ 33 w 57"/>
                  <a:gd name="T5" fmla="*/ 3 h 55"/>
                  <a:gd name="T6" fmla="*/ 26 w 57"/>
                  <a:gd name="T7" fmla="*/ 0 h 55"/>
                  <a:gd name="T8" fmla="*/ 0 w 57"/>
                  <a:gd name="T9" fmla="*/ 31 h 55"/>
                  <a:gd name="T10" fmla="*/ 14 w 57"/>
                  <a:gd name="T11" fmla="*/ 38 h 55"/>
                  <a:gd name="T12" fmla="*/ 31 w 57"/>
                  <a:gd name="T13" fmla="*/ 48 h 55"/>
                  <a:gd name="T14" fmla="*/ 43 w 57"/>
                  <a:gd name="T15" fmla="*/ 55 h 55"/>
                  <a:gd name="T16" fmla="*/ 57 w 57"/>
                  <a:gd name="T17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57" y="17"/>
                    </a:moveTo>
                    <a:lnTo>
                      <a:pt x="50" y="14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0" y="31"/>
                    </a:lnTo>
                    <a:lnTo>
                      <a:pt x="14" y="38"/>
                    </a:lnTo>
                    <a:lnTo>
                      <a:pt x="31" y="48"/>
                    </a:lnTo>
                    <a:lnTo>
                      <a:pt x="43" y="55"/>
                    </a:lnTo>
                    <a:lnTo>
                      <a:pt x="5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7" name="Freeform 317"/>
              <p:cNvSpPr>
                <a:spLocks noEditPoints="1"/>
              </p:cNvSpPr>
              <p:nvPr/>
            </p:nvSpPr>
            <p:spPr bwMode="auto">
              <a:xfrm>
                <a:off x="2926101" y="4448717"/>
                <a:ext cx="263481" cy="266734"/>
              </a:xfrm>
              <a:custGeom>
                <a:avLst/>
                <a:gdLst>
                  <a:gd name="T0" fmla="*/ 51 w 103"/>
                  <a:gd name="T1" fmla="*/ 104 h 104"/>
                  <a:gd name="T2" fmla="*/ 0 w 103"/>
                  <a:gd name="T3" fmla="*/ 52 h 104"/>
                  <a:gd name="T4" fmla="*/ 51 w 103"/>
                  <a:gd name="T5" fmla="*/ 0 h 104"/>
                  <a:gd name="T6" fmla="*/ 103 w 103"/>
                  <a:gd name="T7" fmla="*/ 52 h 104"/>
                  <a:gd name="T8" fmla="*/ 51 w 103"/>
                  <a:gd name="T9" fmla="*/ 104 h 104"/>
                  <a:gd name="T10" fmla="*/ 51 w 103"/>
                  <a:gd name="T11" fmla="*/ 16 h 104"/>
                  <a:gd name="T12" fmla="*/ 15 w 103"/>
                  <a:gd name="T13" fmla="*/ 52 h 104"/>
                  <a:gd name="T14" fmla="*/ 51 w 103"/>
                  <a:gd name="T15" fmla="*/ 89 h 104"/>
                  <a:gd name="T16" fmla="*/ 87 w 103"/>
                  <a:gd name="T17" fmla="*/ 52 h 104"/>
                  <a:gd name="T18" fmla="*/ 51 w 103"/>
                  <a:gd name="T19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4">
                    <a:moveTo>
                      <a:pt x="51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80" y="0"/>
                      <a:pt x="103" y="24"/>
                      <a:pt x="103" y="52"/>
                    </a:cubicBezTo>
                    <a:cubicBezTo>
                      <a:pt x="103" y="81"/>
                      <a:pt x="80" y="104"/>
                      <a:pt x="51" y="104"/>
                    </a:cubicBezTo>
                    <a:close/>
                    <a:moveTo>
                      <a:pt x="51" y="16"/>
                    </a:moveTo>
                    <a:cubicBezTo>
                      <a:pt x="31" y="16"/>
                      <a:pt x="15" y="32"/>
                      <a:pt x="15" y="52"/>
                    </a:cubicBezTo>
                    <a:cubicBezTo>
                      <a:pt x="15" y="73"/>
                      <a:pt x="31" y="89"/>
                      <a:pt x="51" y="89"/>
                    </a:cubicBezTo>
                    <a:cubicBezTo>
                      <a:pt x="71" y="89"/>
                      <a:pt x="87" y="73"/>
                      <a:pt x="87" y="52"/>
                    </a:cubicBezTo>
                    <a:cubicBezTo>
                      <a:pt x="87" y="32"/>
                      <a:pt x="71" y="16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48" name="Oval 318"/>
              <p:cNvSpPr>
                <a:spLocks noChangeArrowheads="1"/>
              </p:cNvSpPr>
              <p:nvPr/>
            </p:nvSpPr>
            <p:spPr bwMode="auto">
              <a:xfrm>
                <a:off x="2999832" y="4525702"/>
                <a:ext cx="112766" cy="1127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6848921" y="2233323"/>
            <a:ext cx="661240" cy="661240"/>
            <a:chOff x="6848921" y="2233323"/>
            <a:chExt cx="661240" cy="661240"/>
          </a:xfrm>
        </p:grpSpPr>
        <p:grpSp>
          <p:nvGrpSpPr>
            <p:cNvPr id="13" name="组合 12"/>
            <p:cNvGrpSpPr/>
            <p:nvPr/>
          </p:nvGrpSpPr>
          <p:grpSpPr>
            <a:xfrm>
              <a:off x="6848921" y="2233323"/>
              <a:ext cx="661240" cy="661240"/>
              <a:chOff x="3092450" y="4083050"/>
              <a:chExt cx="800100" cy="80010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2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schemeClr val="accent2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7044472" y="2470081"/>
              <a:ext cx="293227" cy="199750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50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1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2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3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4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5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6" name="Freeform 333"/>
              <p:cNvSpPr>
                <a:spLocks/>
              </p:cNvSpPr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7" name="Freeform 334"/>
              <p:cNvSpPr>
                <a:spLocks/>
              </p:cNvSpPr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8" name="Freeform 335"/>
              <p:cNvSpPr>
                <a:spLocks/>
              </p:cNvSpPr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8107376" y="4153065"/>
            <a:ext cx="661240" cy="661240"/>
            <a:chOff x="8107376" y="4153065"/>
            <a:chExt cx="661240" cy="661240"/>
          </a:xfrm>
        </p:grpSpPr>
        <p:grpSp>
          <p:nvGrpSpPr>
            <p:cNvPr id="16" name="组合 15"/>
            <p:cNvGrpSpPr/>
            <p:nvPr/>
          </p:nvGrpSpPr>
          <p:grpSpPr>
            <a:xfrm>
              <a:off x="8107376" y="4153065"/>
              <a:ext cx="661240" cy="661240"/>
              <a:chOff x="3092450" y="4083050"/>
              <a:chExt cx="800100" cy="8001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4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schemeClr val="accent4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343452" y="4398360"/>
              <a:ext cx="204354" cy="181591"/>
              <a:chOff x="6007636" y="4287159"/>
              <a:chExt cx="438051" cy="389258"/>
            </a:xfrm>
            <a:solidFill>
              <a:schemeClr val="bg1"/>
            </a:solidFill>
          </p:grpSpPr>
          <p:sp>
            <p:nvSpPr>
              <p:cNvPr id="60" name="Freeform 824"/>
              <p:cNvSpPr>
                <a:spLocks noEditPoints="1"/>
              </p:cNvSpPr>
              <p:nvPr/>
            </p:nvSpPr>
            <p:spPr bwMode="auto">
              <a:xfrm>
                <a:off x="6007636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2 h 152"/>
                  <a:gd name="T28" fmla="*/ 111 w 171"/>
                  <a:gd name="T29" fmla="*/ 12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3 w 171"/>
                  <a:gd name="T35" fmla="*/ 19 h 152"/>
                  <a:gd name="T36" fmla="*/ 111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lose/>
                    <a:moveTo>
                      <a:pt x="111" y="12"/>
                    </a:move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3" y="23"/>
                      <a:pt x="103" y="19"/>
                    </a:cubicBezTo>
                    <a:cubicBezTo>
                      <a:pt x="103" y="15"/>
                      <a:pt x="107" y="12"/>
                      <a:pt x="111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61" name="Freeform 825"/>
              <p:cNvSpPr>
                <a:spLocks/>
              </p:cNvSpPr>
              <p:nvPr/>
            </p:nvSpPr>
            <p:spPr bwMode="auto">
              <a:xfrm>
                <a:off x="6287381" y="4404262"/>
                <a:ext cx="40119" cy="33613"/>
              </a:xfrm>
              <a:custGeom>
                <a:avLst/>
                <a:gdLst>
                  <a:gd name="T0" fmla="*/ 16 w 16"/>
                  <a:gd name="T1" fmla="*/ 11 h 13"/>
                  <a:gd name="T2" fmla="*/ 13 w 16"/>
                  <a:gd name="T3" fmla="*/ 13 h 13"/>
                  <a:gd name="T4" fmla="*/ 2 w 16"/>
                  <a:gd name="T5" fmla="*/ 13 h 13"/>
                  <a:gd name="T6" fmla="*/ 0 w 16"/>
                  <a:gd name="T7" fmla="*/ 11 h 13"/>
                  <a:gd name="T8" fmla="*/ 0 w 16"/>
                  <a:gd name="T9" fmla="*/ 2 h 13"/>
                  <a:gd name="T10" fmla="*/ 2 w 16"/>
                  <a:gd name="T11" fmla="*/ 0 h 13"/>
                  <a:gd name="T12" fmla="*/ 13 w 16"/>
                  <a:gd name="T13" fmla="*/ 0 h 13"/>
                  <a:gd name="T14" fmla="*/ 16 w 16"/>
                  <a:gd name="T15" fmla="*/ 2 h 13"/>
                  <a:gd name="T16" fmla="*/ 16 w 1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16" y="11"/>
                    </a:moveTo>
                    <a:cubicBezTo>
                      <a:pt x="16" y="12"/>
                      <a:pt x="15" y="13"/>
                      <a:pt x="1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62" name="Freeform 826"/>
              <p:cNvSpPr>
                <a:spLocks/>
              </p:cNvSpPr>
              <p:nvPr/>
            </p:nvSpPr>
            <p:spPr bwMode="auto">
              <a:xfrm>
                <a:off x="6222324" y="4435706"/>
                <a:ext cx="46625" cy="48793"/>
              </a:xfrm>
              <a:custGeom>
                <a:avLst/>
                <a:gdLst>
                  <a:gd name="T0" fmla="*/ 17 w 18"/>
                  <a:gd name="T1" fmla="*/ 4 h 19"/>
                  <a:gd name="T2" fmla="*/ 18 w 18"/>
                  <a:gd name="T3" fmla="*/ 8 h 19"/>
                  <a:gd name="T4" fmla="*/ 12 w 18"/>
                  <a:gd name="T5" fmla="*/ 17 h 19"/>
                  <a:gd name="T6" fmla="*/ 9 w 18"/>
                  <a:gd name="T7" fmla="*/ 18 h 19"/>
                  <a:gd name="T8" fmla="*/ 1 w 18"/>
                  <a:gd name="T9" fmla="*/ 14 h 19"/>
                  <a:gd name="T10" fmla="*/ 0 w 18"/>
                  <a:gd name="T11" fmla="*/ 11 h 19"/>
                  <a:gd name="T12" fmla="*/ 6 w 18"/>
                  <a:gd name="T13" fmla="*/ 1 h 19"/>
                  <a:gd name="T14" fmla="*/ 9 w 18"/>
                  <a:gd name="T15" fmla="*/ 0 h 19"/>
                  <a:gd name="T16" fmla="*/ 17 w 18"/>
                  <a:gd name="T17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17" y="4"/>
                    </a:moveTo>
                    <a:cubicBezTo>
                      <a:pt x="18" y="5"/>
                      <a:pt x="18" y="7"/>
                      <a:pt x="18" y="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9"/>
                      <a:pt x="10" y="19"/>
                      <a:pt x="9" y="18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8" y="0"/>
                      <a:pt x="9" y="0"/>
                    </a:cubicBezTo>
                    <a:lnTo>
                      <a:pt x="1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63" name="Freeform 827"/>
              <p:cNvSpPr>
                <a:spLocks/>
              </p:cNvSpPr>
              <p:nvPr/>
            </p:nvSpPr>
            <p:spPr bwMode="auto">
              <a:xfrm>
                <a:off x="6225577" y="4505100"/>
                <a:ext cx="45540" cy="50962"/>
              </a:xfrm>
              <a:custGeom>
                <a:avLst/>
                <a:gdLst>
                  <a:gd name="T0" fmla="*/ 9 w 18"/>
                  <a:gd name="T1" fmla="*/ 1 h 20"/>
                  <a:gd name="T2" fmla="*/ 12 w 18"/>
                  <a:gd name="T3" fmla="*/ 2 h 20"/>
                  <a:gd name="T4" fmla="*/ 18 w 18"/>
                  <a:gd name="T5" fmla="*/ 12 h 20"/>
                  <a:gd name="T6" fmla="*/ 17 w 18"/>
                  <a:gd name="T7" fmla="*/ 15 h 20"/>
                  <a:gd name="T8" fmla="*/ 9 w 18"/>
                  <a:gd name="T9" fmla="*/ 19 h 20"/>
                  <a:gd name="T10" fmla="*/ 6 w 18"/>
                  <a:gd name="T11" fmla="*/ 18 h 20"/>
                  <a:gd name="T12" fmla="*/ 0 w 18"/>
                  <a:gd name="T13" fmla="*/ 9 h 20"/>
                  <a:gd name="T14" fmla="*/ 1 w 18"/>
                  <a:gd name="T15" fmla="*/ 5 h 20"/>
                  <a:gd name="T16" fmla="*/ 9 w 18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0">
                    <a:moveTo>
                      <a:pt x="9" y="1"/>
                    </a:moveTo>
                    <a:cubicBezTo>
                      <a:pt x="10" y="0"/>
                      <a:pt x="11" y="1"/>
                      <a:pt x="12" y="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3"/>
                      <a:pt x="18" y="14"/>
                      <a:pt x="17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7" y="20"/>
                      <a:pt x="6" y="1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6"/>
                      <a:pt x="1" y="5"/>
                    </a:cubicBezTo>
                    <a:lnTo>
                      <a:pt x="9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64" name="Freeform 828"/>
              <p:cNvSpPr>
                <a:spLocks/>
              </p:cNvSpPr>
              <p:nvPr/>
            </p:nvSpPr>
            <p:spPr bwMode="auto">
              <a:xfrm>
                <a:off x="6291718" y="4548471"/>
                <a:ext cx="41203" cy="33613"/>
              </a:xfrm>
              <a:custGeom>
                <a:avLst/>
                <a:gdLst>
                  <a:gd name="T0" fmla="*/ 0 w 16"/>
                  <a:gd name="T1" fmla="*/ 2 h 13"/>
                  <a:gd name="T2" fmla="*/ 2 w 16"/>
                  <a:gd name="T3" fmla="*/ 0 h 13"/>
                  <a:gd name="T4" fmla="*/ 13 w 16"/>
                  <a:gd name="T5" fmla="*/ 0 h 13"/>
                  <a:gd name="T6" fmla="*/ 16 w 16"/>
                  <a:gd name="T7" fmla="*/ 2 h 13"/>
                  <a:gd name="T8" fmla="*/ 16 w 16"/>
                  <a:gd name="T9" fmla="*/ 10 h 13"/>
                  <a:gd name="T10" fmla="*/ 13 w 16"/>
                  <a:gd name="T11" fmla="*/ 13 h 13"/>
                  <a:gd name="T12" fmla="*/ 2 w 16"/>
                  <a:gd name="T13" fmla="*/ 13 h 13"/>
                  <a:gd name="T14" fmla="*/ 0 w 16"/>
                  <a:gd name="T15" fmla="*/ 10 h 13"/>
                  <a:gd name="T16" fmla="*/ 0 w 16"/>
                  <a:gd name="T1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2"/>
                      <a:pt x="15" y="13"/>
                      <a:pt x="1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65" name="Freeform 829"/>
              <p:cNvSpPr>
                <a:spLocks/>
              </p:cNvSpPr>
              <p:nvPr/>
            </p:nvSpPr>
            <p:spPr bwMode="auto">
              <a:xfrm>
                <a:off x="6348101" y="4501847"/>
                <a:ext cx="48793" cy="48793"/>
              </a:xfrm>
              <a:custGeom>
                <a:avLst/>
                <a:gdLst>
                  <a:gd name="T0" fmla="*/ 2 w 19"/>
                  <a:gd name="T1" fmla="*/ 14 h 19"/>
                  <a:gd name="T2" fmla="*/ 1 w 19"/>
                  <a:gd name="T3" fmla="*/ 11 h 19"/>
                  <a:gd name="T4" fmla="*/ 6 w 19"/>
                  <a:gd name="T5" fmla="*/ 1 h 19"/>
                  <a:gd name="T6" fmla="*/ 10 w 19"/>
                  <a:gd name="T7" fmla="*/ 0 h 19"/>
                  <a:gd name="T8" fmla="*/ 17 w 19"/>
                  <a:gd name="T9" fmla="*/ 5 h 19"/>
                  <a:gd name="T10" fmla="*/ 18 w 19"/>
                  <a:gd name="T11" fmla="*/ 8 h 19"/>
                  <a:gd name="T12" fmla="*/ 12 w 19"/>
                  <a:gd name="T13" fmla="*/ 18 h 19"/>
                  <a:gd name="T14" fmla="*/ 9 w 19"/>
                  <a:gd name="T15" fmla="*/ 19 h 19"/>
                  <a:gd name="T16" fmla="*/ 2 w 19"/>
                  <a:gd name="T1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2" y="14"/>
                    </a:moveTo>
                    <a:cubicBezTo>
                      <a:pt x="1" y="14"/>
                      <a:pt x="0" y="12"/>
                      <a:pt x="1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7"/>
                      <a:pt x="18" y="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0" y="19"/>
                      <a:pt x="9" y="19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66" name="Freeform 830"/>
              <p:cNvSpPr>
                <a:spLocks/>
              </p:cNvSpPr>
              <p:nvPr/>
            </p:nvSpPr>
            <p:spPr bwMode="auto">
              <a:xfrm>
                <a:off x="6345932" y="4430285"/>
                <a:ext cx="48793" cy="4879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8 h 19"/>
                  <a:gd name="T4" fmla="*/ 1 w 19"/>
                  <a:gd name="T5" fmla="*/ 8 h 19"/>
                  <a:gd name="T6" fmla="*/ 2 w 19"/>
                  <a:gd name="T7" fmla="*/ 5 h 19"/>
                  <a:gd name="T8" fmla="*/ 9 w 19"/>
                  <a:gd name="T9" fmla="*/ 1 h 19"/>
                  <a:gd name="T10" fmla="*/ 12 w 19"/>
                  <a:gd name="T11" fmla="*/ 2 h 19"/>
                  <a:gd name="T12" fmla="*/ 18 w 19"/>
                  <a:gd name="T13" fmla="*/ 11 h 19"/>
                  <a:gd name="T14" fmla="*/ 17 w 19"/>
                  <a:gd name="T15" fmla="*/ 14 h 19"/>
                  <a:gd name="T16" fmla="*/ 10 w 19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9" y="19"/>
                      <a:pt x="7" y="19"/>
                      <a:pt x="6" y="1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2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2" y="0"/>
                      <a:pt x="12" y="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8" y="14"/>
                      <a:pt x="17" y="14"/>
                    </a:cubicBezTo>
                    <a:lnTo>
                      <a:pt x="1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67" name="Freeform 831"/>
              <p:cNvSpPr>
                <a:spLocks noEditPoints="1"/>
              </p:cNvSpPr>
              <p:nvPr/>
            </p:nvSpPr>
            <p:spPr bwMode="auto">
              <a:xfrm>
                <a:off x="6246178" y="4428116"/>
                <a:ext cx="127945" cy="127945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37 h 50"/>
                  <a:gd name="T12" fmla="*/ 13 w 50"/>
                  <a:gd name="T13" fmla="*/ 25 h 50"/>
                  <a:gd name="T14" fmla="*/ 25 w 50"/>
                  <a:gd name="T15" fmla="*/ 13 h 50"/>
                  <a:gd name="T16" fmla="*/ 37 w 50"/>
                  <a:gd name="T17" fmla="*/ 25 h 50"/>
                  <a:gd name="T18" fmla="*/ 25 w 50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2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50" y="12"/>
                      <a:pt x="39" y="0"/>
                      <a:pt x="25" y="0"/>
                    </a:cubicBezTo>
                    <a:close/>
                    <a:moveTo>
                      <a:pt x="25" y="37"/>
                    </a:moveTo>
                    <a:cubicBezTo>
                      <a:pt x="18" y="37"/>
                      <a:pt x="13" y="32"/>
                      <a:pt x="13" y="25"/>
                    </a:cubicBezTo>
                    <a:cubicBezTo>
                      <a:pt x="13" y="19"/>
                      <a:pt x="18" y="13"/>
                      <a:pt x="25" y="13"/>
                    </a:cubicBezTo>
                    <a:cubicBezTo>
                      <a:pt x="31" y="13"/>
                      <a:pt x="37" y="19"/>
                      <a:pt x="37" y="25"/>
                    </a:cubicBezTo>
                    <a:cubicBezTo>
                      <a:pt x="37" y="32"/>
                      <a:pt x="31" y="37"/>
                      <a:pt x="2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68" name="Freeform 832"/>
              <p:cNvSpPr>
                <a:spLocks/>
              </p:cNvSpPr>
              <p:nvPr/>
            </p:nvSpPr>
            <p:spPr bwMode="auto">
              <a:xfrm>
                <a:off x="6058597" y="4412936"/>
                <a:ext cx="161559" cy="201677"/>
              </a:xfrm>
              <a:custGeom>
                <a:avLst/>
                <a:gdLst>
                  <a:gd name="T0" fmla="*/ 27 w 63"/>
                  <a:gd name="T1" fmla="*/ 78 h 79"/>
                  <a:gd name="T2" fmla="*/ 28 w 63"/>
                  <a:gd name="T3" fmla="*/ 78 h 79"/>
                  <a:gd name="T4" fmla="*/ 29 w 63"/>
                  <a:gd name="T5" fmla="*/ 78 h 79"/>
                  <a:gd name="T6" fmla="*/ 30 w 63"/>
                  <a:gd name="T7" fmla="*/ 78 h 79"/>
                  <a:gd name="T8" fmla="*/ 30 w 63"/>
                  <a:gd name="T9" fmla="*/ 79 h 79"/>
                  <a:gd name="T10" fmla="*/ 31 w 63"/>
                  <a:gd name="T11" fmla="*/ 79 h 79"/>
                  <a:gd name="T12" fmla="*/ 31 w 63"/>
                  <a:gd name="T13" fmla="*/ 79 h 79"/>
                  <a:gd name="T14" fmla="*/ 31 w 63"/>
                  <a:gd name="T15" fmla="*/ 79 h 79"/>
                  <a:gd name="T16" fmla="*/ 33 w 63"/>
                  <a:gd name="T17" fmla="*/ 79 h 79"/>
                  <a:gd name="T18" fmla="*/ 33 w 63"/>
                  <a:gd name="T19" fmla="*/ 78 h 79"/>
                  <a:gd name="T20" fmla="*/ 34 w 63"/>
                  <a:gd name="T21" fmla="*/ 78 h 79"/>
                  <a:gd name="T22" fmla="*/ 35 w 63"/>
                  <a:gd name="T23" fmla="*/ 78 h 79"/>
                  <a:gd name="T24" fmla="*/ 35 w 63"/>
                  <a:gd name="T25" fmla="*/ 78 h 79"/>
                  <a:gd name="T26" fmla="*/ 36 w 63"/>
                  <a:gd name="T27" fmla="*/ 77 h 79"/>
                  <a:gd name="T28" fmla="*/ 36 w 63"/>
                  <a:gd name="T29" fmla="*/ 77 h 79"/>
                  <a:gd name="T30" fmla="*/ 59 w 63"/>
                  <a:gd name="T31" fmla="*/ 60 h 79"/>
                  <a:gd name="T32" fmla="*/ 61 w 63"/>
                  <a:gd name="T33" fmla="*/ 50 h 79"/>
                  <a:gd name="T34" fmla="*/ 50 w 63"/>
                  <a:gd name="T35" fmla="*/ 48 h 79"/>
                  <a:gd name="T36" fmla="*/ 39 w 63"/>
                  <a:gd name="T37" fmla="*/ 56 h 79"/>
                  <a:gd name="T38" fmla="*/ 39 w 63"/>
                  <a:gd name="T39" fmla="*/ 7 h 79"/>
                  <a:gd name="T40" fmla="*/ 31 w 63"/>
                  <a:gd name="T41" fmla="*/ 0 h 79"/>
                  <a:gd name="T42" fmla="*/ 24 w 63"/>
                  <a:gd name="T43" fmla="*/ 7 h 79"/>
                  <a:gd name="T44" fmla="*/ 24 w 63"/>
                  <a:gd name="T45" fmla="*/ 56 h 79"/>
                  <a:gd name="T46" fmla="*/ 13 w 63"/>
                  <a:gd name="T47" fmla="*/ 48 h 79"/>
                  <a:gd name="T48" fmla="*/ 2 w 63"/>
                  <a:gd name="T49" fmla="*/ 50 h 79"/>
                  <a:gd name="T50" fmla="*/ 0 w 63"/>
                  <a:gd name="T51" fmla="*/ 54 h 79"/>
                  <a:gd name="T52" fmla="*/ 4 w 63"/>
                  <a:gd name="T53" fmla="*/ 60 h 79"/>
                  <a:gd name="T54" fmla="*/ 27 w 63"/>
                  <a:gd name="T55" fmla="*/ 77 h 79"/>
                  <a:gd name="T56" fmla="*/ 27 w 63"/>
                  <a:gd name="T57" fmla="*/ 77 h 79"/>
                  <a:gd name="T58" fmla="*/ 27 w 63"/>
                  <a:gd name="T59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3" h="79">
                    <a:moveTo>
                      <a:pt x="27" y="78"/>
                    </a:move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8"/>
                      <a:pt x="29" y="78"/>
                      <a:pt x="29" y="78"/>
                    </a:cubicBezTo>
                    <a:cubicBezTo>
                      <a:pt x="29" y="78"/>
                      <a:pt x="29" y="78"/>
                      <a:pt x="30" y="78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9"/>
                      <a:pt x="31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2" y="79"/>
                      <a:pt x="33" y="79"/>
                    </a:cubicBezTo>
                    <a:cubicBezTo>
                      <a:pt x="33" y="79"/>
                      <a:pt x="33" y="79"/>
                      <a:pt x="33" y="78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4" y="78"/>
                      <a:pt x="34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6" y="78"/>
                      <a:pt x="36" y="77"/>
                      <a:pt x="36" y="77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3" y="58"/>
                      <a:pt x="63" y="53"/>
                      <a:pt x="61" y="50"/>
                    </a:cubicBezTo>
                    <a:cubicBezTo>
                      <a:pt x="59" y="46"/>
                      <a:pt x="54" y="45"/>
                      <a:pt x="50" y="48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3"/>
                      <a:pt x="36" y="0"/>
                      <a:pt x="31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9" y="45"/>
                      <a:pt x="4" y="46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6"/>
                      <a:pt x="1" y="59"/>
                      <a:pt x="4" y="60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8"/>
                      <a:pt x="27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5381288" y="3470677"/>
            <a:ext cx="1469337" cy="2910761"/>
            <a:chOff x="5265107" y="3509763"/>
            <a:chExt cx="1777898" cy="3522021"/>
          </a:xfrm>
        </p:grpSpPr>
        <p:grpSp>
          <p:nvGrpSpPr>
            <p:cNvPr id="81" name="Group 4"/>
            <p:cNvGrpSpPr>
              <a:grpSpLocks noChangeAspect="1"/>
            </p:cNvGrpSpPr>
            <p:nvPr/>
          </p:nvGrpSpPr>
          <p:grpSpPr bwMode="auto">
            <a:xfrm>
              <a:off x="5265107" y="3509763"/>
              <a:ext cx="1777898" cy="3522021"/>
              <a:chOff x="2310" y="-864"/>
              <a:chExt cx="3053" cy="6048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>
                <a:off x="2672" y="2679"/>
                <a:ext cx="1437" cy="1798"/>
              </a:xfrm>
              <a:custGeom>
                <a:avLst/>
                <a:gdLst>
                  <a:gd name="T0" fmla="*/ 607 w 607"/>
                  <a:gd name="T1" fmla="*/ 748 h 760"/>
                  <a:gd name="T2" fmla="*/ 595 w 607"/>
                  <a:gd name="T3" fmla="*/ 760 h 760"/>
                  <a:gd name="T4" fmla="*/ 13 w 607"/>
                  <a:gd name="T5" fmla="*/ 760 h 760"/>
                  <a:gd name="T6" fmla="*/ 0 w 607"/>
                  <a:gd name="T7" fmla="*/ 748 h 760"/>
                  <a:gd name="T8" fmla="*/ 0 w 607"/>
                  <a:gd name="T9" fmla="*/ 11 h 760"/>
                  <a:gd name="T10" fmla="*/ 13 w 607"/>
                  <a:gd name="T11" fmla="*/ 0 h 760"/>
                  <a:gd name="T12" fmla="*/ 595 w 607"/>
                  <a:gd name="T13" fmla="*/ 0 h 760"/>
                  <a:gd name="T14" fmla="*/ 607 w 607"/>
                  <a:gd name="T15" fmla="*/ 11 h 760"/>
                  <a:gd name="T16" fmla="*/ 607 w 607"/>
                  <a:gd name="T17" fmla="*/ 748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760">
                    <a:moveTo>
                      <a:pt x="607" y="748"/>
                    </a:moveTo>
                    <a:cubicBezTo>
                      <a:pt x="607" y="755"/>
                      <a:pt x="602" y="760"/>
                      <a:pt x="595" y="760"/>
                    </a:cubicBezTo>
                    <a:cubicBezTo>
                      <a:pt x="13" y="760"/>
                      <a:pt x="13" y="760"/>
                      <a:pt x="13" y="760"/>
                    </a:cubicBezTo>
                    <a:cubicBezTo>
                      <a:pt x="6" y="760"/>
                      <a:pt x="0" y="755"/>
                      <a:pt x="0" y="74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95" y="0"/>
                      <a:pt x="595" y="0"/>
                      <a:pt x="595" y="0"/>
                    </a:cubicBezTo>
                    <a:cubicBezTo>
                      <a:pt x="602" y="0"/>
                      <a:pt x="607" y="5"/>
                      <a:pt x="607" y="11"/>
                    </a:cubicBezTo>
                    <a:lnTo>
                      <a:pt x="607" y="748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3" name="Freeform 6"/>
              <p:cNvSpPr>
                <a:spLocks/>
              </p:cNvSpPr>
              <p:nvPr/>
            </p:nvSpPr>
            <p:spPr bwMode="auto">
              <a:xfrm>
                <a:off x="2310" y="1437"/>
                <a:ext cx="2166" cy="2164"/>
              </a:xfrm>
              <a:custGeom>
                <a:avLst/>
                <a:gdLst>
                  <a:gd name="T0" fmla="*/ 359 w 915"/>
                  <a:gd name="T1" fmla="*/ 0 h 915"/>
                  <a:gd name="T2" fmla="*/ 54 w 915"/>
                  <a:gd name="T3" fmla="*/ 305 h 915"/>
                  <a:gd name="T4" fmla="*/ 54 w 915"/>
                  <a:gd name="T5" fmla="*/ 502 h 915"/>
                  <a:gd name="T6" fmla="*/ 413 w 915"/>
                  <a:gd name="T7" fmla="*/ 860 h 915"/>
                  <a:gd name="T8" fmla="*/ 610 w 915"/>
                  <a:gd name="T9" fmla="*/ 861 h 915"/>
                  <a:gd name="T10" fmla="*/ 915 w 915"/>
                  <a:gd name="T11" fmla="*/ 556 h 915"/>
                  <a:gd name="T12" fmla="*/ 359 w 915"/>
                  <a:gd name="T13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5" h="915">
                    <a:moveTo>
                      <a:pt x="359" y="0"/>
                    </a:moveTo>
                    <a:cubicBezTo>
                      <a:pt x="54" y="305"/>
                      <a:pt x="54" y="305"/>
                      <a:pt x="54" y="305"/>
                    </a:cubicBezTo>
                    <a:cubicBezTo>
                      <a:pt x="0" y="359"/>
                      <a:pt x="0" y="448"/>
                      <a:pt x="54" y="502"/>
                    </a:cubicBezTo>
                    <a:cubicBezTo>
                      <a:pt x="413" y="860"/>
                      <a:pt x="413" y="860"/>
                      <a:pt x="413" y="860"/>
                    </a:cubicBezTo>
                    <a:cubicBezTo>
                      <a:pt x="467" y="915"/>
                      <a:pt x="555" y="915"/>
                      <a:pt x="610" y="861"/>
                    </a:cubicBezTo>
                    <a:cubicBezTo>
                      <a:pt x="915" y="556"/>
                      <a:pt x="915" y="556"/>
                      <a:pt x="915" y="556"/>
                    </a:cubicBezTo>
                    <a:lnTo>
                      <a:pt x="359" y="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4" name="Freeform 7"/>
              <p:cNvSpPr>
                <a:spLocks/>
              </p:cNvSpPr>
              <p:nvPr/>
            </p:nvSpPr>
            <p:spPr bwMode="auto">
              <a:xfrm>
                <a:off x="3796" y="-107"/>
                <a:ext cx="1567" cy="1566"/>
              </a:xfrm>
              <a:custGeom>
                <a:avLst/>
                <a:gdLst>
                  <a:gd name="T0" fmla="*/ 171 w 662"/>
                  <a:gd name="T1" fmla="*/ 630 h 662"/>
                  <a:gd name="T2" fmla="*/ 55 w 662"/>
                  <a:gd name="T3" fmla="*/ 630 h 662"/>
                  <a:gd name="T4" fmla="*/ 32 w 662"/>
                  <a:gd name="T5" fmla="*/ 607 h 662"/>
                  <a:gd name="T6" fmla="*/ 32 w 662"/>
                  <a:gd name="T7" fmla="*/ 491 h 662"/>
                  <a:gd name="T8" fmla="*/ 491 w 662"/>
                  <a:gd name="T9" fmla="*/ 31 h 662"/>
                  <a:gd name="T10" fmla="*/ 607 w 662"/>
                  <a:gd name="T11" fmla="*/ 32 h 662"/>
                  <a:gd name="T12" fmla="*/ 630 w 662"/>
                  <a:gd name="T13" fmla="*/ 55 h 662"/>
                  <a:gd name="T14" fmla="*/ 631 w 662"/>
                  <a:gd name="T15" fmla="*/ 171 h 662"/>
                  <a:gd name="T16" fmla="*/ 171 w 662"/>
                  <a:gd name="T17" fmla="*/ 63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" h="662">
                    <a:moveTo>
                      <a:pt x="171" y="630"/>
                    </a:moveTo>
                    <a:cubicBezTo>
                      <a:pt x="140" y="662"/>
                      <a:pt x="88" y="662"/>
                      <a:pt x="55" y="630"/>
                    </a:cubicBezTo>
                    <a:cubicBezTo>
                      <a:pt x="32" y="607"/>
                      <a:pt x="32" y="607"/>
                      <a:pt x="32" y="607"/>
                    </a:cubicBezTo>
                    <a:cubicBezTo>
                      <a:pt x="0" y="574"/>
                      <a:pt x="0" y="522"/>
                      <a:pt x="32" y="491"/>
                    </a:cubicBezTo>
                    <a:cubicBezTo>
                      <a:pt x="491" y="31"/>
                      <a:pt x="491" y="31"/>
                      <a:pt x="491" y="31"/>
                    </a:cubicBezTo>
                    <a:cubicBezTo>
                      <a:pt x="523" y="0"/>
                      <a:pt x="575" y="0"/>
                      <a:pt x="607" y="32"/>
                    </a:cubicBezTo>
                    <a:cubicBezTo>
                      <a:pt x="630" y="55"/>
                      <a:pt x="630" y="55"/>
                      <a:pt x="630" y="55"/>
                    </a:cubicBezTo>
                    <a:cubicBezTo>
                      <a:pt x="662" y="87"/>
                      <a:pt x="662" y="139"/>
                      <a:pt x="631" y="171"/>
                    </a:cubicBezTo>
                    <a:lnTo>
                      <a:pt x="171" y="630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5" name="Freeform 8"/>
              <p:cNvSpPr>
                <a:spLocks/>
              </p:cNvSpPr>
              <p:nvPr/>
            </p:nvSpPr>
            <p:spPr bwMode="auto">
              <a:xfrm>
                <a:off x="2729" y="-864"/>
                <a:ext cx="2038" cy="3645"/>
              </a:xfrm>
              <a:custGeom>
                <a:avLst/>
                <a:gdLst>
                  <a:gd name="T0" fmla="*/ 861 w 861"/>
                  <a:gd name="T1" fmla="*/ 1503 h 1541"/>
                  <a:gd name="T2" fmla="*/ 823 w 861"/>
                  <a:gd name="T3" fmla="*/ 1541 h 1541"/>
                  <a:gd name="T4" fmla="*/ 38 w 861"/>
                  <a:gd name="T5" fmla="*/ 1541 h 1541"/>
                  <a:gd name="T6" fmla="*/ 0 w 861"/>
                  <a:gd name="T7" fmla="*/ 1503 h 1541"/>
                  <a:gd name="T8" fmla="*/ 0 w 861"/>
                  <a:gd name="T9" fmla="*/ 39 h 1541"/>
                  <a:gd name="T10" fmla="*/ 38 w 861"/>
                  <a:gd name="T11" fmla="*/ 0 h 1541"/>
                  <a:gd name="T12" fmla="*/ 823 w 861"/>
                  <a:gd name="T13" fmla="*/ 0 h 1541"/>
                  <a:gd name="T14" fmla="*/ 861 w 861"/>
                  <a:gd name="T15" fmla="*/ 39 h 1541"/>
                  <a:gd name="T16" fmla="*/ 861 w 861"/>
                  <a:gd name="T17" fmla="*/ 1503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1541">
                    <a:moveTo>
                      <a:pt x="861" y="1503"/>
                    </a:moveTo>
                    <a:cubicBezTo>
                      <a:pt x="861" y="1524"/>
                      <a:pt x="844" y="1541"/>
                      <a:pt x="823" y="1541"/>
                    </a:cubicBezTo>
                    <a:cubicBezTo>
                      <a:pt x="38" y="1541"/>
                      <a:pt x="38" y="1541"/>
                      <a:pt x="38" y="1541"/>
                    </a:cubicBezTo>
                    <a:cubicBezTo>
                      <a:pt x="17" y="1541"/>
                      <a:pt x="0" y="1524"/>
                      <a:pt x="0" y="150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844" y="0"/>
                      <a:pt x="861" y="17"/>
                      <a:pt x="861" y="39"/>
                    </a:cubicBezTo>
                    <a:lnTo>
                      <a:pt x="861" y="1503"/>
                    </a:lnTo>
                    <a:close/>
                  </a:path>
                </a:pathLst>
              </a:custGeom>
              <a:solidFill>
                <a:srgbClr val="0439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6" name="Rectangle 9"/>
              <p:cNvSpPr>
                <a:spLocks noChangeArrowheads="1"/>
              </p:cNvSpPr>
              <p:nvPr/>
            </p:nvSpPr>
            <p:spPr bwMode="auto">
              <a:xfrm>
                <a:off x="2892" y="-601"/>
                <a:ext cx="1711" cy="285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7" name="Freeform 10"/>
              <p:cNvSpPr>
                <a:spLocks/>
              </p:cNvSpPr>
              <p:nvPr/>
            </p:nvSpPr>
            <p:spPr bwMode="auto">
              <a:xfrm>
                <a:off x="4490" y="681"/>
                <a:ext cx="708" cy="707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1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8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7"/>
                      <a:pt x="299" y="139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8" name="Freeform 11"/>
              <p:cNvSpPr>
                <a:spLocks/>
              </p:cNvSpPr>
              <p:nvPr/>
            </p:nvSpPr>
            <p:spPr bwMode="auto">
              <a:xfrm>
                <a:off x="4568" y="983"/>
                <a:ext cx="331" cy="334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2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1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9"/>
                      <a:pt x="23" y="102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1"/>
                      <a:pt x="140" y="101"/>
                      <a:pt x="140" y="10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9" name="Freeform 12"/>
              <p:cNvSpPr>
                <a:spLocks/>
              </p:cNvSpPr>
              <p:nvPr/>
            </p:nvSpPr>
            <p:spPr bwMode="auto">
              <a:xfrm>
                <a:off x="4490" y="1272"/>
                <a:ext cx="708" cy="707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6 h 299"/>
                  <a:gd name="T4" fmla="*/ 33 w 299"/>
                  <a:gd name="T5" fmla="*/ 243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2 h 299"/>
                  <a:gd name="T12" fmla="*/ 267 w 299"/>
                  <a:gd name="T13" fmla="*/ 55 h 299"/>
                  <a:gd name="T14" fmla="*/ 267 w 299"/>
                  <a:gd name="T15" fmla="*/ 171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6"/>
                    </a:cubicBezTo>
                    <a:cubicBezTo>
                      <a:pt x="33" y="243"/>
                      <a:pt x="33" y="243"/>
                      <a:pt x="33" y="243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2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99" y="88"/>
                      <a:pt x="299" y="140"/>
                      <a:pt x="267" y="171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4568" y="1577"/>
                <a:ext cx="331" cy="333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5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5"/>
                      <a:pt x="25" y="15"/>
                      <a:pt x="25" y="15"/>
                    </a:cubicBezTo>
                    <a:cubicBezTo>
                      <a:pt x="0" y="39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4490" y="1863"/>
                <a:ext cx="708" cy="707"/>
              </a:xfrm>
              <a:custGeom>
                <a:avLst/>
                <a:gdLst>
                  <a:gd name="T0" fmla="*/ 172 w 299"/>
                  <a:gd name="T1" fmla="*/ 267 h 299"/>
                  <a:gd name="T2" fmla="*/ 56 w 299"/>
                  <a:gd name="T3" fmla="*/ 267 h 299"/>
                  <a:gd name="T4" fmla="*/ 33 w 299"/>
                  <a:gd name="T5" fmla="*/ 244 h 299"/>
                  <a:gd name="T6" fmla="*/ 32 w 299"/>
                  <a:gd name="T7" fmla="*/ 127 h 299"/>
                  <a:gd name="T8" fmla="*/ 127 w 299"/>
                  <a:gd name="T9" fmla="*/ 32 h 299"/>
                  <a:gd name="T10" fmla="*/ 244 w 299"/>
                  <a:gd name="T11" fmla="*/ 33 h 299"/>
                  <a:gd name="T12" fmla="*/ 267 w 299"/>
                  <a:gd name="T13" fmla="*/ 56 h 299"/>
                  <a:gd name="T14" fmla="*/ 267 w 299"/>
                  <a:gd name="T15" fmla="*/ 172 h 299"/>
                  <a:gd name="T16" fmla="*/ 172 w 299"/>
                  <a:gd name="T17" fmla="*/ 2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299">
                    <a:moveTo>
                      <a:pt x="172" y="267"/>
                    </a:moveTo>
                    <a:cubicBezTo>
                      <a:pt x="140" y="299"/>
                      <a:pt x="88" y="299"/>
                      <a:pt x="56" y="267"/>
                    </a:cubicBezTo>
                    <a:cubicBezTo>
                      <a:pt x="33" y="244"/>
                      <a:pt x="33" y="244"/>
                      <a:pt x="33" y="244"/>
                    </a:cubicBezTo>
                    <a:cubicBezTo>
                      <a:pt x="0" y="211"/>
                      <a:pt x="0" y="159"/>
                      <a:pt x="32" y="127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59" y="0"/>
                      <a:pt x="211" y="0"/>
                      <a:pt x="244" y="33"/>
                    </a:cubicBezTo>
                    <a:cubicBezTo>
                      <a:pt x="267" y="56"/>
                      <a:pt x="267" y="56"/>
                      <a:pt x="267" y="56"/>
                    </a:cubicBezTo>
                    <a:cubicBezTo>
                      <a:pt x="299" y="88"/>
                      <a:pt x="299" y="140"/>
                      <a:pt x="267" y="172"/>
                    </a:cubicBezTo>
                    <a:lnTo>
                      <a:pt x="172" y="267"/>
                    </a:ln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4568" y="2168"/>
                <a:ext cx="331" cy="334"/>
              </a:xfrm>
              <a:custGeom>
                <a:avLst/>
                <a:gdLst>
                  <a:gd name="T0" fmla="*/ 40 w 140"/>
                  <a:gd name="T1" fmla="*/ 0 h 141"/>
                  <a:gd name="T2" fmla="*/ 25 w 140"/>
                  <a:gd name="T3" fmla="*/ 16 h 141"/>
                  <a:gd name="T4" fmla="*/ 23 w 140"/>
                  <a:gd name="T5" fmla="*/ 101 h 141"/>
                  <a:gd name="T6" fmla="*/ 39 w 140"/>
                  <a:gd name="T7" fmla="*/ 118 h 141"/>
                  <a:gd name="T8" fmla="*/ 125 w 140"/>
                  <a:gd name="T9" fmla="*/ 116 h 141"/>
                  <a:gd name="T10" fmla="*/ 140 w 140"/>
                  <a:gd name="T11" fmla="*/ 100 h 141"/>
                  <a:gd name="T12" fmla="*/ 40 w 140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41">
                    <a:moveTo>
                      <a:pt x="40" y="0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0" y="40"/>
                      <a:pt x="0" y="78"/>
                      <a:pt x="23" y="101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62" y="141"/>
                      <a:pt x="101" y="140"/>
                      <a:pt x="125" y="116"/>
                    </a:cubicBezTo>
                    <a:cubicBezTo>
                      <a:pt x="140" y="100"/>
                      <a:pt x="140" y="100"/>
                      <a:pt x="140" y="10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2336" y="156"/>
                <a:ext cx="390" cy="2391"/>
              </a:xfrm>
              <a:custGeom>
                <a:avLst/>
                <a:gdLst>
                  <a:gd name="T0" fmla="*/ 102 w 165"/>
                  <a:gd name="T1" fmla="*/ 1 h 1011"/>
                  <a:gd name="T2" fmla="*/ 99 w 165"/>
                  <a:gd name="T3" fmla="*/ 0 h 1011"/>
                  <a:gd name="T4" fmla="*/ 12 w 165"/>
                  <a:gd name="T5" fmla="*/ 0 h 1011"/>
                  <a:gd name="T6" fmla="*/ 0 w 165"/>
                  <a:gd name="T7" fmla="*/ 12 h 1011"/>
                  <a:gd name="T8" fmla="*/ 0 w 165"/>
                  <a:gd name="T9" fmla="*/ 128 h 1011"/>
                  <a:gd name="T10" fmla="*/ 0 w 165"/>
                  <a:gd name="T11" fmla="*/ 130 h 1011"/>
                  <a:gd name="T12" fmla="*/ 0 w 165"/>
                  <a:gd name="T13" fmla="*/ 942 h 1011"/>
                  <a:gd name="T14" fmla="*/ 69 w 165"/>
                  <a:gd name="T15" fmla="*/ 1011 h 1011"/>
                  <a:gd name="T16" fmla="*/ 96 w 165"/>
                  <a:gd name="T17" fmla="*/ 1011 h 1011"/>
                  <a:gd name="T18" fmla="*/ 165 w 165"/>
                  <a:gd name="T19" fmla="*/ 942 h 1011"/>
                  <a:gd name="T20" fmla="*/ 165 w 165"/>
                  <a:gd name="T21" fmla="*/ 69 h 1011"/>
                  <a:gd name="T22" fmla="*/ 102 w 165"/>
                  <a:gd name="T23" fmla="*/ 1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1011">
                    <a:moveTo>
                      <a:pt x="102" y="1"/>
                    </a:moveTo>
                    <a:cubicBezTo>
                      <a:pt x="101" y="1"/>
                      <a:pt x="100" y="0"/>
                      <a:pt x="9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9"/>
                      <a:pt x="0" y="130"/>
                      <a:pt x="0" y="130"/>
                    </a:cubicBezTo>
                    <a:cubicBezTo>
                      <a:pt x="0" y="942"/>
                      <a:pt x="0" y="942"/>
                      <a:pt x="0" y="942"/>
                    </a:cubicBezTo>
                    <a:cubicBezTo>
                      <a:pt x="0" y="980"/>
                      <a:pt x="31" y="1011"/>
                      <a:pt x="69" y="1011"/>
                    </a:cubicBezTo>
                    <a:cubicBezTo>
                      <a:pt x="96" y="1011"/>
                      <a:pt x="96" y="1011"/>
                      <a:pt x="96" y="1011"/>
                    </a:cubicBezTo>
                    <a:cubicBezTo>
                      <a:pt x="134" y="1011"/>
                      <a:pt x="165" y="980"/>
                      <a:pt x="165" y="942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33"/>
                      <a:pt x="137" y="3"/>
                      <a:pt x="102" y="1"/>
                    </a:cubicBezTo>
                    <a:close/>
                  </a:path>
                </a:pathLst>
              </a:custGeom>
              <a:solidFill>
                <a:srgbClr val="F4C0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2336" y="217"/>
                <a:ext cx="180" cy="371"/>
              </a:xfrm>
              <a:custGeom>
                <a:avLst/>
                <a:gdLst>
                  <a:gd name="T0" fmla="*/ 0 w 76"/>
                  <a:gd name="T1" fmla="*/ 0 h 157"/>
                  <a:gd name="T2" fmla="*/ 0 w 76"/>
                  <a:gd name="T3" fmla="*/ 112 h 157"/>
                  <a:gd name="T4" fmla="*/ 0 w 76"/>
                  <a:gd name="T5" fmla="*/ 115 h 157"/>
                  <a:gd name="T6" fmla="*/ 0 w 76"/>
                  <a:gd name="T7" fmla="*/ 157 h 157"/>
                  <a:gd name="T8" fmla="*/ 45 w 76"/>
                  <a:gd name="T9" fmla="*/ 157 h 157"/>
                  <a:gd name="T10" fmla="*/ 76 w 76"/>
                  <a:gd name="T11" fmla="*/ 126 h 157"/>
                  <a:gd name="T12" fmla="*/ 76 w 76"/>
                  <a:gd name="T13" fmla="*/ 0 h 157"/>
                  <a:gd name="T14" fmla="*/ 0 w 76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157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4"/>
                      <a:pt x="0" y="11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45" y="157"/>
                      <a:pt x="45" y="157"/>
                      <a:pt x="45" y="157"/>
                    </a:cubicBezTo>
                    <a:cubicBezTo>
                      <a:pt x="62" y="157"/>
                      <a:pt x="76" y="143"/>
                      <a:pt x="76" y="126"/>
                    </a:cubicBezTo>
                    <a:cubicBezTo>
                      <a:pt x="76" y="0"/>
                      <a:pt x="76" y="0"/>
                      <a:pt x="7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D9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5" name="Freeform 18"/>
              <p:cNvSpPr>
                <a:spLocks noEditPoints="1"/>
              </p:cNvSpPr>
              <p:nvPr/>
            </p:nvSpPr>
            <p:spPr bwMode="auto">
              <a:xfrm>
                <a:off x="3119" y="2376"/>
                <a:ext cx="384" cy="194"/>
              </a:xfrm>
              <a:custGeom>
                <a:avLst/>
                <a:gdLst>
                  <a:gd name="T0" fmla="*/ 142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2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2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2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6" name="Freeform 19"/>
              <p:cNvSpPr>
                <a:spLocks noEditPoints="1"/>
              </p:cNvSpPr>
              <p:nvPr/>
            </p:nvSpPr>
            <p:spPr bwMode="auto">
              <a:xfrm>
                <a:off x="4021" y="2376"/>
                <a:ext cx="384" cy="194"/>
              </a:xfrm>
              <a:custGeom>
                <a:avLst/>
                <a:gdLst>
                  <a:gd name="T0" fmla="*/ 141 w 162"/>
                  <a:gd name="T1" fmla="*/ 82 h 82"/>
                  <a:gd name="T2" fmla="*/ 20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0 w 162"/>
                  <a:gd name="T9" fmla="*/ 0 h 82"/>
                  <a:gd name="T10" fmla="*/ 141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1 w 162"/>
                  <a:gd name="T17" fmla="*/ 82 h 82"/>
                  <a:gd name="T18" fmla="*/ 20 w 162"/>
                  <a:gd name="T19" fmla="*/ 13 h 82"/>
                  <a:gd name="T20" fmla="*/ 12 w 162"/>
                  <a:gd name="T21" fmla="*/ 21 h 82"/>
                  <a:gd name="T22" fmla="*/ 12 w 162"/>
                  <a:gd name="T23" fmla="*/ 61 h 82"/>
                  <a:gd name="T24" fmla="*/ 20 w 162"/>
                  <a:gd name="T25" fmla="*/ 69 h 82"/>
                  <a:gd name="T26" fmla="*/ 141 w 162"/>
                  <a:gd name="T27" fmla="*/ 69 h 82"/>
                  <a:gd name="T28" fmla="*/ 149 w 162"/>
                  <a:gd name="T29" fmla="*/ 61 h 82"/>
                  <a:gd name="T30" fmla="*/ 149 w 162"/>
                  <a:gd name="T31" fmla="*/ 21 h 82"/>
                  <a:gd name="T32" fmla="*/ 141 w 162"/>
                  <a:gd name="T33" fmla="*/ 13 h 82"/>
                  <a:gd name="T34" fmla="*/ 20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1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1" y="82"/>
                    </a:cubicBezTo>
                    <a:close/>
                    <a:moveTo>
                      <a:pt x="20" y="13"/>
                    </a:moveTo>
                    <a:cubicBezTo>
                      <a:pt x="16" y="13"/>
                      <a:pt x="12" y="17"/>
                      <a:pt x="12" y="2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5"/>
                      <a:pt x="16" y="69"/>
                      <a:pt x="20" y="69"/>
                    </a:cubicBezTo>
                    <a:cubicBezTo>
                      <a:pt x="141" y="69"/>
                      <a:pt x="141" y="69"/>
                      <a:pt x="141" y="69"/>
                    </a:cubicBezTo>
                    <a:cubicBezTo>
                      <a:pt x="146" y="69"/>
                      <a:pt x="149" y="65"/>
                      <a:pt x="149" y="61"/>
                    </a:cubicBezTo>
                    <a:cubicBezTo>
                      <a:pt x="149" y="21"/>
                      <a:pt x="149" y="21"/>
                      <a:pt x="149" y="21"/>
                    </a:cubicBezTo>
                    <a:cubicBezTo>
                      <a:pt x="149" y="17"/>
                      <a:pt x="146" y="13"/>
                      <a:pt x="141" y="13"/>
                    </a:cubicBezTo>
                    <a:lnTo>
                      <a:pt x="20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7" name="Freeform 20"/>
              <p:cNvSpPr>
                <a:spLocks noEditPoints="1"/>
              </p:cNvSpPr>
              <p:nvPr/>
            </p:nvSpPr>
            <p:spPr bwMode="auto">
              <a:xfrm>
                <a:off x="3569" y="2376"/>
                <a:ext cx="383" cy="194"/>
              </a:xfrm>
              <a:custGeom>
                <a:avLst/>
                <a:gdLst>
                  <a:gd name="T0" fmla="*/ 142 w 162"/>
                  <a:gd name="T1" fmla="*/ 82 h 82"/>
                  <a:gd name="T2" fmla="*/ 21 w 162"/>
                  <a:gd name="T3" fmla="*/ 82 h 82"/>
                  <a:gd name="T4" fmla="*/ 0 w 162"/>
                  <a:gd name="T5" fmla="*/ 61 h 82"/>
                  <a:gd name="T6" fmla="*/ 0 w 162"/>
                  <a:gd name="T7" fmla="*/ 21 h 82"/>
                  <a:gd name="T8" fmla="*/ 21 w 162"/>
                  <a:gd name="T9" fmla="*/ 0 h 82"/>
                  <a:gd name="T10" fmla="*/ 142 w 162"/>
                  <a:gd name="T11" fmla="*/ 0 h 82"/>
                  <a:gd name="T12" fmla="*/ 162 w 162"/>
                  <a:gd name="T13" fmla="*/ 21 h 82"/>
                  <a:gd name="T14" fmla="*/ 162 w 162"/>
                  <a:gd name="T15" fmla="*/ 61 h 82"/>
                  <a:gd name="T16" fmla="*/ 142 w 162"/>
                  <a:gd name="T17" fmla="*/ 82 h 82"/>
                  <a:gd name="T18" fmla="*/ 21 w 162"/>
                  <a:gd name="T19" fmla="*/ 13 h 82"/>
                  <a:gd name="T20" fmla="*/ 13 w 162"/>
                  <a:gd name="T21" fmla="*/ 21 h 82"/>
                  <a:gd name="T22" fmla="*/ 13 w 162"/>
                  <a:gd name="T23" fmla="*/ 61 h 82"/>
                  <a:gd name="T24" fmla="*/ 21 w 162"/>
                  <a:gd name="T25" fmla="*/ 69 h 82"/>
                  <a:gd name="T26" fmla="*/ 142 w 162"/>
                  <a:gd name="T27" fmla="*/ 69 h 82"/>
                  <a:gd name="T28" fmla="*/ 150 w 162"/>
                  <a:gd name="T29" fmla="*/ 61 h 82"/>
                  <a:gd name="T30" fmla="*/ 150 w 162"/>
                  <a:gd name="T31" fmla="*/ 21 h 82"/>
                  <a:gd name="T32" fmla="*/ 142 w 162"/>
                  <a:gd name="T33" fmla="*/ 13 h 82"/>
                  <a:gd name="T34" fmla="*/ 21 w 162"/>
                  <a:gd name="T35" fmla="*/ 1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2" h="82">
                    <a:moveTo>
                      <a:pt x="142" y="8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9" y="82"/>
                      <a:pt x="0" y="72"/>
                      <a:pt x="0" y="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53" y="0"/>
                      <a:pt x="162" y="10"/>
                      <a:pt x="162" y="21"/>
                    </a:cubicBezTo>
                    <a:cubicBezTo>
                      <a:pt x="162" y="61"/>
                      <a:pt x="162" y="61"/>
                      <a:pt x="162" y="61"/>
                    </a:cubicBezTo>
                    <a:cubicBezTo>
                      <a:pt x="162" y="72"/>
                      <a:pt x="153" y="82"/>
                      <a:pt x="142" y="82"/>
                    </a:cubicBezTo>
                    <a:close/>
                    <a:moveTo>
                      <a:pt x="21" y="13"/>
                    </a:moveTo>
                    <a:cubicBezTo>
                      <a:pt x="16" y="13"/>
                      <a:pt x="13" y="17"/>
                      <a:pt x="13" y="2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5"/>
                      <a:pt x="16" y="69"/>
                      <a:pt x="21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6" y="69"/>
                      <a:pt x="150" y="65"/>
                      <a:pt x="150" y="61"/>
                    </a:cubicBezTo>
                    <a:cubicBezTo>
                      <a:pt x="150" y="21"/>
                      <a:pt x="150" y="21"/>
                      <a:pt x="150" y="21"/>
                    </a:cubicBezTo>
                    <a:cubicBezTo>
                      <a:pt x="150" y="17"/>
                      <a:pt x="146" y="13"/>
                      <a:pt x="142" y="13"/>
                    </a:cubicBez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406C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8" name="Rectangle 21"/>
              <p:cNvSpPr>
                <a:spLocks noChangeArrowheads="1"/>
              </p:cNvSpPr>
              <p:nvPr/>
            </p:nvSpPr>
            <p:spPr bwMode="auto">
              <a:xfrm>
                <a:off x="2565" y="3549"/>
                <a:ext cx="1626" cy="163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9" name="Rectangle 22"/>
              <p:cNvSpPr>
                <a:spLocks noChangeArrowheads="1"/>
              </p:cNvSpPr>
              <p:nvPr/>
            </p:nvSpPr>
            <p:spPr bwMode="auto">
              <a:xfrm>
                <a:off x="2454" y="3899"/>
                <a:ext cx="1849" cy="128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  <p:grpSp>
          <p:nvGrpSpPr>
            <p:cNvPr id="100" name="Group 25"/>
            <p:cNvGrpSpPr>
              <a:grpSpLocks noChangeAspect="1"/>
            </p:cNvGrpSpPr>
            <p:nvPr/>
          </p:nvGrpSpPr>
          <p:grpSpPr bwMode="auto">
            <a:xfrm>
              <a:off x="5665617" y="4236699"/>
              <a:ext cx="859818" cy="563022"/>
              <a:chOff x="3165" y="1719"/>
              <a:chExt cx="1350" cy="884"/>
            </a:xfrm>
            <a:solidFill>
              <a:schemeClr val="accent2"/>
            </a:solidFill>
          </p:grpSpPr>
          <p:sp>
            <p:nvSpPr>
              <p:cNvPr id="101" name="Freeform 26"/>
              <p:cNvSpPr>
                <a:spLocks/>
              </p:cNvSpPr>
              <p:nvPr/>
            </p:nvSpPr>
            <p:spPr bwMode="auto">
              <a:xfrm>
                <a:off x="3165" y="1719"/>
                <a:ext cx="414" cy="884"/>
              </a:xfrm>
              <a:custGeom>
                <a:avLst/>
                <a:gdLst>
                  <a:gd name="T0" fmla="*/ 108 w 174"/>
                  <a:gd name="T1" fmla="*/ 165 h 371"/>
                  <a:gd name="T2" fmla="*/ 58 w 174"/>
                  <a:gd name="T3" fmla="*/ 93 h 371"/>
                  <a:gd name="T4" fmla="*/ 88 w 174"/>
                  <a:gd name="T5" fmla="*/ 53 h 371"/>
                  <a:gd name="T6" fmla="*/ 119 w 174"/>
                  <a:gd name="T7" fmla="*/ 94 h 371"/>
                  <a:gd name="T8" fmla="*/ 119 w 174"/>
                  <a:gd name="T9" fmla="*/ 106 h 371"/>
                  <a:gd name="T10" fmla="*/ 174 w 174"/>
                  <a:gd name="T11" fmla="*/ 106 h 371"/>
                  <a:gd name="T12" fmla="*/ 174 w 174"/>
                  <a:gd name="T13" fmla="*/ 95 h 371"/>
                  <a:gd name="T14" fmla="*/ 87 w 174"/>
                  <a:gd name="T15" fmla="*/ 0 h 371"/>
                  <a:gd name="T16" fmla="*/ 2 w 174"/>
                  <a:gd name="T17" fmla="*/ 95 h 371"/>
                  <a:gd name="T18" fmla="*/ 68 w 174"/>
                  <a:gd name="T19" fmla="*/ 205 h 371"/>
                  <a:gd name="T20" fmla="*/ 117 w 174"/>
                  <a:gd name="T21" fmla="*/ 277 h 371"/>
                  <a:gd name="T22" fmla="*/ 86 w 174"/>
                  <a:gd name="T23" fmla="*/ 317 h 371"/>
                  <a:gd name="T24" fmla="*/ 55 w 174"/>
                  <a:gd name="T25" fmla="*/ 277 h 371"/>
                  <a:gd name="T26" fmla="*/ 55 w 174"/>
                  <a:gd name="T27" fmla="*/ 246 h 371"/>
                  <a:gd name="T28" fmla="*/ 0 w 174"/>
                  <a:gd name="T29" fmla="*/ 246 h 371"/>
                  <a:gd name="T30" fmla="*/ 0 w 174"/>
                  <a:gd name="T31" fmla="*/ 275 h 371"/>
                  <a:gd name="T32" fmla="*/ 87 w 174"/>
                  <a:gd name="T33" fmla="*/ 371 h 371"/>
                  <a:gd name="T34" fmla="*/ 174 w 174"/>
                  <a:gd name="T35" fmla="*/ 275 h 371"/>
                  <a:gd name="T36" fmla="*/ 108 w 174"/>
                  <a:gd name="T37" fmla="*/ 1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371">
                    <a:moveTo>
                      <a:pt x="108" y="165"/>
                    </a:moveTo>
                    <a:cubicBezTo>
                      <a:pt x="81" y="144"/>
                      <a:pt x="58" y="125"/>
                      <a:pt x="58" y="93"/>
                    </a:cubicBezTo>
                    <a:cubicBezTo>
                      <a:pt x="58" y="58"/>
                      <a:pt x="74" y="53"/>
                      <a:pt x="88" y="53"/>
                    </a:cubicBezTo>
                    <a:cubicBezTo>
                      <a:pt x="103" y="53"/>
                      <a:pt x="119" y="58"/>
                      <a:pt x="119" y="94"/>
                    </a:cubicBezTo>
                    <a:cubicBezTo>
                      <a:pt x="119" y="106"/>
                      <a:pt x="119" y="106"/>
                      <a:pt x="119" y="106"/>
                    </a:cubicBezTo>
                    <a:cubicBezTo>
                      <a:pt x="174" y="106"/>
                      <a:pt x="174" y="106"/>
                      <a:pt x="174" y="106"/>
                    </a:cubicBezTo>
                    <a:cubicBezTo>
                      <a:pt x="174" y="95"/>
                      <a:pt x="174" y="95"/>
                      <a:pt x="174" y="95"/>
                    </a:cubicBezTo>
                    <a:cubicBezTo>
                      <a:pt x="174" y="35"/>
                      <a:pt x="142" y="0"/>
                      <a:pt x="87" y="0"/>
                    </a:cubicBezTo>
                    <a:cubicBezTo>
                      <a:pt x="33" y="0"/>
                      <a:pt x="2" y="35"/>
                      <a:pt x="2" y="95"/>
                    </a:cubicBezTo>
                    <a:cubicBezTo>
                      <a:pt x="2" y="151"/>
                      <a:pt x="37" y="180"/>
                      <a:pt x="68" y="205"/>
                    </a:cubicBezTo>
                    <a:cubicBezTo>
                      <a:pt x="94" y="227"/>
                      <a:pt x="117" y="245"/>
                      <a:pt x="117" y="277"/>
                    </a:cubicBezTo>
                    <a:cubicBezTo>
                      <a:pt x="117" y="313"/>
                      <a:pt x="99" y="317"/>
                      <a:pt x="86" y="317"/>
                    </a:cubicBezTo>
                    <a:cubicBezTo>
                      <a:pt x="73" y="317"/>
                      <a:pt x="55" y="313"/>
                      <a:pt x="55" y="277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336"/>
                      <a:pt x="32" y="371"/>
                      <a:pt x="87" y="371"/>
                    </a:cubicBezTo>
                    <a:cubicBezTo>
                      <a:pt x="142" y="371"/>
                      <a:pt x="174" y="336"/>
                      <a:pt x="174" y="275"/>
                    </a:cubicBezTo>
                    <a:cubicBezTo>
                      <a:pt x="174" y="219"/>
                      <a:pt x="139" y="191"/>
                      <a:pt x="108" y="16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3648" y="1727"/>
                <a:ext cx="382" cy="867"/>
              </a:xfrm>
              <a:custGeom>
                <a:avLst/>
                <a:gdLst>
                  <a:gd name="T0" fmla="*/ 0 w 382"/>
                  <a:gd name="T1" fmla="*/ 867 h 867"/>
                  <a:gd name="T2" fmla="*/ 382 w 382"/>
                  <a:gd name="T3" fmla="*/ 867 h 867"/>
                  <a:gd name="T4" fmla="*/ 382 w 382"/>
                  <a:gd name="T5" fmla="*/ 740 h 867"/>
                  <a:gd name="T6" fmla="*/ 135 w 382"/>
                  <a:gd name="T7" fmla="*/ 740 h 867"/>
                  <a:gd name="T8" fmla="*/ 135 w 382"/>
                  <a:gd name="T9" fmla="*/ 490 h 867"/>
                  <a:gd name="T10" fmla="*/ 335 w 382"/>
                  <a:gd name="T11" fmla="*/ 490 h 867"/>
                  <a:gd name="T12" fmla="*/ 335 w 382"/>
                  <a:gd name="T13" fmla="*/ 364 h 867"/>
                  <a:gd name="T14" fmla="*/ 135 w 382"/>
                  <a:gd name="T15" fmla="*/ 364 h 867"/>
                  <a:gd name="T16" fmla="*/ 135 w 382"/>
                  <a:gd name="T17" fmla="*/ 128 h 867"/>
                  <a:gd name="T18" fmla="*/ 363 w 382"/>
                  <a:gd name="T19" fmla="*/ 128 h 867"/>
                  <a:gd name="T20" fmla="*/ 363 w 382"/>
                  <a:gd name="T21" fmla="*/ 0 h 867"/>
                  <a:gd name="T22" fmla="*/ 0 w 382"/>
                  <a:gd name="T23" fmla="*/ 0 h 867"/>
                  <a:gd name="T24" fmla="*/ 0 w 382"/>
                  <a:gd name="T25" fmla="*/ 867 h 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2" h="867">
                    <a:moveTo>
                      <a:pt x="0" y="867"/>
                    </a:moveTo>
                    <a:lnTo>
                      <a:pt x="382" y="867"/>
                    </a:lnTo>
                    <a:lnTo>
                      <a:pt x="382" y="740"/>
                    </a:lnTo>
                    <a:lnTo>
                      <a:pt x="135" y="740"/>
                    </a:lnTo>
                    <a:lnTo>
                      <a:pt x="135" y="490"/>
                    </a:lnTo>
                    <a:lnTo>
                      <a:pt x="335" y="490"/>
                    </a:lnTo>
                    <a:lnTo>
                      <a:pt x="335" y="364"/>
                    </a:lnTo>
                    <a:lnTo>
                      <a:pt x="135" y="364"/>
                    </a:lnTo>
                    <a:lnTo>
                      <a:pt x="135" y="128"/>
                    </a:lnTo>
                    <a:lnTo>
                      <a:pt x="363" y="128"/>
                    </a:lnTo>
                    <a:lnTo>
                      <a:pt x="363" y="0"/>
                    </a:lnTo>
                    <a:lnTo>
                      <a:pt x="0" y="0"/>
                    </a:lnTo>
                    <a:lnTo>
                      <a:pt x="0" y="867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3" name="Freeform 28"/>
              <p:cNvSpPr>
                <a:spLocks noEditPoints="1"/>
              </p:cNvSpPr>
              <p:nvPr/>
            </p:nvSpPr>
            <p:spPr bwMode="auto">
              <a:xfrm>
                <a:off x="4094" y="1719"/>
                <a:ext cx="421" cy="884"/>
              </a:xfrm>
              <a:custGeom>
                <a:avLst/>
                <a:gdLst>
                  <a:gd name="T0" fmla="*/ 88 w 177"/>
                  <a:gd name="T1" fmla="*/ 0 h 371"/>
                  <a:gd name="T2" fmla="*/ 0 w 177"/>
                  <a:gd name="T3" fmla="*/ 96 h 371"/>
                  <a:gd name="T4" fmla="*/ 0 w 177"/>
                  <a:gd name="T5" fmla="*/ 275 h 371"/>
                  <a:gd name="T6" fmla="*/ 88 w 177"/>
                  <a:gd name="T7" fmla="*/ 371 h 371"/>
                  <a:gd name="T8" fmla="*/ 177 w 177"/>
                  <a:gd name="T9" fmla="*/ 275 h 371"/>
                  <a:gd name="T10" fmla="*/ 177 w 177"/>
                  <a:gd name="T11" fmla="*/ 96 h 371"/>
                  <a:gd name="T12" fmla="*/ 88 w 177"/>
                  <a:gd name="T13" fmla="*/ 0 h 371"/>
                  <a:gd name="T14" fmla="*/ 88 w 177"/>
                  <a:gd name="T15" fmla="*/ 317 h 371"/>
                  <a:gd name="T16" fmla="*/ 57 w 177"/>
                  <a:gd name="T17" fmla="*/ 277 h 371"/>
                  <a:gd name="T18" fmla="*/ 57 w 177"/>
                  <a:gd name="T19" fmla="*/ 94 h 371"/>
                  <a:gd name="T20" fmla="*/ 88 w 177"/>
                  <a:gd name="T21" fmla="*/ 53 h 371"/>
                  <a:gd name="T22" fmla="*/ 120 w 177"/>
                  <a:gd name="T23" fmla="*/ 94 h 371"/>
                  <a:gd name="T24" fmla="*/ 120 w 177"/>
                  <a:gd name="T25" fmla="*/ 277 h 371"/>
                  <a:gd name="T26" fmla="*/ 88 w 177"/>
                  <a:gd name="T27" fmla="*/ 317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7" h="371">
                    <a:moveTo>
                      <a:pt x="88" y="0"/>
                    </a:moveTo>
                    <a:cubicBezTo>
                      <a:pt x="33" y="0"/>
                      <a:pt x="0" y="36"/>
                      <a:pt x="0" y="96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335"/>
                      <a:pt x="33" y="371"/>
                      <a:pt x="88" y="371"/>
                    </a:cubicBezTo>
                    <a:cubicBezTo>
                      <a:pt x="144" y="371"/>
                      <a:pt x="177" y="335"/>
                      <a:pt x="177" y="275"/>
                    </a:cubicBezTo>
                    <a:cubicBezTo>
                      <a:pt x="177" y="96"/>
                      <a:pt x="177" y="96"/>
                      <a:pt x="177" y="96"/>
                    </a:cubicBezTo>
                    <a:cubicBezTo>
                      <a:pt x="177" y="35"/>
                      <a:pt x="145" y="0"/>
                      <a:pt x="88" y="0"/>
                    </a:cubicBezTo>
                    <a:close/>
                    <a:moveTo>
                      <a:pt x="88" y="317"/>
                    </a:moveTo>
                    <a:cubicBezTo>
                      <a:pt x="75" y="317"/>
                      <a:pt x="57" y="313"/>
                      <a:pt x="57" y="277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53"/>
                      <a:pt x="81" y="53"/>
                      <a:pt x="88" y="53"/>
                    </a:cubicBezTo>
                    <a:cubicBezTo>
                      <a:pt x="102" y="53"/>
                      <a:pt x="120" y="58"/>
                      <a:pt x="120" y="94"/>
                    </a:cubicBezTo>
                    <a:cubicBezTo>
                      <a:pt x="120" y="277"/>
                      <a:pt x="120" y="277"/>
                      <a:pt x="120" y="277"/>
                    </a:cubicBezTo>
                    <a:cubicBezTo>
                      <a:pt x="120" y="313"/>
                      <a:pt x="102" y="317"/>
                      <a:pt x="88" y="31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552978" y="290285"/>
            <a:ext cx="4994828" cy="584775"/>
            <a:chOff x="3552978" y="290285"/>
            <a:chExt cx="4994828" cy="584775"/>
          </a:xfrm>
        </p:grpSpPr>
        <p:sp>
          <p:nvSpPr>
            <p:cNvPr id="106" name="文本框 105"/>
            <p:cNvSpPr txBox="1"/>
            <p:nvPr/>
          </p:nvSpPr>
          <p:spPr>
            <a:xfrm>
              <a:off x="4368185" y="290285"/>
              <a:ext cx="34556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我们的解决方案</a:t>
              </a:r>
              <a:endParaRPr lang="zh-CN" altLang="en-US" sz="32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7" name="直接连接符 106"/>
            <p:cNvCxnSpPr/>
            <p:nvPr/>
          </p:nvCxnSpPr>
          <p:spPr>
            <a:xfrm>
              <a:off x="3552978" y="548821"/>
              <a:ext cx="607608" cy="0"/>
            </a:xfrm>
            <a:prstGeom prst="line">
              <a:avLst/>
            </a:prstGeom>
            <a:noFill/>
            <a:ln w="1079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108" name="直接连接符 107"/>
            <p:cNvCxnSpPr/>
            <p:nvPr/>
          </p:nvCxnSpPr>
          <p:spPr>
            <a:xfrm>
              <a:off x="7940198" y="586921"/>
              <a:ext cx="607608" cy="0"/>
            </a:xfrm>
            <a:prstGeom prst="line">
              <a:avLst/>
            </a:prstGeom>
            <a:noFill/>
            <a:ln w="1079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11758333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 tmFilter="0, 0; .2, .5; .8, .5; 1, 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250" autoRev="1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60000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60000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9" grpId="0" animBg="1"/>
          <p:bldP spid="20" grpId="0" animBg="1"/>
          <p:bldP spid="21" grpId="0" animBg="1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 tmFilter="0, 0; .2, .5; .8, .5; 1, 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250" autoRev="1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6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6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19" grpId="0" animBg="1"/>
          <p:bldP spid="20" grpId="0" animBg="1"/>
          <p:bldP spid="21" grpId="0" animBg="1"/>
          <p:bldP spid="22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roup 4"/>
          <p:cNvGrpSpPr>
            <a:grpSpLocks noChangeAspect="1"/>
          </p:cNvGrpSpPr>
          <p:nvPr/>
        </p:nvGrpSpPr>
        <p:grpSpPr bwMode="auto">
          <a:xfrm>
            <a:off x="1619282" y="1403978"/>
            <a:ext cx="4489607" cy="3689297"/>
            <a:chOff x="2129" y="753"/>
            <a:chExt cx="3422" cy="2812"/>
          </a:xfrm>
        </p:grpSpPr>
        <p:sp>
          <p:nvSpPr>
            <p:cNvPr id="157" name="Rectangle 5"/>
            <p:cNvSpPr>
              <a:spLocks noChangeArrowheads="1"/>
            </p:cNvSpPr>
            <p:nvPr/>
          </p:nvSpPr>
          <p:spPr bwMode="auto">
            <a:xfrm>
              <a:off x="2188" y="848"/>
              <a:ext cx="3287" cy="21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8" name="Freeform 6"/>
            <p:cNvSpPr>
              <a:spLocks noEditPoints="1"/>
            </p:cNvSpPr>
            <p:nvPr/>
          </p:nvSpPr>
          <p:spPr bwMode="auto">
            <a:xfrm>
              <a:off x="2129" y="753"/>
              <a:ext cx="3422" cy="2812"/>
            </a:xfrm>
            <a:custGeom>
              <a:avLst/>
              <a:gdLst>
                <a:gd name="T0" fmla="*/ 1425 w 1446"/>
                <a:gd name="T1" fmla="*/ 0 h 1187"/>
                <a:gd name="T2" fmla="*/ 20 w 1446"/>
                <a:gd name="T3" fmla="*/ 0 h 1187"/>
                <a:gd name="T4" fmla="*/ 0 w 1446"/>
                <a:gd name="T5" fmla="*/ 21 h 1187"/>
                <a:gd name="T6" fmla="*/ 0 w 1446"/>
                <a:gd name="T7" fmla="*/ 950 h 1187"/>
                <a:gd name="T8" fmla="*/ 20 w 1446"/>
                <a:gd name="T9" fmla="*/ 971 h 1187"/>
                <a:gd name="T10" fmla="*/ 599 w 1446"/>
                <a:gd name="T11" fmla="*/ 971 h 1187"/>
                <a:gd name="T12" fmla="*/ 599 w 1446"/>
                <a:gd name="T13" fmla="*/ 1156 h 1187"/>
                <a:gd name="T14" fmla="*/ 361 w 1446"/>
                <a:gd name="T15" fmla="*/ 1156 h 1187"/>
                <a:gd name="T16" fmla="*/ 361 w 1446"/>
                <a:gd name="T17" fmla="*/ 1187 h 1187"/>
                <a:gd name="T18" fmla="*/ 1084 w 1446"/>
                <a:gd name="T19" fmla="*/ 1187 h 1187"/>
                <a:gd name="T20" fmla="*/ 1084 w 1446"/>
                <a:gd name="T21" fmla="*/ 1156 h 1187"/>
                <a:gd name="T22" fmla="*/ 846 w 1446"/>
                <a:gd name="T23" fmla="*/ 1156 h 1187"/>
                <a:gd name="T24" fmla="*/ 846 w 1446"/>
                <a:gd name="T25" fmla="*/ 971 h 1187"/>
                <a:gd name="T26" fmla="*/ 1425 w 1446"/>
                <a:gd name="T27" fmla="*/ 971 h 1187"/>
                <a:gd name="T28" fmla="*/ 1446 w 1446"/>
                <a:gd name="T29" fmla="*/ 950 h 1187"/>
                <a:gd name="T30" fmla="*/ 1446 w 1446"/>
                <a:gd name="T31" fmla="*/ 21 h 1187"/>
                <a:gd name="T32" fmla="*/ 1425 w 1446"/>
                <a:gd name="T33" fmla="*/ 0 h 1187"/>
                <a:gd name="T34" fmla="*/ 53 w 1446"/>
                <a:gd name="T35" fmla="*/ 61 h 1187"/>
                <a:gd name="T36" fmla="*/ 1388 w 1446"/>
                <a:gd name="T37" fmla="*/ 61 h 1187"/>
                <a:gd name="T38" fmla="*/ 1388 w 1446"/>
                <a:gd name="T39" fmla="*/ 875 h 1187"/>
                <a:gd name="T40" fmla="*/ 53 w 1446"/>
                <a:gd name="T41" fmla="*/ 875 h 1187"/>
                <a:gd name="T42" fmla="*/ 53 w 1446"/>
                <a:gd name="T43" fmla="*/ 61 h 1187"/>
                <a:gd name="T44" fmla="*/ 665 w 1446"/>
                <a:gd name="T45" fmla="*/ 947 h 1187"/>
                <a:gd name="T46" fmla="*/ 600 w 1446"/>
                <a:gd name="T47" fmla="*/ 947 h 1187"/>
                <a:gd name="T48" fmla="*/ 593 w 1446"/>
                <a:gd name="T49" fmla="*/ 940 h 1187"/>
                <a:gd name="T50" fmla="*/ 600 w 1446"/>
                <a:gd name="T51" fmla="*/ 934 h 1187"/>
                <a:gd name="T52" fmla="*/ 665 w 1446"/>
                <a:gd name="T53" fmla="*/ 934 h 1187"/>
                <a:gd name="T54" fmla="*/ 671 w 1446"/>
                <a:gd name="T55" fmla="*/ 940 h 1187"/>
                <a:gd name="T56" fmla="*/ 665 w 1446"/>
                <a:gd name="T57" fmla="*/ 947 h 1187"/>
                <a:gd name="T58" fmla="*/ 755 w 1446"/>
                <a:gd name="T59" fmla="*/ 947 h 1187"/>
                <a:gd name="T60" fmla="*/ 690 w 1446"/>
                <a:gd name="T61" fmla="*/ 947 h 1187"/>
                <a:gd name="T62" fmla="*/ 684 w 1446"/>
                <a:gd name="T63" fmla="*/ 940 h 1187"/>
                <a:gd name="T64" fmla="*/ 690 w 1446"/>
                <a:gd name="T65" fmla="*/ 934 h 1187"/>
                <a:gd name="T66" fmla="*/ 755 w 1446"/>
                <a:gd name="T67" fmla="*/ 934 h 1187"/>
                <a:gd name="T68" fmla="*/ 762 w 1446"/>
                <a:gd name="T69" fmla="*/ 940 h 1187"/>
                <a:gd name="T70" fmla="*/ 755 w 1446"/>
                <a:gd name="T71" fmla="*/ 947 h 1187"/>
                <a:gd name="T72" fmla="*/ 846 w 1446"/>
                <a:gd name="T73" fmla="*/ 947 h 1187"/>
                <a:gd name="T74" fmla="*/ 781 w 1446"/>
                <a:gd name="T75" fmla="*/ 947 h 1187"/>
                <a:gd name="T76" fmla="*/ 774 w 1446"/>
                <a:gd name="T77" fmla="*/ 940 h 1187"/>
                <a:gd name="T78" fmla="*/ 781 w 1446"/>
                <a:gd name="T79" fmla="*/ 934 h 1187"/>
                <a:gd name="T80" fmla="*/ 846 w 1446"/>
                <a:gd name="T81" fmla="*/ 934 h 1187"/>
                <a:gd name="T82" fmla="*/ 852 w 1446"/>
                <a:gd name="T83" fmla="*/ 940 h 1187"/>
                <a:gd name="T84" fmla="*/ 846 w 1446"/>
                <a:gd name="T85" fmla="*/ 947 h 1187"/>
                <a:gd name="T86" fmla="*/ 1385 w 1446"/>
                <a:gd name="T87" fmla="*/ 948 h 1187"/>
                <a:gd name="T88" fmla="*/ 1340 w 1446"/>
                <a:gd name="T89" fmla="*/ 948 h 1187"/>
                <a:gd name="T90" fmla="*/ 1334 w 1446"/>
                <a:gd name="T91" fmla="*/ 942 h 1187"/>
                <a:gd name="T92" fmla="*/ 1340 w 1446"/>
                <a:gd name="T93" fmla="*/ 935 h 1187"/>
                <a:gd name="T94" fmla="*/ 1385 w 1446"/>
                <a:gd name="T95" fmla="*/ 935 h 1187"/>
                <a:gd name="T96" fmla="*/ 1391 w 1446"/>
                <a:gd name="T97" fmla="*/ 942 h 1187"/>
                <a:gd name="T98" fmla="*/ 1385 w 1446"/>
                <a:gd name="T99" fmla="*/ 948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46" h="1187">
                  <a:moveTo>
                    <a:pt x="1425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961"/>
                    <a:pt x="9" y="971"/>
                    <a:pt x="20" y="971"/>
                  </a:cubicBezTo>
                  <a:cubicBezTo>
                    <a:pt x="599" y="971"/>
                    <a:pt x="599" y="971"/>
                    <a:pt x="599" y="971"/>
                  </a:cubicBezTo>
                  <a:cubicBezTo>
                    <a:pt x="599" y="1156"/>
                    <a:pt x="599" y="1156"/>
                    <a:pt x="599" y="1156"/>
                  </a:cubicBezTo>
                  <a:cubicBezTo>
                    <a:pt x="361" y="1156"/>
                    <a:pt x="361" y="1156"/>
                    <a:pt x="361" y="1156"/>
                  </a:cubicBezTo>
                  <a:cubicBezTo>
                    <a:pt x="361" y="1187"/>
                    <a:pt x="361" y="1187"/>
                    <a:pt x="361" y="1187"/>
                  </a:cubicBezTo>
                  <a:cubicBezTo>
                    <a:pt x="1084" y="1187"/>
                    <a:pt x="1084" y="1187"/>
                    <a:pt x="1084" y="1187"/>
                  </a:cubicBezTo>
                  <a:cubicBezTo>
                    <a:pt x="1084" y="1156"/>
                    <a:pt x="1084" y="1156"/>
                    <a:pt x="1084" y="1156"/>
                  </a:cubicBezTo>
                  <a:cubicBezTo>
                    <a:pt x="846" y="1156"/>
                    <a:pt x="846" y="1156"/>
                    <a:pt x="846" y="1156"/>
                  </a:cubicBezTo>
                  <a:cubicBezTo>
                    <a:pt x="846" y="971"/>
                    <a:pt x="846" y="971"/>
                    <a:pt x="846" y="971"/>
                  </a:cubicBezTo>
                  <a:cubicBezTo>
                    <a:pt x="1425" y="971"/>
                    <a:pt x="1425" y="971"/>
                    <a:pt x="1425" y="971"/>
                  </a:cubicBezTo>
                  <a:cubicBezTo>
                    <a:pt x="1437" y="971"/>
                    <a:pt x="1446" y="961"/>
                    <a:pt x="1446" y="950"/>
                  </a:cubicBezTo>
                  <a:cubicBezTo>
                    <a:pt x="1446" y="21"/>
                    <a:pt x="1446" y="21"/>
                    <a:pt x="1446" y="21"/>
                  </a:cubicBezTo>
                  <a:cubicBezTo>
                    <a:pt x="1446" y="10"/>
                    <a:pt x="1437" y="0"/>
                    <a:pt x="1425" y="0"/>
                  </a:cubicBezTo>
                  <a:close/>
                  <a:moveTo>
                    <a:pt x="53" y="61"/>
                  </a:moveTo>
                  <a:cubicBezTo>
                    <a:pt x="1388" y="61"/>
                    <a:pt x="1388" y="61"/>
                    <a:pt x="1388" y="61"/>
                  </a:cubicBezTo>
                  <a:cubicBezTo>
                    <a:pt x="1388" y="875"/>
                    <a:pt x="1388" y="875"/>
                    <a:pt x="1388" y="875"/>
                  </a:cubicBezTo>
                  <a:cubicBezTo>
                    <a:pt x="53" y="875"/>
                    <a:pt x="53" y="875"/>
                    <a:pt x="53" y="875"/>
                  </a:cubicBezTo>
                  <a:lnTo>
                    <a:pt x="53" y="61"/>
                  </a:lnTo>
                  <a:close/>
                  <a:moveTo>
                    <a:pt x="665" y="947"/>
                  </a:moveTo>
                  <a:cubicBezTo>
                    <a:pt x="600" y="947"/>
                    <a:pt x="600" y="947"/>
                    <a:pt x="600" y="947"/>
                  </a:cubicBezTo>
                  <a:cubicBezTo>
                    <a:pt x="596" y="947"/>
                    <a:pt x="593" y="944"/>
                    <a:pt x="593" y="940"/>
                  </a:cubicBezTo>
                  <a:cubicBezTo>
                    <a:pt x="593" y="937"/>
                    <a:pt x="596" y="934"/>
                    <a:pt x="600" y="934"/>
                  </a:cubicBezTo>
                  <a:cubicBezTo>
                    <a:pt x="665" y="934"/>
                    <a:pt x="665" y="934"/>
                    <a:pt x="665" y="934"/>
                  </a:cubicBezTo>
                  <a:cubicBezTo>
                    <a:pt x="668" y="934"/>
                    <a:pt x="671" y="937"/>
                    <a:pt x="671" y="940"/>
                  </a:cubicBezTo>
                  <a:cubicBezTo>
                    <a:pt x="671" y="944"/>
                    <a:pt x="668" y="947"/>
                    <a:pt x="665" y="947"/>
                  </a:cubicBezTo>
                  <a:close/>
                  <a:moveTo>
                    <a:pt x="755" y="947"/>
                  </a:moveTo>
                  <a:cubicBezTo>
                    <a:pt x="690" y="947"/>
                    <a:pt x="690" y="947"/>
                    <a:pt x="690" y="947"/>
                  </a:cubicBezTo>
                  <a:cubicBezTo>
                    <a:pt x="687" y="947"/>
                    <a:pt x="684" y="944"/>
                    <a:pt x="684" y="940"/>
                  </a:cubicBezTo>
                  <a:cubicBezTo>
                    <a:pt x="684" y="937"/>
                    <a:pt x="687" y="934"/>
                    <a:pt x="690" y="934"/>
                  </a:cubicBezTo>
                  <a:cubicBezTo>
                    <a:pt x="755" y="934"/>
                    <a:pt x="755" y="934"/>
                    <a:pt x="755" y="934"/>
                  </a:cubicBezTo>
                  <a:cubicBezTo>
                    <a:pt x="759" y="934"/>
                    <a:pt x="762" y="937"/>
                    <a:pt x="762" y="940"/>
                  </a:cubicBezTo>
                  <a:cubicBezTo>
                    <a:pt x="762" y="944"/>
                    <a:pt x="759" y="947"/>
                    <a:pt x="755" y="947"/>
                  </a:cubicBezTo>
                  <a:close/>
                  <a:moveTo>
                    <a:pt x="846" y="947"/>
                  </a:moveTo>
                  <a:cubicBezTo>
                    <a:pt x="781" y="947"/>
                    <a:pt x="781" y="947"/>
                    <a:pt x="781" y="947"/>
                  </a:cubicBezTo>
                  <a:cubicBezTo>
                    <a:pt x="777" y="947"/>
                    <a:pt x="774" y="944"/>
                    <a:pt x="774" y="940"/>
                  </a:cubicBezTo>
                  <a:cubicBezTo>
                    <a:pt x="774" y="937"/>
                    <a:pt x="777" y="934"/>
                    <a:pt x="781" y="934"/>
                  </a:cubicBezTo>
                  <a:cubicBezTo>
                    <a:pt x="846" y="934"/>
                    <a:pt x="846" y="934"/>
                    <a:pt x="846" y="934"/>
                  </a:cubicBezTo>
                  <a:cubicBezTo>
                    <a:pt x="849" y="934"/>
                    <a:pt x="852" y="937"/>
                    <a:pt x="852" y="940"/>
                  </a:cubicBezTo>
                  <a:cubicBezTo>
                    <a:pt x="852" y="944"/>
                    <a:pt x="849" y="947"/>
                    <a:pt x="846" y="947"/>
                  </a:cubicBezTo>
                  <a:close/>
                  <a:moveTo>
                    <a:pt x="1385" y="948"/>
                  </a:moveTo>
                  <a:cubicBezTo>
                    <a:pt x="1340" y="948"/>
                    <a:pt x="1340" y="948"/>
                    <a:pt x="1340" y="948"/>
                  </a:cubicBezTo>
                  <a:cubicBezTo>
                    <a:pt x="1337" y="948"/>
                    <a:pt x="1334" y="945"/>
                    <a:pt x="1334" y="942"/>
                  </a:cubicBezTo>
                  <a:cubicBezTo>
                    <a:pt x="1334" y="938"/>
                    <a:pt x="1337" y="935"/>
                    <a:pt x="1340" y="935"/>
                  </a:cubicBezTo>
                  <a:cubicBezTo>
                    <a:pt x="1385" y="935"/>
                    <a:pt x="1385" y="935"/>
                    <a:pt x="1385" y="935"/>
                  </a:cubicBezTo>
                  <a:cubicBezTo>
                    <a:pt x="1388" y="935"/>
                    <a:pt x="1391" y="938"/>
                    <a:pt x="1391" y="942"/>
                  </a:cubicBezTo>
                  <a:cubicBezTo>
                    <a:pt x="1391" y="945"/>
                    <a:pt x="1388" y="948"/>
                    <a:pt x="1385" y="948"/>
                  </a:cubicBezTo>
                  <a:close/>
                </a:path>
              </a:pathLst>
            </a:custGeom>
            <a:solidFill>
              <a:srgbClr val="0339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2937889" y="1698638"/>
            <a:ext cx="1985819" cy="1815523"/>
            <a:chOff x="2690739" y="1847346"/>
            <a:chExt cx="2184401" cy="1997075"/>
          </a:xfrm>
        </p:grpSpPr>
        <p:sp>
          <p:nvSpPr>
            <p:cNvPr id="6" name="Freeform 76"/>
            <p:cNvSpPr>
              <a:spLocks/>
            </p:cNvSpPr>
            <p:nvPr/>
          </p:nvSpPr>
          <p:spPr bwMode="auto">
            <a:xfrm>
              <a:off x="3681339" y="2560133"/>
              <a:ext cx="514350" cy="552450"/>
            </a:xfrm>
            <a:custGeom>
              <a:avLst/>
              <a:gdLst>
                <a:gd name="T0" fmla="*/ 118 w 137"/>
                <a:gd name="T1" fmla="*/ 19 h 147"/>
                <a:gd name="T2" fmla="*/ 47 w 137"/>
                <a:gd name="T3" fmla="*/ 19 h 147"/>
                <a:gd name="T4" fmla="*/ 43 w 137"/>
                <a:gd name="T5" fmla="*/ 23 h 147"/>
                <a:gd name="T6" fmla="*/ 9 w 137"/>
                <a:gd name="T7" fmla="*/ 35 h 147"/>
                <a:gd name="T8" fmla="*/ 21 w 137"/>
                <a:gd name="T9" fmla="*/ 46 h 147"/>
                <a:gd name="T10" fmla="*/ 17 w 137"/>
                <a:gd name="T11" fmla="*/ 52 h 147"/>
                <a:gd name="T12" fmla="*/ 14 w 137"/>
                <a:gd name="T13" fmla="*/ 54 h 147"/>
                <a:gd name="T14" fmla="*/ 13 w 137"/>
                <a:gd name="T15" fmla="*/ 57 h 147"/>
                <a:gd name="T16" fmla="*/ 10 w 137"/>
                <a:gd name="T17" fmla="*/ 59 h 147"/>
                <a:gd name="T18" fmla="*/ 9 w 137"/>
                <a:gd name="T19" fmla="*/ 64 h 147"/>
                <a:gd name="T20" fmla="*/ 7 w 137"/>
                <a:gd name="T21" fmla="*/ 65 h 147"/>
                <a:gd name="T22" fmla="*/ 7 w 137"/>
                <a:gd name="T23" fmla="*/ 92 h 147"/>
                <a:gd name="T24" fmla="*/ 26 w 137"/>
                <a:gd name="T25" fmla="*/ 111 h 147"/>
                <a:gd name="T26" fmla="*/ 26 w 137"/>
                <a:gd name="T27" fmla="*/ 111 h 147"/>
                <a:gd name="T28" fmla="*/ 26 w 137"/>
                <a:gd name="T29" fmla="*/ 111 h 147"/>
                <a:gd name="T30" fmla="*/ 27 w 137"/>
                <a:gd name="T31" fmla="*/ 112 h 147"/>
                <a:gd name="T32" fmla="*/ 62 w 137"/>
                <a:gd name="T33" fmla="*/ 147 h 147"/>
                <a:gd name="T34" fmla="*/ 97 w 137"/>
                <a:gd name="T35" fmla="*/ 111 h 147"/>
                <a:gd name="T36" fmla="*/ 118 w 137"/>
                <a:gd name="T37" fmla="*/ 91 h 147"/>
                <a:gd name="T38" fmla="*/ 118 w 137"/>
                <a:gd name="T39" fmla="*/ 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7" h="147">
                  <a:moveTo>
                    <a:pt x="118" y="19"/>
                  </a:moveTo>
                  <a:cubicBezTo>
                    <a:pt x="98" y="0"/>
                    <a:pt x="66" y="0"/>
                    <a:pt x="47" y="1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19" y="48"/>
                    <a:pt x="18" y="50"/>
                    <a:pt x="17" y="52"/>
                  </a:cubicBezTo>
                  <a:cubicBezTo>
                    <a:pt x="16" y="52"/>
                    <a:pt x="15" y="53"/>
                    <a:pt x="14" y="54"/>
                  </a:cubicBezTo>
                  <a:cubicBezTo>
                    <a:pt x="13" y="55"/>
                    <a:pt x="13" y="56"/>
                    <a:pt x="13" y="57"/>
                  </a:cubicBezTo>
                  <a:cubicBezTo>
                    <a:pt x="12" y="58"/>
                    <a:pt x="11" y="58"/>
                    <a:pt x="10" y="59"/>
                  </a:cubicBezTo>
                  <a:cubicBezTo>
                    <a:pt x="9" y="60"/>
                    <a:pt x="8" y="62"/>
                    <a:pt x="9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72"/>
                    <a:pt x="0" y="85"/>
                    <a:pt x="7" y="92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37" y="71"/>
                    <a:pt x="137" y="39"/>
                    <a:pt x="118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" name="Freeform 77"/>
            <p:cNvSpPr>
              <a:spLocks/>
            </p:cNvSpPr>
            <p:nvPr/>
          </p:nvSpPr>
          <p:spPr bwMode="auto">
            <a:xfrm>
              <a:off x="3775002" y="2736346"/>
              <a:ext cx="112713" cy="112713"/>
            </a:xfrm>
            <a:custGeom>
              <a:avLst/>
              <a:gdLst>
                <a:gd name="T0" fmla="*/ 24 w 30"/>
                <a:gd name="T1" fmla="*/ 25 h 30"/>
                <a:gd name="T2" fmla="*/ 5 w 30"/>
                <a:gd name="T3" fmla="*/ 25 h 30"/>
                <a:gd name="T4" fmla="*/ 5 w 30"/>
                <a:gd name="T5" fmla="*/ 5 h 30"/>
                <a:gd name="T6" fmla="*/ 24 w 30"/>
                <a:gd name="T7" fmla="*/ 5 h 30"/>
                <a:gd name="T8" fmla="*/ 24 w 30"/>
                <a:gd name="T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4" y="25"/>
                  </a:moveTo>
                  <a:cubicBezTo>
                    <a:pt x="19" y="30"/>
                    <a:pt x="10" y="30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0" y="0"/>
                    <a:pt x="19" y="0"/>
                    <a:pt x="24" y="5"/>
                  </a:cubicBezTo>
                  <a:cubicBezTo>
                    <a:pt x="30" y="11"/>
                    <a:pt x="30" y="19"/>
                    <a:pt x="24" y="25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" name="Freeform 78"/>
            <p:cNvSpPr>
              <a:spLocks/>
            </p:cNvSpPr>
            <p:nvPr/>
          </p:nvSpPr>
          <p:spPr bwMode="auto">
            <a:xfrm>
              <a:off x="3624189" y="3784096"/>
              <a:ext cx="225425" cy="60325"/>
            </a:xfrm>
            <a:custGeom>
              <a:avLst/>
              <a:gdLst>
                <a:gd name="T0" fmla="*/ 0 w 142"/>
                <a:gd name="T1" fmla="*/ 38 h 38"/>
                <a:gd name="T2" fmla="*/ 71 w 142"/>
                <a:gd name="T3" fmla="*/ 19 h 38"/>
                <a:gd name="T4" fmla="*/ 142 w 142"/>
                <a:gd name="T5" fmla="*/ 0 h 38"/>
                <a:gd name="T6" fmla="*/ 142 w 142"/>
                <a:gd name="T7" fmla="*/ 38 h 38"/>
                <a:gd name="T8" fmla="*/ 142 w 142"/>
                <a:gd name="T9" fmla="*/ 38 h 38"/>
                <a:gd name="T10" fmla="*/ 71 w 142"/>
                <a:gd name="T11" fmla="*/ 38 h 38"/>
                <a:gd name="T12" fmla="*/ 0 w 142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38">
                  <a:moveTo>
                    <a:pt x="0" y="38"/>
                  </a:moveTo>
                  <a:lnTo>
                    <a:pt x="71" y="19"/>
                  </a:lnTo>
                  <a:lnTo>
                    <a:pt x="142" y="0"/>
                  </a:lnTo>
                  <a:lnTo>
                    <a:pt x="142" y="38"/>
                  </a:lnTo>
                  <a:lnTo>
                    <a:pt x="142" y="38"/>
                  </a:lnTo>
                  <a:lnTo>
                    <a:pt x="71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" name="Freeform 79"/>
            <p:cNvSpPr>
              <a:spLocks/>
            </p:cNvSpPr>
            <p:nvPr/>
          </p:nvSpPr>
          <p:spPr bwMode="auto">
            <a:xfrm>
              <a:off x="4071864" y="3784096"/>
              <a:ext cx="228600" cy="60325"/>
            </a:xfrm>
            <a:custGeom>
              <a:avLst/>
              <a:gdLst>
                <a:gd name="T0" fmla="*/ 144 w 144"/>
                <a:gd name="T1" fmla="*/ 38 h 38"/>
                <a:gd name="T2" fmla="*/ 71 w 144"/>
                <a:gd name="T3" fmla="*/ 19 h 38"/>
                <a:gd name="T4" fmla="*/ 0 w 144"/>
                <a:gd name="T5" fmla="*/ 0 h 38"/>
                <a:gd name="T6" fmla="*/ 0 w 144"/>
                <a:gd name="T7" fmla="*/ 38 h 38"/>
                <a:gd name="T8" fmla="*/ 0 w 144"/>
                <a:gd name="T9" fmla="*/ 38 h 38"/>
                <a:gd name="T10" fmla="*/ 71 w 144"/>
                <a:gd name="T11" fmla="*/ 38 h 38"/>
                <a:gd name="T12" fmla="*/ 144 w 144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38">
                  <a:moveTo>
                    <a:pt x="144" y="38"/>
                  </a:moveTo>
                  <a:lnTo>
                    <a:pt x="71" y="19"/>
                  </a:lnTo>
                  <a:lnTo>
                    <a:pt x="0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71" y="38"/>
                  </a:lnTo>
                  <a:lnTo>
                    <a:pt x="144" y="38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" name="Freeform 80"/>
            <p:cNvSpPr>
              <a:spLocks/>
            </p:cNvSpPr>
            <p:nvPr/>
          </p:nvSpPr>
          <p:spPr bwMode="auto">
            <a:xfrm>
              <a:off x="3782939" y="3363408"/>
              <a:ext cx="138113" cy="439738"/>
            </a:xfrm>
            <a:custGeom>
              <a:avLst/>
              <a:gdLst>
                <a:gd name="T0" fmla="*/ 49 w 87"/>
                <a:gd name="T1" fmla="*/ 277 h 277"/>
                <a:gd name="T2" fmla="*/ 0 w 87"/>
                <a:gd name="T3" fmla="*/ 272 h 277"/>
                <a:gd name="T4" fmla="*/ 37 w 87"/>
                <a:gd name="T5" fmla="*/ 0 h 277"/>
                <a:gd name="T6" fmla="*/ 87 w 87"/>
                <a:gd name="T7" fmla="*/ 7 h 277"/>
                <a:gd name="T8" fmla="*/ 49 w 87"/>
                <a:gd name="T9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77">
                  <a:moveTo>
                    <a:pt x="49" y="277"/>
                  </a:moveTo>
                  <a:lnTo>
                    <a:pt x="0" y="272"/>
                  </a:lnTo>
                  <a:lnTo>
                    <a:pt x="37" y="0"/>
                  </a:lnTo>
                  <a:lnTo>
                    <a:pt x="87" y="7"/>
                  </a:lnTo>
                  <a:lnTo>
                    <a:pt x="49" y="277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006777" y="3363408"/>
              <a:ext cx="128588" cy="439738"/>
            </a:xfrm>
            <a:custGeom>
              <a:avLst/>
              <a:gdLst>
                <a:gd name="T0" fmla="*/ 81 w 81"/>
                <a:gd name="T1" fmla="*/ 272 h 277"/>
                <a:gd name="T2" fmla="*/ 31 w 81"/>
                <a:gd name="T3" fmla="*/ 277 h 277"/>
                <a:gd name="T4" fmla="*/ 0 w 81"/>
                <a:gd name="T5" fmla="*/ 7 h 277"/>
                <a:gd name="T6" fmla="*/ 50 w 81"/>
                <a:gd name="T7" fmla="*/ 0 h 277"/>
                <a:gd name="T8" fmla="*/ 81 w 81"/>
                <a:gd name="T9" fmla="*/ 272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77">
                  <a:moveTo>
                    <a:pt x="81" y="272"/>
                  </a:moveTo>
                  <a:lnTo>
                    <a:pt x="31" y="277"/>
                  </a:lnTo>
                  <a:lnTo>
                    <a:pt x="0" y="7"/>
                  </a:lnTo>
                  <a:lnTo>
                    <a:pt x="50" y="0"/>
                  </a:lnTo>
                  <a:lnTo>
                    <a:pt x="81" y="272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" name="Rectangle 82"/>
            <p:cNvSpPr>
              <a:spLocks noChangeArrowheads="1"/>
            </p:cNvSpPr>
            <p:nvPr/>
          </p:nvSpPr>
          <p:spPr bwMode="auto">
            <a:xfrm>
              <a:off x="3733727" y="2969708"/>
              <a:ext cx="446088" cy="461963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3219377" y="2560133"/>
              <a:ext cx="157163" cy="157163"/>
            </a:xfrm>
            <a:custGeom>
              <a:avLst/>
              <a:gdLst>
                <a:gd name="T0" fmla="*/ 42 w 42"/>
                <a:gd name="T1" fmla="*/ 27 h 42"/>
                <a:gd name="T2" fmla="*/ 33 w 42"/>
                <a:gd name="T3" fmla="*/ 39 h 42"/>
                <a:gd name="T4" fmla="*/ 15 w 42"/>
                <a:gd name="T5" fmla="*/ 41 h 42"/>
                <a:gd name="T6" fmla="*/ 3 w 42"/>
                <a:gd name="T7" fmla="*/ 32 h 42"/>
                <a:gd name="T8" fmla="*/ 1 w 42"/>
                <a:gd name="T9" fmla="*/ 15 h 42"/>
                <a:gd name="T10" fmla="*/ 10 w 42"/>
                <a:gd name="T11" fmla="*/ 3 h 42"/>
                <a:gd name="T12" fmla="*/ 27 w 42"/>
                <a:gd name="T13" fmla="*/ 1 h 42"/>
                <a:gd name="T14" fmla="*/ 39 w 42"/>
                <a:gd name="T15" fmla="*/ 10 h 42"/>
                <a:gd name="T16" fmla="*/ 42 w 42"/>
                <a:gd name="T17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2">
                  <a:moveTo>
                    <a:pt x="42" y="27"/>
                  </a:moveTo>
                  <a:cubicBezTo>
                    <a:pt x="42" y="33"/>
                    <a:pt x="38" y="38"/>
                    <a:pt x="33" y="39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0" y="42"/>
                    <a:pt x="4" y="38"/>
                    <a:pt x="3" y="3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9"/>
                    <a:pt x="4" y="4"/>
                    <a:pt x="10" y="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0"/>
                    <a:pt x="38" y="4"/>
                    <a:pt x="39" y="10"/>
                  </a:cubicBezTo>
                  <a:lnTo>
                    <a:pt x="4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" name="Freeform 84"/>
            <p:cNvSpPr>
              <a:spLocks/>
            </p:cNvSpPr>
            <p:nvPr/>
          </p:nvSpPr>
          <p:spPr bwMode="auto">
            <a:xfrm>
              <a:off x="3208264" y="2522033"/>
              <a:ext cx="52388" cy="147638"/>
            </a:xfrm>
            <a:custGeom>
              <a:avLst/>
              <a:gdLst>
                <a:gd name="T0" fmla="*/ 4 w 14"/>
                <a:gd name="T1" fmla="*/ 1 h 39"/>
                <a:gd name="T2" fmla="*/ 1 w 14"/>
                <a:gd name="T3" fmla="*/ 5 h 39"/>
                <a:gd name="T4" fmla="*/ 5 w 14"/>
                <a:gd name="T5" fmla="*/ 35 h 39"/>
                <a:gd name="T6" fmla="*/ 10 w 14"/>
                <a:gd name="T7" fmla="*/ 39 h 39"/>
                <a:gd name="T8" fmla="*/ 10 w 14"/>
                <a:gd name="T9" fmla="*/ 39 h 39"/>
                <a:gd name="T10" fmla="*/ 13 w 14"/>
                <a:gd name="T11" fmla="*/ 34 h 39"/>
                <a:gd name="T12" fmla="*/ 9 w 14"/>
                <a:gd name="T13" fmla="*/ 4 h 39"/>
                <a:gd name="T14" fmla="*/ 4 w 14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9">
                  <a:moveTo>
                    <a:pt x="4" y="1"/>
                  </a:moveTo>
                  <a:cubicBezTo>
                    <a:pt x="2" y="1"/>
                    <a:pt x="0" y="3"/>
                    <a:pt x="1" y="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8"/>
                    <a:pt x="8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2" y="38"/>
                    <a:pt x="14" y="36"/>
                    <a:pt x="13" y="3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" name="Freeform 85"/>
            <p:cNvSpPr>
              <a:spLocks/>
            </p:cNvSpPr>
            <p:nvPr/>
          </p:nvSpPr>
          <p:spPr bwMode="auto">
            <a:xfrm>
              <a:off x="3241602" y="2480758"/>
              <a:ext cx="49213" cy="147638"/>
            </a:xfrm>
            <a:custGeom>
              <a:avLst/>
              <a:gdLst>
                <a:gd name="T0" fmla="*/ 4 w 13"/>
                <a:gd name="T1" fmla="*/ 0 h 39"/>
                <a:gd name="T2" fmla="*/ 0 w 13"/>
                <a:gd name="T3" fmla="*/ 5 h 39"/>
                <a:gd name="T4" fmla="*/ 5 w 13"/>
                <a:gd name="T5" fmla="*/ 35 h 39"/>
                <a:gd name="T6" fmla="*/ 9 w 13"/>
                <a:gd name="T7" fmla="*/ 39 h 39"/>
                <a:gd name="T8" fmla="*/ 9 w 13"/>
                <a:gd name="T9" fmla="*/ 39 h 39"/>
                <a:gd name="T10" fmla="*/ 13 w 13"/>
                <a:gd name="T11" fmla="*/ 34 h 39"/>
                <a:gd name="T12" fmla="*/ 8 w 13"/>
                <a:gd name="T13" fmla="*/ 4 h 39"/>
                <a:gd name="T14" fmla="*/ 4 w 13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9">
                  <a:moveTo>
                    <a:pt x="4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7"/>
                    <a:pt x="7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2" y="38"/>
                    <a:pt x="13" y="36"/>
                    <a:pt x="13" y="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" name="Freeform 86"/>
            <p:cNvSpPr>
              <a:spLocks/>
            </p:cNvSpPr>
            <p:nvPr/>
          </p:nvSpPr>
          <p:spPr bwMode="auto">
            <a:xfrm>
              <a:off x="3317802" y="2469646"/>
              <a:ext cx="47625" cy="146050"/>
            </a:xfrm>
            <a:custGeom>
              <a:avLst/>
              <a:gdLst>
                <a:gd name="T0" fmla="*/ 4 w 13"/>
                <a:gd name="T1" fmla="*/ 0 h 39"/>
                <a:gd name="T2" fmla="*/ 0 w 13"/>
                <a:gd name="T3" fmla="*/ 5 h 39"/>
                <a:gd name="T4" fmla="*/ 5 w 13"/>
                <a:gd name="T5" fmla="*/ 35 h 39"/>
                <a:gd name="T6" fmla="*/ 10 w 13"/>
                <a:gd name="T7" fmla="*/ 39 h 39"/>
                <a:gd name="T8" fmla="*/ 10 w 13"/>
                <a:gd name="T9" fmla="*/ 39 h 39"/>
                <a:gd name="T10" fmla="*/ 13 w 13"/>
                <a:gd name="T11" fmla="*/ 34 h 39"/>
                <a:gd name="T12" fmla="*/ 9 w 13"/>
                <a:gd name="T13" fmla="*/ 4 h 39"/>
                <a:gd name="T14" fmla="*/ 4 w 13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9">
                  <a:moveTo>
                    <a:pt x="4" y="0"/>
                  </a:moveTo>
                  <a:cubicBezTo>
                    <a:pt x="2" y="1"/>
                    <a:pt x="0" y="3"/>
                    <a:pt x="0" y="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7"/>
                    <a:pt x="7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2" y="38"/>
                    <a:pt x="13" y="36"/>
                    <a:pt x="13" y="3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" name="Freeform 87"/>
            <p:cNvSpPr>
              <a:spLocks/>
            </p:cNvSpPr>
            <p:nvPr/>
          </p:nvSpPr>
          <p:spPr bwMode="auto">
            <a:xfrm>
              <a:off x="3274939" y="2439483"/>
              <a:ext cx="49213" cy="147638"/>
            </a:xfrm>
            <a:custGeom>
              <a:avLst/>
              <a:gdLst>
                <a:gd name="T0" fmla="*/ 3 w 13"/>
                <a:gd name="T1" fmla="*/ 0 h 39"/>
                <a:gd name="T2" fmla="*/ 0 w 13"/>
                <a:gd name="T3" fmla="*/ 5 h 39"/>
                <a:gd name="T4" fmla="*/ 4 w 13"/>
                <a:gd name="T5" fmla="*/ 35 h 39"/>
                <a:gd name="T6" fmla="*/ 9 w 13"/>
                <a:gd name="T7" fmla="*/ 38 h 39"/>
                <a:gd name="T8" fmla="*/ 9 w 13"/>
                <a:gd name="T9" fmla="*/ 38 h 39"/>
                <a:gd name="T10" fmla="*/ 13 w 13"/>
                <a:gd name="T11" fmla="*/ 34 h 39"/>
                <a:gd name="T12" fmla="*/ 8 w 13"/>
                <a:gd name="T13" fmla="*/ 4 h 39"/>
                <a:gd name="T14" fmla="*/ 3 w 13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9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7"/>
                    <a:pt x="7" y="39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38"/>
                    <a:pt x="13" y="36"/>
                    <a:pt x="13" y="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" name="Freeform 88"/>
            <p:cNvSpPr>
              <a:spLocks/>
            </p:cNvSpPr>
            <p:nvPr/>
          </p:nvSpPr>
          <p:spPr bwMode="auto">
            <a:xfrm>
              <a:off x="3241602" y="2628396"/>
              <a:ext cx="123825" cy="187325"/>
            </a:xfrm>
            <a:custGeom>
              <a:avLst/>
              <a:gdLst>
                <a:gd name="T0" fmla="*/ 7 w 33"/>
                <a:gd name="T1" fmla="*/ 50 h 50"/>
                <a:gd name="T2" fmla="*/ 1 w 33"/>
                <a:gd name="T3" fmla="*/ 11 h 50"/>
                <a:gd name="T4" fmla="*/ 7 w 33"/>
                <a:gd name="T5" fmla="*/ 2 h 50"/>
                <a:gd name="T6" fmla="*/ 19 w 33"/>
                <a:gd name="T7" fmla="*/ 1 h 50"/>
                <a:gd name="T8" fmla="*/ 27 w 33"/>
                <a:gd name="T9" fmla="*/ 7 h 50"/>
                <a:gd name="T10" fmla="*/ 33 w 33"/>
                <a:gd name="T11" fmla="*/ 46 h 50"/>
                <a:gd name="T12" fmla="*/ 7 w 33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7" y="5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3" y="3"/>
                    <a:pt x="7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6" y="3"/>
                    <a:pt x="27" y="7"/>
                  </a:cubicBezTo>
                  <a:cubicBezTo>
                    <a:pt x="33" y="46"/>
                    <a:pt x="33" y="46"/>
                    <a:pt x="33" y="46"/>
                  </a:cubicBezTo>
                  <a:lnTo>
                    <a:pt x="7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" name="Freeform 89"/>
            <p:cNvSpPr>
              <a:spLocks/>
            </p:cNvSpPr>
            <p:nvPr/>
          </p:nvSpPr>
          <p:spPr bwMode="auto">
            <a:xfrm>
              <a:off x="3370189" y="2568071"/>
              <a:ext cx="36513" cy="85725"/>
            </a:xfrm>
            <a:custGeom>
              <a:avLst/>
              <a:gdLst>
                <a:gd name="T0" fmla="*/ 3 w 10"/>
                <a:gd name="T1" fmla="*/ 23 h 23"/>
                <a:gd name="T2" fmla="*/ 1 w 10"/>
                <a:gd name="T3" fmla="*/ 7 h 23"/>
                <a:gd name="T4" fmla="*/ 6 w 10"/>
                <a:gd name="T5" fmla="*/ 1 h 23"/>
                <a:gd name="T6" fmla="*/ 8 w 10"/>
                <a:gd name="T7" fmla="*/ 0 h 23"/>
                <a:gd name="T8" fmla="*/ 8 w 10"/>
                <a:gd name="T9" fmla="*/ 0 h 23"/>
                <a:gd name="T10" fmla="*/ 10 w 10"/>
                <a:gd name="T11" fmla="*/ 13 h 23"/>
                <a:gd name="T12" fmla="*/ 3 w 10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3">
                  <a:moveTo>
                    <a:pt x="3" y="23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1"/>
                    <a:pt x="6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3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" name="Freeform 90"/>
            <p:cNvSpPr>
              <a:spLocks/>
            </p:cNvSpPr>
            <p:nvPr/>
          </p:nvSpPr>
          <p:spPr bwMode="auto">
            <a:xfrm>
              <a:off x="3362252" y="2598233"/>
              <a:ext cx="49213" cy="93663"/>
            </a:xfrm>
            <a:custGeom>
              <a:avLst/>
              <a:gdLst>
                <a:gd name="T0" fmla="*/ 0 w 13"/>
                <a:gd name="T1" fmla="*/ 14 h 25"/>
                <a:gd name="T2" fmla="*/ 8 w 13"/>
                <a:gd name="T3" fmla="*/ 2 h 25"/>
                <a:gd name="T4" fmla="*/ 11 w 13"/>
                <a:gd name="T5" fmla="*/ 0 h 25"/>
                <a:gd name="T6" fmla="*/ 13 w 13"/>
                <a:gd name="T7" fmla="*/ 10 h 25"/>
                <a:gd name="T8" fmla="*/ 1 w 13"/>
                <a:gd name="T9" fmla="*/ 25 h 25"/>
                <a:gd name="T10" fmla="*/ 0 w 13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0" y="14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10" y="0"/>
                    <a:pt x="11" y="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" y="25"/>
                    <a:pt x="1" y="25"/>
                    <a:pt x="1" y="25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" name="Freeform 91"/>
            <p:cNvSpPr>
              <a:spLocks/>
            </p:cNvSpPr>
            <p:nvPr/>
          </p:nvSpPr>
          <p:spPr bwMode="auto">
            <a:xfrm>
              <a:off x="4281414" y="2353758"/>
              <a:ext cx="161925" cy="161925"/>
            </a:xfrm>
            <a:custGeom>
              <a:avLst/>
              <a:gdLst>
                <a:gd name="T0" fmla="*/ 1 w 43"/>
                <a:gd name="T1" fmla="*/ 27 h 43"/>
                <a:gd name="T2" fmla="*/ 10 w 43"/>
                <a:gd name="T3" fmla="*/ 39 h 43"/>
                <a:gd name="T4" fmla="*/ 27 w 43"/>
                <a:gd name="T5" fmla="*/ 42 h 43"/>
                <a:gd name="T6" fmla="*/ 40 w 43"/>
                <a:gd name="T7" fmla="*/ 33 h 43"/>
                <a:gd name="T8" fmla="*/ 42 w 43"/>
                <a:gd name="T9" fmla="*/ 16 h 43"/>
                <a:gd name="T10" fmla="*/ 33 w 43"/>
                <a:gd name="T11" fmla="*/ 4 h 43"/>
                <a:gd name="T12" fmla="*/ 16 w 43"/>
                <a:gd name="T13" fmla="*/ 1 h 43"/>
                <a:gd name="T14" fmla="*/ 4 w 43"/>
                <a:gd name="T15" fmla="*/ 10 h 43"/>
                <a:gd name="T16" fmla="*/ 1 w 43"/>
                <a:gd name="T17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3">
                  <a:moveTo>
                    <a:pt x="1" y="27"/>
                  </a:moveTo>
                  <a:cubicBezTo>
                    <a:pt x="0" y="33"/>
                    <a:pt x="4" y="39"/>
                    <a:pt x="10" y="39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33" y="43"/>
                    <a:pt x="39" y="39"/>
                    <a:pt x="40" y="33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0"/>
                    <a:pt x="39" y="4"/>
                    <a:pt x="33" y="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0" y="0"/>
                    <a:pt x="5" y="4"/>
                    <a:pt x="4" y="10"/>
                  </a:cubicBezTo>
                  <a:lnTo>
                    <a:pt x="1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" name="Freeform 92"/>
            <p:cNvSpPr>
              <a:spLocks/>
            </p:cNvSpPr>
            <p:nvPr/>
          </p:nvSpPr>
          <p:spPr bwMode="auto">
            <a:xfrm>
              <a:off x="4402064" y="2320421"/>
              <a:ext cx="47625" cy="146050"/>
            </a:xfrm>
            <a:custGeom>
              <a:avLst/>
              <a:gdLst>
                <a:gd name="T0" fmla="*/ 10 w 13"/>
                <a:gd name="T1" fmla="*/ 0 h 39"/>
                <a:gd name="T2" fmla="*/ 13 w 13"/>
                <a:gd name="T3" fmla="*/ 5 h 39"/>
                <a:gd name="T4" fmla="*/ 9 w 13"/>
                <a:gd name="T5" fmla="*/ 35 h 39"/>
                <a:gd name="T6" fmla="*/ 4 w 13"/>
                <a:gd name="T7" fmla="*/ 38 h 39"/>
                <a:gd name="T8" fmla="*/ 4 w 13"/>
                <a:gd name="T9" fmla="*/ 38 h 39"/>
                <a:gd name="T10" fmla="*/ 0 w 13"/>
                <a:gd name="T11" fmla="*/ 34 h 39"/>
                <a:gd name="T12" fmla="*/ 5 w 13"/>
                <a:gd name="T13" fmla="*/ 4 h 39"/>
                <a:gd name="T14" fmla="*/ 10 w 13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9">
                  <a:moveTo>
                    <a:pt x="10" y="0"/>
                  </a:moveTo>
                  <a:cubicBezTo>
                    <a:pt x="12" y="0"/>
                    <a:pt x="13" y="3"/>
                    <a:pt x="13" y="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7"/>
                    <a:pt x="6" y="39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1"/>
                    <a:pt x="7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" name="Freeform 93"/>
            <p:cNvSpPr>
              <a:spLocks/>
            </p:cNvSpPr>
            <p:nvPr/>
          </p:nvSpPr>
          <p:spPr bwMode="auto">
            <a:xfrm>
              <a:off x="4371902" y="2279146"/>
              <a:ext cx="49213" cy="142875"/>
            </a:xfrm>
            <a:custGeom>
              <a:avLst/>
              <a:gdLst>
                <a:gd name="T0" fmla="*/ 9 w 13"/>
                <a:gd name="T1" fmla="*/ 0 h 38"/>
                <a:gd name="T2" fmla="*/ 13 w 13"/>
                <a:gd name="T3" fmla="*/ 5 h 38"/>
                <a:gd name="T4" fmla="*/ 8 w 13"/>
                <a:gd name="T5" fmla="*/ 35 h 38"/>
                <a:gd name="T6" fmla="*/ 3 w 13"/>
                <a:gd name="T7" fmla="*/ 38 h 38"/>
                <a:gd name="T8" fmla="*/ 3 w 13"/>
                <a:gd name="T9" fmla="*/ 38 h 38"/>
                <a:gd name="T10" fmla="*/ 0 w 13"/>
                <a:gd name="T11" fmla="*/ 33 h 38"/>
                <a:gd name="T12" fmla="*/ 4 w 13"/>
                <a:gd name="T13" fmla="*/ 3 h 38"/>
                <a:gd name="T14" fmla="*/ 9 w 13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8">
                  <a:moveTo>
                    <a:pt x="9" y="0"/>
                  </a:moveTo>
                  <a:cubicBezTo>
                    <a:pt x="11" y="0"/>
                    <a:pt x="13" y="2"/>
                    <a:pt x="13" y="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7"/>
                    <a:pt x="6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6"/>
                    <a:pt x="0" y="3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" name="Freeform 94"/>
            <p:cNvSpPr>
              <a:spLocks/>
            </p:cNvSpPr>
            <p:nvPr/>
          </p:nvSpPr>
          <p:spPr bwMode="auto">
            <a:xfrm>
              <a:off x="4292527" y="2268033"/>
              <a:ext cx="52388" cy="141288"/>
            </a:xfrm>
            <a:custGeom>
              <a:avLst/>
              <a:gdLst>
                <a:gd name="T0" fmla="*/ 10 w 14"/>
                <a:gd name="T1" fmla="*/ 0 h 38"/>
                <a:gd name="T2" fmla="*/ 13 w 14"/>
                <a:gd name="T3" fmla="*/ 5 h 38"/>
                <a:gd name="T4" fmla="*/ 9 w 14"/>
                <a:gd name="T5" fmla="*/ 35 h 38"/>
                <a:gd name="T6" fmla="*/ 4 w 14"/>
                <a:gd name="T7" fmla="*/ 38 h 38"/>
                <a:gd name="T8" fmla="*/ 4 w 14"/>
                <a:gd name="T9" fmla="*/ 38 h 38"/>
                <a:gd name="T10" fmla="*/ 1 w 14"/>
                <a:gd name="T11" fmla="*/ 33 h 38"/>
                <a:gd name="T12" fmla="*/ 5 w 14"/>
                <a:gd name="T13" fmla="*/ 3 h 38"/>
                <a:gd name="T14" fmla="*/ 10 w 14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8">
                  <a:moveTo>
                    <a:pt x="10" y="0"/>
                  </a:moveTo>
                  <a:cubicBezTo>
                    <a:pt x="12" y="0"/>
                    <a:pt x="14" y="2"/>
                    <a:pt x="13" y="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7"/>
                    <a:pt x="6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1" y="3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" name="Freeform 95"/>
            <p:cNvSpPr>
              <a:spLocks/>
            </p:cNvSpPr>
            <p:nvPr/>
          </p:nvSpPr>
          <p:spPr bwMode="auto">
            <a:xfrm>
              <a:off x="4338564" y="2233108"/>
              <a:ext cx="47625" cy="147638"/>
            </a:xfrm>
            <a:custGeom>
              <a:avLst/>
              <a:gdLst>
                <a:gd name="T0" fmla="*/ 9 w 13"/>
                <a:gd name="T1" fmla="*/ 1 h 39"/>
                <a:gd name="T2" fmla="*/ 13 w 13"/>
                <a:gd name="T3" fmla="*/ 5 h 39"/>
                <a:gd name="T4" fmla="*/ 8 w 13"/>
                <a:gd name="T5" fmla="*/ 35 h 39"/>
                <a:gd name="T6" fmla="*/ 4 w 13"/>
                <a:gd name="T7" fmla="*/ 39 h 39"/>
                <a:gd name="T8" fmla="*/ 4 w 13"/>
                <a:gd name="T9" fmla="*/ 39 h 39"/>
                <a:gd name="T10" fmla="*/ 0 w 13"/>
                <a:gd name="T11" fmla="*/ 34 h 39"/>
                <a:gd name="T12" fmla="*/ 5 w 13"/>
                <a:gd name="T13" fmla="*/ 4 h 39"/>
                <a:gd name="T14" fmla="*/ 9 w 13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9">
                  <a:moveTo>
                    <a:pt x="9" y="1"/>
                  </a:moveTo>
                  <a:cubicBezTo>
                    <a:pt x="12" y="1"/>
                    <a:pt x="13" y="3"/>
                    <a:pt x="13" y="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8"/>
                    <a:pt x="6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39"/>
                    <a:pt x="0" y="36"/>
                    <a:pt x="0" y="3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7" y="0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" name="Freeform 96"/>
            <p:cNvSpPr>
              <a:spLocks/>
            </p:cNvSpPr>
            <p:nvPr/>
          </p:nvSpPr>
          <p:spPr bwMode="auto">
            <a:xfrm>
              <a:off x="4297289" y="2425196"/>
              <a:ext cx="119063" cy="184150"/>
            </a:xfrm>
            <a:custGeom>
              <a:avLst/>
              <a:gdLst>
                <a:gd name="T0" fmla="*/ 26 w 32"/>
                <a:gd name="T1" fmla="*/ 49 h 49"/>
                <a:gd name="T2" fmla="*/ 32 w 32"/>
                <a:gd name="T3" fmla="*/ 10 h 49"/>
                <a:gd name="T4" fmla="*/ 26 w 32"/>
                <a:gd name="T5" fmla="*/ 2 h 49"/>
                <a:gd name="T6" fmla="*/ 14 w 32"/>
                <a:gd name="T7" fmla="*/ 0 h 49"/>
                <a:gd name="T8" fmla="*/ 6 w 32"/>
                <a:gd name="T9" fmla="*/ 6 h 49"/>
                <a:gd name="T10" fmla="*/ 0 w 32"/>
                <a:gd name="T11" fmla="*/ 45 h 49"/>
                <a:gd name="T12" fmla="*/ 26 w 32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9">
                  <a:moveTo>
                    <a:pt x="26" y="49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6"/>
                    <a:pt x="30" y="2"/>
                    <a:pt x="26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6" y="2"/>
                    <a:pt x="6" y="6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26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" name="Freeform 97"/>
            <p:cNvSpPr>
              <a:spLocks/>
            </p:cNvSpPr>
            <p:nvPr/>
          </p:nvSpPr>
          <p:spPr bwMode="auto">
            <a:xfrm>
              <a:off x="4256014" y="2364871"/>
              <a:ext cx="33338" cy="82550"/>
            </a:xfrm>
            <a:custGeom>
              <a:avLst/>
              <a:gdLst>
                <a:gd name="T0" fmla="*/ 7 w 9"/>
                <a:gd name="T1" fmla="*/ 22 h 22"/>
                <a:gd name="T2" fmla="*/ 9 w 9"/>
                <a:gd name="T3" fmla="*/ 7 h 22"/>
                <a:gd name="T4" fmla="*/ 4 w 9"/>
                <a:gd name="T5" fmla="*/ 0 h 22"/>
                <a:gd name="T6" fmla="*/ 2 w 9"/>
                <a:gd name="T7" fmla="*/ 0 h 22"/>
                <a:gd name="T8" fmla="*/ 1 w 9"/>
                <a:gd name="T9" fmla="*/ 0 h 22"/>
                <a:gd name="T10" fmla="*/ 0 w 9"/>
                <a:gd name="T11" fmla="*/ 13 h 22"/>
                <a:gd name="T12" fmla="*/ 7 w 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7" y="22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4"/>
                    <a:pt x="7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7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" name="Freeform 98"/>
            <p:cNvSpPr>
              <a:spLocks/>
            </p:cNvSpPr>
            <p:nvPr/>
          </p:nvSpPr>
          <p:spPr bwMode="auto">
            <a:xfrm>
              <a:off x="4251252" y="2391858"/>
              <a:ext cx="49213" cy="96838"/>
            </a:xfrm>
            <a:custGeom>
              <a:avLst/>
              <a:gdLst>
                <a:gd name="T0" fmla="*/ 13 w 13"/>
                <a:gd name="T1" fmla="*/ 14 h 26"/>
                <a:gd name="T2" fmla="*/ 4 w 13"/>
                <a:gd name="T3" fmla="*/ 2 h 26"/>
                <a:gd name="T4" fmla="*/ 1 w 13"/>
                <a:gd name="T5" fmla="*/ 0 h 26"/>
                <a:gd name="T6" fmla="*/ 0 w 13"/>
                <a:gd name="T7" fmla="*/ 10 h 26"/>
                <a:gd name="T8" fmla="*/ 11 w 13"/>
                <a:gd name="T9" fmla="*/ 26 h 26"/>
                <a:gd name="T10" fmla="*/ 13 w 13"/>
                <a:gd name="T11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13" y="14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3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" name="Freeform 99"/>
            <p:cNvSpPr>
              <a:spLocks/>
            </p:cNvSpPr>
            <p:nvPr/>
          </p:nvSpPr>
          <p:spPr bwMode="auto">
            <a:xfrm>
              <a:off x="3227314" y="2504571"/>
              <a:ext cx="1219200" cy="696913"/>
            </a:xfrm>
            <a:custGeom>
              <a:avLst/>
              <a:gdLst>
                <a:gd name="T0" fmla="*/ 281 w 325"/>
                <a:gd name="T1" fmla="*/ 7 h 186"/>
                <a:gd name="T2" fmla="*/ 260 w 325"/>
                <a:gd name="T3" fmla="*/ 95 h 186"/>
                <a:gd name="T4" fmla="*/ 181 w 325"/>
                <a:gd name="T5" fmla="*/ 146 h 186"/>
                <a:gd name="T6" fmla="*/ 38 w 325"/>
                <a:gd name="T7" fmla="*/ 50 h 186"/>
                <a:gd name="T8" fmla="*/ 0 w 325"/>
                <a:gd name="T9" fmla="*/ 57 h 186"/>
                <a:gd name="T10" fmla="*/ 159 w 325"/>
                <a:gd name="T11" fmla="*/ 186 h 186"/>
                <a:gd name="T12" fmla="*/ 187 w 325"/>
                <a:gd name="T13" fmla="*/ 184 h 186"/>
                <a:gd name="T14" fmla="*/ 292 w 325"/>
                <a:gd name="T15" fmla="*/ 117 h 186"/>
                <a:gd name="T16" fmla="*/ 319 w 325"/>
                <a:gd name="T17" fmla="*/ 0 h 186"/>
                <a:gd name="T18" fmla="*/ 281 w 325"/>
                <a:gd name="T19" fmla="*/ 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186">
                  <a:moveTo>
                    <a:pt x="281" y="7"/>
                  </a:moveTo>
                  <a:cubicBezTo>
                    <a:pt x="286" y="38"/>
                    <a:pt x="278" y="69"/>
                    <a:pt x="260" y="95"/>
                  </a:cubicBezTo>
                  <a:cubicBezTo>
                    <a:pt x="241" y="122"/>
                    <a:pt x="213" y="140"/>
                    <a:pt x="181" y="146"/>
                  </a:cubicBezTo>
                  <a:cubicBezTo>
                    <a:pt x="115" y="158"/>
                    <a:pt x="52" y="115"/>
                    <a:pt x="38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5" y="133"/>
                    <a:pt x="83" y="186"/>
                    <a:pt x="159" y="186"/>
                  </a:cubicBezTo>
                  <a:cubicBezTo>
                    <a:pt x="168" y="186"/>
                    <a:pt x="178" y="185"/>
                    <a:pt x="187" y="184"/>
                  </a:cubicBezTo>
                  <a:cubicBezTo>
                    <a:pt x="230" y="176"/>
                    <a:pt x="267" y="152"/>
                    <a:pt x="292" y="117"/>
                  </a:cubicBezTo>
                  <a:cubicBezTo>
                    <a:pt x="316" y="82"/>
                    <a:pt x="325" y="41"/>
                    <a:pt x="319" y="0"/>
                  </a:cubicBezTo>
                  <a:lnTo>
                    <a:pt x="281" y="7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" name="Freeform 100"/>
            <p:cNvSpPr>
              <a:spLocks/>
            </p:cNvSpPr>
            <p:nvPr/>
          </p:nvSpPr>
          <p:spPr bwMode="auto">
            <a:xfrm>
              <a:off x="3763889" y="2969708"/>
              <a:ext cx="273050" cy="112713"/>
            </a:xfrm>
            <a:custGeom>
              <a:avLst/>
              <a:gdLst>
                <a:gd name="T0" fmla="*/ 85 w 172"/>
                <a:gd name="T1" fmla="*/ 71 h 71"/>
                <a:gd name="T2" fmla="*/ 172 w 172"/>
                <a:gd name="T3" fmla="*/ 0 h 71"/>
                <a:gd name="T4" fmla="*/ 0 w 172"/>
                <a:gd name="T5" fmla="*/ 0 h 71"/>
                <a:gd name="T6" fmla="*/ 85 w 172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71">
                  <a:moveTo>
                    <a:pt x="85" y="71"/>
                  </a:moveTo>
                  <a:lnTo>
                    <a:pt x="172" y="0"/>
                  </a:lnTo>
                  <a:lnTo>
                    <a:pt x="0" y="0"/>
                  </a:lnTo>
                  <a:lnTo>
                    <a:pt x="85" y="71"/>
                  </a:lnTo>
                  <a:close/>
                </a:path>
              </a:pathLst>
            </a:cu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" name="Freeform 101"/>
            <p:cNvSpPr>
              <a:spLocks/>
            </p:cNvSpPr>
            <p:nvPr/>
          </p:nvSpPr>
          <p:spPr bwMode="auto">
            <a:xfrm>
              <a:off x="3860727" y="2969708"/>
              <a:ext cx="79375" cy="22225"/>
            </a:xfrm>
            <a:custGeom>
              <a:avLst/>
              <a:gdLst>
                <a:gd name="T0" fmla="*/ 10 w 50"/>
                <a:gd name="T1" fmla="*/ 14 h 14"/>
                <a:gd name="T2" fmla="*/ 0 w 50"/>
                <a:gd name="T3" fmla="*/ 0 h 14"/>
                <a:gd name="T4" fmla="*/ 50 w 50"/>
                <a:gd name="T5" fmla="*/ 0 h 14"/>
                <a:gd name="T6" fmla="*/ 40 w 50"/>
                <a:gd name="T7" fmla="*/ 14 h 14"/>
                <a:gd name="T8" fmla="*/ 10 w 5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4">
                  <a:moveTo>
                    <a:pt x="10" y="14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40" y="14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" name="Freeform 102"/>
            <p:cNvSpPr>
              <a:spLocks/>
            </p:cNvSpPr>
            <p:nvPr/>
          </p:nvSpPr>
          <p:spPr bwMode="auto">
            <a:xfrm>
              <a:off x="3860727" y="2988758"/>
              <a:ext cx="79375" cy="187325"/>
            </a:xfrm>
            <a:custGeom>
              <a:avLst/>
              <a:gdLst>
                <a:gd name="T0" fmla="*/ 40 w 50"/>
                <a:gd name="T1" fmla="*/ 0 h 118"/>
                <a:gd name="T2" fmla="*/ 50 w 50"/>
                <a:gd name="T3" fmla="*/ 92 h 118"/>
                <a:gd name="T4" fmla="*/ 24 w 50"/>
                <a:gd name="T5" fmla="*/ 118 h 118"/>
                <a:gd name="T6" fmla="*/ 0 w 50"/>
                <a:gd name="T7" fmla="*/ 92 h 118"/>
                <a:gd name="T8" fmla="*/ 10 w 50"/>
                <a:gd name="T9" fmla="*/ 0 h 118"/>
                <a:gd name="T10" fmla="*/ 40 w 50"/>
                <a:gd name="T1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18">
                  <a:moveTo>
                    <a:pt x="40" y="0"/>
                  </a:moveTo>
                  <a:lnTo>
                    <a:pt x="50" y="92"/>
                  </a:lnTo>
                  <a:lnTo>
                    <a:pt x="24" y="118"/>
                  </a:lnTo>
                  <a:lnTo>
                    <a:pt x="0" y="92"/>
                  </a:lnTo>
                  <a:lnTo>
                    <a:pt x="1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3" name="Oval 103"/>
            <p:cNvSpPr>
              <a:spLocks noChangeArrowheads="1"/>
            </p:cNvSpPr>
            <p:nvPr/>
          </p:nvSpPr>
          <p:spPr bwMode="auto">
            <a:xfrm>
              <a:off x="3898827" y="3220533"/>
              <a:ext cx="22225" cy="22225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" name="Oval 104"/>
            <p:cNvSpPr>
              <a:spLocks noChangeArrowheads="1"/>
            </p:cNvSpPr>
            <p:nvPr/>
          </p:nvSpPr>
          <p:spPr bwMode="auto">
            <a:xfrm>
              <a:off x="3898827" y="3269746"/>
              <a:ext cx="22225" cy="22225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" name="Oval 105"/>
            <p:cNvSpPr>
              <a:spLocks noChangeArrowheads="1"/>
            </p:cNvSpPr>
            <p:nvPr/>
          </p:nvSpPr>
          <p:spPr bwMode="auto">
            <a:xfrm>
              <a:off x="3898827" y="3314196"/>
              <a:ext cx="22225" cy="22225"/>
            </a:xfrm>
            <a:prstGeom prst="ellipse">
              <a:avLst/>
            </a:pr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" name="Freeform 106"/>
            <p:cNvSpPr>
              <a:spLocks noEditPoints="1"/>
            </p:cNvSpPr>
            <p:nvPr/>
          </p:nvSpPr>
          <p:spPr bwMode="auto">
            <a:xfrm>
              <a:off x="2903464" y="2064833"/>
              <a:ext cx="1644650" cy="1643063"/>
            </a:xfrm>
            <a:custGeom>
              <a:avLst/>
              <a:gdLst>
                <a:gd name="T0" fmla="*/ 208 w 438"/>
                <a:gd name="T1" fmla="*/ 437 h 438"/>
                <a:gd name="T2" fmla="*/ 243 w 438"/>
                <a:gd name="T3" fmla="*/ 436 h 438"/>
                <a:gd name="T4" fmla="*/ 185 w 438"/>
                <a:gd name="T5" fmla="*/ 435 h 438"/>
                <a:gd name="T6" fmla="*/ 267 w 438"/>
                <a:gd name="T7" fmla="*/ 433 h 438"/>
                <a:gd name="T8" fmla="*/ 162 w 438"/>
                <a:gd name="T9" fmla="*/ 430 h 438"/>
                <a:gd name="T10" fmla="*/ 289 w 438"/>
                <a:gd name="T11" fmla="*/ 426 h 438"/>
                <a:gd name="T12" fmla="*/ 140 w 438"/>
                <a:gd name="T13" fmla="*/ 423 h 438"/>
                <a:gd name="T14" fmla="*/ 311 w 438"/>
                <a:gd name="T15" fmla="*/ 418 h 438"/>
                <a:gd name="T16" fmla="*/ 118 w 438"/>
                <a:gd name="T17" fmla="*/ 413 h 438"/>
                <a:gd name="T18" fmla="*/ 332 w 438"/>
                <a:gd name="T19" fmla="*/ 407 h 438"/>
                <a:gd name="T20" fmla="*/ 98 w 438"/>
                <a:gd name="T21" fmla="*/ 401 h 438"/>
                <a:gd name="T22" fmla="*/ 351 w 438"/>
                <a:gd name="T23" fmla="*/ 393 h 438"/>
                <a:gd name="T24" fmla="*/ 79 w 438"/>
                <a:gd name="T25" fmla="*/ 387 h 438"/>
                <a:gd name="T26" fmla="*/ 369 w 438"/>
                <a:gd name="T27" fmla="*/ 378 h 438"/>
                <a:gd name="T28" fmla="*/ 62 w 438"/>
                <a:gd name="T29" fmla="*/ 371 h 438"/>
                <a:gd name="T30" fmla="*/ 385 w 438"/>
                <a:gd name="T31" fmla="*/ 361 h 438"/>
                <a:gd name="T32" fmla="*/ 47 w 438"/>
                <a:gd name="T33" fmla="*/ 353 h 438"/>
                <a:gd name="T34" fmla="*/ 399 w 438"/>
                <a:gd name="T35" fmla="*/ 342 h 438"/>
                <a:gd name="T36" fmla="*/ 34 w 438"/>
                <a:gd name="T37" fmla="*/ 333 h 438"/>
                <a:gd name="T38" fmla="*/ 411 w 438"/>
                <a:gd name="T39" fmla="*/ 322 h 438"/>
                <a:gd name="T40" fmla="*/ 23 w 438"/>
                <a:gd name="T41" fmla="*/ 313 h 438"/>
                <a:gd name="T42" fmla="*/ 421 w 438"/>
                <a:gd name="T43" fmla="*/ 301 h 438"/>
                <a:gd name="T44" fmla="*/ 14 w 438"/>
                <a:gd name="T45" fmla="*/ 291 h 438"/>
                <a:gd name="T46" fmla="*/ 429 w 438"/>
                <a:gd name="T47" fmla="*/ 279 h 438"/>
                <a:gd name="T48" fmla="*/ 7 w 438"/>
                <a:gd name="T49" fmla="*/ 269 h 438"/>
                <a:gd name="T50" fmla="*/ 434 w 438"/>
                <a:gd name="T51" fmla="*/ 256 h 438"/>
                <a:gd name="T52" fmla="*/ 3 w 438"/>
                <a:gd name="T53" fmla="*/ 245 h 438"/>
                <a:gd name="T54" fmla="*/ 436 w 438"/>
                <a:gd name="T55" fmla="*/ 232 h 438"/>
                <a:gd name="T56" fmla="*/ 438 w 438"/>
                <a:gd name="T57" fmla="*/ 231 h 438"/>
                <a:gd name="T58" fmla="*/ 4 w 438"/>
                <a:gd name="T59" fmla="*/ 219 h 438"/>
                <a:gd name="T60" fmla="*/ 437 w 438"/>
                <a:gd name="T61" fmla="*/ 193 h 438"/>
                <a:gd name="T62" fmla="*/ 5 w 438"/>
                <a:gd name="T63" fmla="*/ 184 h 438"/>
                <a:gd name="T64" fmla="*/ 432 w 438"/>
                <a:gd name="T65" fmla="*/ 169 h 438"/>
                <a:gd name="T66" fmla="*/ 10 w 438"/>
                <a:gd name="T67" fmla="*/ 161 h 438"/>
                <a:gd name="T68" fmla="*/ 426 w 438"/>
                <a:gd name="T69" fmla="*/ 147 h 438"/>
                <a:gd name="T70" fmla="*/ 17 w 438"/>
                <a:gd name="T71" fmla="*/ 138 h 438"/>
                <a:gd name="T72" fmla="*/ 417 w 438"/>
                <a:gd name="T73" fmla="*/ 125 h 438"/>
                <a:gd name="T74" fmla="*/ 27 w 438"/>
                <a:gd name="T75" fmla="*/ 117 h 438"/>
                <a:gd name="T76" fmla="*/ 406 w 438"/>
                <a:gd name="T77" fmla="*/ 104 h 438"/>
                <a:gd name="T78" fmla="*/ 40 w 438"/>
                <a:gd name="T79" fmla="*/ 97 h 438"/>
                <a:gd name="T80" fmla="*/ 392 w 438"/>
                <a:gd name="T81" fmla="*/ 85 h 438"/>
                <a:gd name="T82" fmla="*/ 54 w 438"/>
                <a:gd name="T83" fmla="*/ 78 h 438"/>
                <a:gd name="T84" fmla="*/ 377 w 438"/>
                <a:gd name="T85" fmla="*/ 67 h 438"/>
                <a:gd name="T86" fmla="*/ 70 w 438"/>
                <a:gd name="T87" fmla="*/ 61 h 438"/>
                <a:gd name="T88" fmla="*/ 359 w 438"/>
                <a:gd name="T89" fmla="*/ 51 h 438"/>
                <a:gd name="T90" fmla="*/ 88 w 438"/>
                <a:gd name="T91" fmla="*/ 46 h 438"/>
                <a:gd name="T92" fmla="*/ 340 w 438"/>
                <a:gd name="T93" fmla="*/ 36 h 438"/>
                <a:gd name="T94" fmla="*/ 107 w 438"/>
                <a:gd name="T95" fmla="*/ 33 h 438"/>
                <a:gd name="T96" fmla="*/ 320 w 438"/>
                <a:gd name="T97" fmla="*/ 24 h 438"/>
                <a:gd name="T98" fmla="*/ 128 w 438"/>
                <a:gd name="T99" fmla="*/ 22 h 438"/>
                <a:gd name="T100" fmla="*/ 298 w 438"/>
                <a:gd name="T101" fmla="*/ 15 h 438"/>
                <a:gd name="T102" fmla="*/ 150 w 438"/>
                <a:gd name="T103" fmla="*/ 13 h 438"/>
                <a:gd name="T104" fmla="*/ 276 w 438"/>
                <a:gd name="T105" fmla="*/ 7 h 438"/>
                <a:gd name="T106" fmla="*/ 172 w 438"/>
                <a:gd name="T107" fmla="*/ 7 h 438"/>
                <a:gd name="T108" fmla="*/ 253 w 438"/>
                <a:gd name="T109" fmla="*/ 3 h 438"/>
                <a:gd name="T110" fmla="*/ 195 w 438"/>
                <a:gd name="T111" fmla="*/ 3 h 438"/>
                <a:gd name="T112" fmla="*/ 229 w 438"/>
                <a:gd name="T113" fmla="*/ 0 h 438"/>
                <a:gd name="T114" fmla="*/ 217 w 438"/>
                <a:gd name="T115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8" h="438">
                  <a:moveTo>
                    <a:pt x="220" y="438"/>
                  </a:moveTo>
                  <a:cubicBezTo>
                    <a:pt x="219" y="438"/>
                    <a:pt x="218" y="437"/>
                    <a:pt x="218" y="436"/>
                  </a:cubicBezTo>
                  <a:cubicBezTo>
                    <a:pt x="218" y="435"/>
                    <a:pt x="219" y="434"/>
                    <a:pt x="220" y="434"/>
                  </a:cubicBezTo>
                  <a:cubicBezTo>
                    <a:pt x="224" y="434"/>
                    <a:pt x="228" y="434"/>
                    <a:pt x="232" y="434"/>
                  </a:cubicBezTo>
                  <a:cubicBezTo>
                    <a:pt x="233" y="434"/>
                    <a:pt x="233" y="435"/>
                    <a:pt x="233" y="436"/>
                  </a:cubicBezTo>
                  <a:cubicBezTo>
                    <a:pt x="233" y="437"/>
                    <a:pt x="233" y="437"/>
                    <a:pt x="232" y="437"/>
                  </a:cubicBezTo>
                  <a:cubicBezTo>
                    <a:pt x="228" y="438"/>
                    <a:pt x="224" y="438"/>
                    <a:pt x="220" y="438"/>
                  </a:cubicBezTo>
                  <a:close/>
                  <a:moveTo>
                    <a:pt x="208" y="437"/>
                  </a:moveTo>
                  <a:cubicBezTo>
                    <a:pt x="208" y="437"/>
                    <a:pt x="208" y="437"/>
                    <a:pt x="208" y="437"/>
                  </a:cubicBezTo>
                  <a:cubicBezTo>
                    <a:pt x="204" y="437"/>
                    <a:pt x="200" y="437"/>
                    <a:pt x="196" y="437"/>
                  </a:cubicBezTo>
                  <a:cubicBezTo>
                    <a:pt x="195" y="436"/>
                    <a:pt x="195" y="436"/>
                    <a:pt x="195" y="435"/>
                  </a:cubicBezTo>
                  <a:cubicBezTo>
                    <a:pt x="195" y="434"/>
                    <a:pt x="196" y="433"/>
                    <a:pt x="197" y="433"/>
                  </a:cubicBezTo>
                  <a:cubicBezTo>
                    <a:pt x="200" y="434"/>
                    <a:pt x="204" y="434"/>
                    <a:pt x="208" y="434"/>
                  </a:cubicBezTo>
                  <a:cubicBezTo>
                    <a:pt x="209" y="434"/>
                    <a:pt x="210" y="435"/>
                    <a:pt x="210" y="436"/>
                  </a:cubicBezTo>
                  <a:cubicBezTo>
                    <a:pt x="210" y="437"/>
                    <a:pt x="209" y="437"/>
                    <a:pt x="208" y="437"/>
                  </a:cubicBezTo>
                  <a:close/>
                  <a:moveTo>
                    <a:pt x="243" y="436"/>
                  </a:moveTo>
                  <a:cubicBezTo>
                    <a:pt x="243" y="436"/>
                    <a:pt x="242" y="436"/>
                    <a:pt x="242" y="435"/>
                  </a:cubicBezTo>
                  <a:cubicBezTo>
                    <a:pt x="242" y="434"/>
                    <a:pt x="242" y="433"/>
                    <a:pt x="243" y="433"/>
                  </a:cubicBezTo>
                  <a:cubicBezTo>
                    <a:pt x="247" y="433"/>
                    <a:pt x="251" y="432"/>
                    <a:pt x="255" y="432"/>
                  </a:cubicBezTo>
                  <a:cubicBezTo>
                    <a:pt x="256" y="431"/>
                    <a:pt x="257" y="432"/>
                    <a:pt x="257" y="433"/>
                  </a:cubicBezTo>
                  <a:cubicBezTo>
                    <a:pt x="257" y="434"/>
                    <a:pt x="256" y="435"/>
                    <a:pt x="255" y="435"/>
                  </a:cubicBezTo>
                  <a:cubicBezTo>
                    <a:pt x="251" y="435"/>
                    <a:pt x="247" y="436"/>
                    <a:pt x="244" y="436"/>
                  </a:cubicBezTo>
                  <a:cubicBezTo>
                    <a:pt x="243" y="436"/>
                    <a:pt x="243" y="436"/>
                    <a:pt x="243" y="436"/>
                  </a:cubicBezTo>
                  <a:close/>
                  <a:moveTo>
                    <a:pt x="185" y="435"/>
                  </a:moveTo>
                  <a:cubicBezTo>
                    <a:pt x="185" y="435"/>
                    <a:pt x="185" y="435"/>
                    <a:pt x="185" y="435"/>
                  </a:cubicBezTo>
                  <a:cubicBezTo>
                    <a:pt x="181" y="434"/>
                    <a:pt x="177" y="434"/>
                    <a:pt x="173" y="433"/>
                  </a:cubicBezTo>
                  <a:cubicBezTo>
                    <a:pt x="172" y="433"/>
                    <a:pt x="171" y="432"/>
                    <a:pt x="172" y="431"/>
                  </a:cubicBezTo>
                  <a:cubicBezTo>
                    <a:pt x="172" y="430"/>
                    <a:pt x="173" y="429"/>
                    <a:pt x="174" y="430"/>
                  </a:cubicBezTo>
                  <a:cubicBezTo>
                    <a:pt x="177" y="430"/>
                    <a:pt x="181" y="431"/>
                    <a:pt x="185" y="432"/>
                  </a:cubicBezTo>
                  <a:cubicBezTo>
                    <a:pt x="186" y="432"/>
                    <a:pt x="187" y="433"/>
                    <a:pt x="187" y="434"/>
                  </a:cubicBezTo>
                  <a:cubicBezTo>
                    <a:pt x="186" y="434"/>
                    <a:pt x="186" y="435"/>
                    <a:pt x="185" y="435"/>
                  </a:cubicBezTo>
                  <a:close/>
                  <a:moveTo>
                    <a:pt x="267" y="433"/>
                  </a:moveTo>
                  <a:cubicBezTo>
                    <a:pt x="266" y="433"/>
                    <a:pt x="265" y="432"/>
                    <a:pt x="265" y="431"/>
                  </a:cubicBezTo>
                  <a:cubicBezTo>
                    <a:pt x="265" y="430"/>
                    <a:pt x="265" y="429"/>
                    <a:pt x="266" y="429"/>
                  </a:cubicBezTo>
                  <a:cubicBezTo>
                    <a:pt x="270" y="428"/>
                    <a:pt x="274" y="428"/>
                    <a:pt x="277" y="426"/>
                  </a:cubicBezTo>
                  <a:cubicBezTo>
                    <a:pt x="278" y="426"/>
                    <a:pt x="279" y="427"/>
                    <a:pt x="280" y="428"/>
                  </a:cubicBezTo>
                  <a:cubicBezTo>
                    <a:pt x="280" y="429"/>
                    <a:pt x="279" y="429"/>
                    <a:pt x="278" y="430"/>
                  </a:cubicBezTo>
                  <a:cubicBezTo>
                    <a:pt x="275" y="431"/>
                    <a:pt x="271" y="432"/>
                    <a:pt x="267" y="433"/>
                  </a:cubicBezTo>
                  <a:cubicBezTo>
                    <a:pt x="267" y="433"/>
                    <a:pt x="267" y="433"/>
                    <a:pt x="267" y="433"/>
                  </a:cubicBezTo>
                  <a:close/>
                  <a:moveTo>
                    <a:pt x="162" y="430"/>
                  </a:moveTo>
                  <a:cubicBezTo>
                    <a:pt x="162" y="430"/>
                    <a:pt x="162" y="430"/>
                    <a:pt x="161" y="430"/>
                  </a:cubicBezTo>
                  <a:cubicBezTo>
                    <a:pt x="158" y="429"/>
                    <a:pt x="154" y="428"/>
                    <a:pt x="150" y="427"/>
                  </a:cubicBezTo>
                  <a:cubicBezTo>
                    <a:pt x="149" y="426"/>
                    <a:pt x="149" y="425"/>
                    <a:pt x="149" y="425"/>
                  </a:cubicBezTo>
                  <a:cubicBezTo>
                    <a:pt x="149" y="424"/>
                    <a:pt x="150" y="423"/>
                    <a:pt x="151" y="423"/>
                  </a:cubicBezTo>
                  <a:cubicBezTo>
                    <a:pt x="155" y="425"/>
                    <a:pt x="159" y="426"/>
                    <a:pt x="162" y="427"/>
                  </a:cubicBezTo>
                  <a:cubicBezTo>
                    <a:pt x="163" y="427"/>
                    <a:pt x="164" y="428"/>
                    <a:pt x="164" y="429"/>
                  </a:cubicBezTo>
                  <a:cubicBezTo>
                    <a:pt x="163" y="430"/>
                    <a:pt x="163" y="430"/>
                    <a:pt x="162" y="430"/>
                  </a:cubicBezTo>
                  <a:close/>
                  <a:moveTo>
                    <a:pt x="289" y="426"/>
                  </a:moveTo>
                  <a:cubicBezTo>
                    <a:pt x="288" y="426"/>
                    <a:pt x="288" y="426"/>
                    <a:pt x="288" y="425"/>
                  </a:cubicBezTo>
                  <a:cubicBezTo>
                    <a:pt x="287" y="424"/>
                    <a:pt x="288" y="423"/>
                    <a:pt x="289" y="423"/>
                  </a:cubicBezTo>
                  <a:cubicBezTo>
                    <a:pt x="292" y="422"/>
                    <a:pt x="296" y="420"/>
                    <a:pt x="300" y="419"/>
                  </a:cubicBezTo>
                  <a:cubicBezTo>
                    <a:pt x="300" y="419"/>
                    <a:pt x="301" y="419"/>
                    <a:pt x="302" y="420"/>
                  </a:cubicBezTo>
                  <a:cubicBezTo>
                    <a:pt x="302" y="421"/>
                    <a:pt x="302" y="422"/>
                    <a:pt x="301" y="422"/>
                  </a:cubicBezTo>
                  <a:cubicBezTo>
                    <a:pt x="297" y="424"/>
                    <a:pt x="293" y="425"/>
                    <a:pt x="290" y="426"/>
                  </a:cubicBezTo>
                  <a:cubicBezTo>
                    <a:pt x="289" y="426"/>
                    <a:pt x="289" y="426"/>
                    <a:pt x="289" y="426"/>
                  </a:cubicBezTo>
                  <a:close/>
                  <a:moveTo>
                    <a:pt x="140" y="423"/>
                  </a:moveTo>
                  <a:cubicBezTo>
                    <a:pt x="139" y="423"/>
                    <a:pt x="139" y="423"/>
                    <a:pt x="139" y="423"/>
                  </a:cubicBezTo>
                  <a:cubicBezTo>
                    <a:pt x="135" y="421"/>
                    <a:pt x="132" y="420"/>
                    <a:pt x="128" y="418"/>
                  </a:cubicBezTo>
                  <a:cubicBezTo>
                    <a:pt x="127" y="418"/>
                    <a:pt x="127" y="417"/>
                    <a:pt x="127" y="416"/>
                  </a:cubicBezTo>
                  <a:cubicBezTo>
                    <a:pt x="128" y="415"/>
                    <a:pt x="129" y="415"/>
                    <a:pt x="129" y="415"/>
                  </a:cubicBezTo>
                  <a:cubicBezTo>
                    <a:pt x="133" y="417"/>
                    <a:pt x="137" y="418"/>
                    <a:pt x="140" y="419"/>
                  </a:cubicBezTo>
                  <a:cubicBezTo>
                    <a:pt x="141" y="420"/>
                    <a:pt x="142" y="421"/>
                    <a:pt x="141" y="422"/>
                  </a:cubicBezTo>
                  <a:cubicBezTo>
                    <a:pt x="141" y="422"/>
                    <a:pt x="140" y="423"/>
                    <a:pt x="140" y="423"/>
                  </a:cubicBezTo>
                  <a:close/>
                  <a:moveTo>
                    <a:pt x="311" y="418"/>
                  </a:moveTo>
                  <a:cubicBezTo>
                    <a:pt x="310" y="418"/>
                    <a:pt x="310" y="417"/>
                    <a:pt x="309" y="417"/>
                  </a:cubicBezTo>
                  <a:cubicBezTo>
                    <a:pt x="309" y="416"/>
                    <a:pt x="309" y="415"/>
                    <a:pt x="310" y="414"/>
                  </a:cubicBezTo>
                  <a:cubicBezTo>
                    <a:pt x="314" y="413"/>
                    <a:pt x="317" y="411"/>
                    <a:pt x="321" y="409"/>
                  </a:cubicBezTo>
                  <a:cubicBezTo>
                    <a:pt x="321" y="409"/>
                    <a:pt x="322" y="409"/>
                    <a:pt x="323" y="410"/>
                  </a:cubicBezTo>
                  <a:cubicBezTo>
                    <a:pt x="323" y="411"/>
                    <a:pt x="323" y="412"/>
                    <a:pt x="322" y="412"/>
                  </a:cubicBezTo>
                  <a:cubicBezTo>
                    <a:pt x="319" y="414"/>
                    <a:pt x="315" y="416"/>
                    <a:pt x="312" y="417"/>
                  </a:cubicBezTo>
                  <a:cubicBezTo>
                    <a:pt x="311" y="418"/>
                    <a:pt x="311" y="418"/>
                    <a:pt x="311" y="418"/>
                  </a:cubicBezTo>
                  <a:close/>
                  <a:moveTo>
                    <a:pt x="118" y="413"/>
                  </a:moveTo>
                  <a:cubicBezTo>
                    <a:pt x="118" y="413"/>
                    <a:pt x="118" y="413"/>
                    <a:pt x="117" y="413"/>
                  </a:cubicBezTo>
                  <a:cubicBezTo>
                    <a:pt x="114" y="411"/>
                    <a:pt x="111" y="409"/>
                    <a:pt x="107" y="407"/>
                  </a:cubicBezTo>
                  <a:cubicBezTo>
                    <a:pt x="106" y="406"/>
                    <a:pt x="106" y="405"/>
                    <a:pt x="107" y="405"/>
                  </a:cubicBezTo>
                  <a:cubicBezTo>
                    <a:pt x="107" y="404"/>
                    <a:pt x="108" y="404"/>
                    <a:pt x="109" y="404"/>
                  </a:cubicBezTo>
                  <a:cubicBezTo>
                    <a:pt x="112" y="406"/>
                    <a:pt x="116" y="408"/>
                    <a:pt x="119" y="410"/>
                  </a:cubicBezTo>
                  <a:cubicBezTo>
                    <a:pt x="120" y="410"/>
                    <a:pt x="120" y="411"/>
                    <a:pt x="120" y="412"/>
                  </a:cubicBezTo>
                  <a:cubicBezTo>
                    <a:pt x="119" y="413"/>
                    <a:pt x="119" y="413"/>
                    <a:pt x="118" y="413"/>
                  </a:cubicBezTo>
                  <a:close/>
                  <a:moveTo>
                    <a:pt x="332" y="407"/>
                  </a:moveTo>
                  <a:cubicBezTo>
                    <a:pt x="331" y="407"/>
                    <a:pt x="330" y="406"/>
                    <a:pt x="330" y="406"/>
                  </a:cubicBezTo>
                  <a:cubicBezTo>
                    <a:pt x="330" y="405"/>
                    <a:pt x="330" y="404"/>
                    <a:pt x="331" y="403"/>
                  </a:cubicBezTo>
                  <a:cubicBezTo>
                    <a:pt x="334" y="401"/>
                    <a:pt x="337" y="399"/>
                    <a:pt x="340" y="397"/>
                  </a:cubicBezTo>
                  <a:cubicBezTo>
                    <a:pt x="341" y="397"/>
                    <a:pt x="342" y="397"/>
                    <a:pt x="343" y="398"/>
                  </a:cubicBezTo>
                  <a:cubicBezTo>
                    <a:pt x="343" y="398"/>
                    <a:pt x="343" y="399"/>
                    <a:pt x="342" y="400"/>
                  </a:cubicBezTo>
                  <a:cubicBezTo>
                    <a:pt x="339" y="402"/>
                    <a:pt x="336" y="404"/>
                    <a:pt x="332" y="406"/>
                  </a:cubicBezTo>
                  <a:cubicBezTo>
                    <a:pt x="332" y="406"/>
                    <a:pt x="332" y="407"/>
                    <a:pt x="332" y="407"/>
                  </a:cubicBezTo>
                  <a:close/>
                  <a:moveTo>
                    <a:pt x="98" y="401"/>
                  </a:moveTo>
                  <a:cubicBezTo>
                    <a:pt x="98" y="401"/>
                    <a:pt x="97" y="401"/>
                    <a:pt x="97" y="401"/>
                  </a:cubicBezTo>
                  <a:cubicBezTo>
                    <a:pt x="94" y="398"/>
                    <a:pt x="91" y="396"/>
                    <a:pt x="88" y="394"/>
                  </a:cubicBezTo>
                  <a:cubicBezTo>
                    <a:pt x="87" y="393"/>
                    <a:pt x="87" y="392"/>
                    <a:pt x="87" y="391"/>
                  </a:cubicBezTo>
                  <a:cubicBezTo>
                    <a:pt x="88" y="391"/>
                    <a:pt x="89" y="390"/>
                    <a:pt x="90" y="391"/>
                  </a:cubicBezTo>
                  <a:cubicBezTo>
                    <a:pt x="93" y="393"/>
                    <a:pt x="96" y="396"/>
                    <a:pt x="99" y="398"/>
                  </a:cubicBezTo>
                  <a:cubicBezTo>
                    <a:pt x="100" y="398"/>
                    <a:pt x="100" y="399"/>
                    <a:pt x="99" y="400"/>
                  </a:cubicBezTo>
                  <a:cubicBezTo>
                    <a:pt x="99" y="401"/>
                    <a:pt x="99" y="401"/>
                    <a:pt x="98" y="401"/>
                  </a:cubicBezTo>
                  <a:close/>
                  <a:moveTo>
                    <a:pt x="351" y="393"/>
                  </a:moveTo>
                  <a:cubicBezTo>
                    <a:pt x="350" y="393"/>
                    <a:pt x="350" y="393"/>
                    <a:pt x="350" y="393"/>
                  </a:cubicBezTo>
                  <a:cubicBezTo>
                    <a:pt x="349" y="392"/>
                    <a:pt x="349" y="391"/>
                    <a:pt x="350" y="390"/>
                  </a:cubicBezTo>
                  <a:cubicBezTo>
                    <a:pt x="353" y="388"/>
                    <a:pt x="356" y="385"/>
                    <a:pt x="359" y="383"/>
                  </a:cubicBezTo>
                  <a:cubicBezTo>
                    <a:pt x="360" y="382"/>
                    <a:pt x="361" y="382"/>
                    <a:pt x="361" y="383"/>
                  </a:cubicBezTo>
                  <a:cubicBezTo>
                    <a:pt x="362" y="384"/>
                    <a:pt x="362" y="385"/>
                    <a:pt x="361" y="386"/>
                  </a:cubicBezTo>
                  <a:cubicBezTo>
                    <a:pt x="358" y="388"/>
                    <a:pt x="355" y="391"/>
                    <a:pt x="352" y="393"/>
                  </a:cubicBezTo>
                  <a:cubicBezTo>
                    <a:pt x="352" y="393"/>
                    <a:pt x="351" y="393"/>
                    <a:pt x="351" y="393"/>
                  </a:cubicBezTo>
                  <a:close/>
                  <a:moveTo>
                    <a:pt x="79" y="387"/>
                  </a:moveTo>
                  <a:cubicBezTo>
                    <a:pt x="79" y="387"/>
                    <a:pt x="79" y="387"/>
                    <a:pt x="78" y="386"/>
                  </a:cubicBezTo>
                  <a:cubicBezTo>
                    <a:pt x="75" y="384"/>
                    <a:pt x="72" y="381"/>
                    <a:pt x="69" y="378"/>
                  </a:cubicBezTo>
                  <a:cubicBezTo>
                    <a:pt x="69" y="378"/>
                    <a:pt x="69" y="377"/>
                    <a:pt x="69" y="376"/>
                  </a:cubicBezTo>
                  <a:cubicBezTo>
                    <a:pt x="70" y="375"/>
                    <a:pt x="71" y="375"/>
                    <a:pt x="72" y="376"/>
                  </a:cubicBezTo>
                  <a:cubicBezTo>
                    <a:pt x="75" y="379"/>
                    <a:pt x="77" y="381"/>
                    <a:pt x="80" y="384"/>
                  </a:cubicBezTo>
                  <a:cubicBezTo>
                    <a:pt x="81" y="384"/>
                    <a:pt x="81" y="385"/>
                    <a:pt x="81" y="386"/>
                  </a:cubicBezTo>
                  <a:cubicBezTo>
                    <a:pt x="80" y="386"/>
                    <a:pt x="80" y="387"/>
                    <a:pt x="79" y="387"/>
                  </a:cubicBezTo>
                  <a:close/>
                  <a:moveTo>
                    <a:pt x="369" y="378"/>
                  </a:moveTo>
                  <a:cubicBezTo>
                    <a:pt x="368" y="378"/>
                    <a:pt x="368" y="378"/>
                    <a:pt x="368" y="378"/>
                  </a:cubicBezTo>
                  <a:cubicBezTo>
                    <a:pt x="367" y="377"/>
                    <a:pt x="367" y="376"/>
                    <a:pt x="368" y="375"/>
                  </a:cubicBezTo>
                  <a:cubicBezTo>
                    <a:pt x="370" y="373"/>
                    <a:pt x="373" y="370"/>
                    <a:pt x="376" y="367"/>
                  </a:cubicBezTo>
                  <a:cubicBezTo>
                    <a:pt x="377" y="366"/>
                    <a:pt x="378" y="366"/>
                    <a:pt x="378" y="367"/>
                  </a:cubicBezTo>
                  <a:cubicBezTo>
                    <a:pt x="379" y="368"/>
                    <a:pt x="379" y="369"/>
                    <a:pt x="378" y="369"/>
                  </a:cubicBezTo>
                  <a:cubicBezTo>
                    <a:pt x="376" y="372"/>
                    <a:pt x="373" y="375"/>
                    <a:pt x="370" y="378"/>
                  </a:cubicBezTo>
                  <a:cubicBezTo>
                    <a:pt x="370" y="378"/>
                    <a:pt x="369" y="378"/>
                    <a:pt x="369" y="378"/>
                  </a:cubicBezTo>
                  <a:close/>
                  <a:moveTo>
                    <a:pt x="62" y="371"/>
                  </a:moveTo>
                  <a:cubicBezTo>
                    <a:pt x="62" y="371"/>
                    <a:pt x="61" y="370"/>
                    <a:pt x="61" y="370"/>
                  </a:cubicBezTo>
                  <a:cubicBezTo>
                    <a:pt x="58" y="367"/>
                    <a:pt x="56" y="364"/>
                    <a:pt x="53" y="361"/>
                  </a:cubicBezTo>
                  <a:cubicBezTo>
                    <a:pt x="52" y="361"/>
                    <a:pt x="53" y="360"/>
                    <a:pt x="53" y="359"/>
                  </a:cubicBezTo>
                  <a:cubicBezTo>
                    <a:pt x="54" y="358"/>
                    <a:pt x="55" y="358"/>
                    <a:pt x="56" y="359"/>
                  </a:cubicBezTo>
                  <a:cubicBezTo>
                    <a:pt x="58" y="362"/>
                    <a:pt x="61" y="365"/>
                    <a:pt x="63" y="368"/>
                  </a:cubicBezTo>
                  <a:cubicBezTo>
                    <a:pt x="64" y="368"/>
                    <a:pt x="64" y="370"/>
                    <a:pt x="63" y="370"/>
                  </a:cubicBezTo>
                  <a:cubicBezTo>
                    <a:pt x="63" y="370"/>
                    <a:pt x="63" y="371"/>
                    <a:pt x="62" y="371"/>
                  </a:cubicBezTo>
                  <a:close/>
                  <a:moveTo>
                    <a:pt x="385" y="361"/>
                  </a:moveTo>
                  <a:cubicBezTo>
                    <a:pt x="385" y="361"/>
                    <a:pt x="384" y="361"/>
                    <a:pt x="384" y="361"/>
                  </a:cubicBezTo>
                  <a:cubicBezTo>
                    <a:pt x="383" y="360"/>
                    <a:pt x="383" y="359"/>
                    <a:pt x="384" y="358"/>
                  </a:cubicBezTo>
                  <a:cubicBezTo>
                    <a:pt x="386" y="355"/>
                    <a:pt x="389" y="352"/>
                    <a:pt x="391" y="349"/>
                  </a:cubicBezTo>
                  <a:cubicBezTo>
                    <a:pt x="392" y="348"/>
                    <a:pt x="393" y="348"/>
                    <a:pt x="393" y="349"/>
                  </a:cubicBezTo>
                  <a:cubicBezTo>
                    <a:pt x="394" y="349"/>
                    <a:pt x="394" y="350"/>
                    <a:pt x="394" y="351"/>
                  </a:cubicBezTo>
                  <a:cubicBezTo>
                    <a:pt x="391" y="354"/>
                    <a:pt x="389" y="357"/>
                    <a:pt x="386" y="360"/>
                  </a:cubicBezTo>
                  <a:cubicBezTo>
                    <a:pt x="386" y="361"/>
                    <a:pt x="385" y="361"/>
                    <a:pt x="385" y="361"/>
                  </a:cubicBezTo>
                  <a:close/>
                  <a:moveTo>
                    <a:pt x="47" y="353"/>
                  </a:moveTo>
                  <a:cubicBezTo>
                    <a:pt x="46" y="353"/>
                    <a:pt x="46" y="353"/>
                    <a:pt x="46" y="352"/>
                  </a:cubicBezTo>
                  <a:cubicBezTo>
                    <a:pt x="43" y="349"/>
                    <a:pt x="41" y="346"/>
                    <a:pt x="39" y="343"/>
                  </a:cubicBezTo>
                  <a:cubicBezTo>
                    <a:pt x="38" y="342"/>
                    <a:pt x="38" y="341"/>
                    <a:pt x="39" y="340"/>
                  </a:cubicBezTo>
                  <a:cubicBezTo>
                    <a:pt x="40" y="340"/>
                    <a:pt x="41" y="340"/>
                    <a:pt x="41" y="341"/>
                  </a:cubicBezTo>
                  <a:cubicBezTo>
                    <a:pt x="44" y="344"/>
                    <a:pt x="46" y="347"/>
                    <a:pt x="48" y="350"/>
                  </a:cubicBezTo>
                  <a:cubicBezTo>
                    <a:pt x="49" y="351"/>
                    <a:pt x="49" y="352"/>
                    <a:pt x="48" y="352"/>
                  </a:cubicBezTo>
                  <a:cubicBezTo>
                    <a:pt x="48" y="353"/>
                    <a:pt x="47" y="353"/>
                    <a:pt x="47" y="353"/>
                  </a:cubicBezTo>
                  <a:close/>
                  <a:moveTo>
                    <a:pt x="399" y="342"/>
                  </a:moveTo>
                  <a:cubicBezTo>
                    <a:pt x="399" y="342"/>
                    <a:pt x="398" y="342"/>
                    <a:pt x="398" y="342"/>
                  </a:cubicBezTo>
                  <a:cubicBezTo>
                    <a:pt x="397" y="342"/>
                    <a:pt x="397" y="340"/>
                    <a:pt x="398" y="340"/>
                  </a:cubicBezTo>
                  <a:cubicBezTo>
                    <a:pt x="400" y="337"/>
                    <a:pt x="402" y="333"/>
                    <a:pt x="404" y="330"/>
                  </a:cubicBezTo>
                  <a:cubicBezTo>
                    <a:pt x="405" y="329"/>
                    <a:pt x="406" y="329"/>
                    <a:pt x="406" y="329"/>
                  </a:cubicBezTo>
                  <a:cubicBezTo>
                    <a:pt x="407" y="330"/>
                    <a:pt x="407" y="331"/>
                    <a:pt x="407" y="332"/>
                  </a:cubicBezTo>
                  <a:cubicBezTo>
                    <a:pt x="405" y="335"/>
                    <a:pt x="403" y="338"/>
                    <a:pt x="401" y="342"/>
                  </a:cubicBezTo>
                  <a:cubicBezTo>
                    <a:pt x="400" y="342"/>
                    <a:pt x="400" y="342"/>
                    <a:pt x="399" y="342"/>
                  </a:cubicBezTo>
                  <a:close/>
                  <a:moveTo>
                    <a:pt x="34" y="333"/>
                  </a:moveTo>
                  <a:cubicBezTo>
                    <a:pt x="33" y="333"/>
                    <a:pt x="33" y="333"/>
                    <a:pt x="32" y="333"/>
                  </a:cubicBezTo>
                  <a:cubicBezTo>
                    <a:pt x="30" y="329"/>
                    <a:pt x="28" y="326"/>
                    <a:pt x="26" y="322"/>
                  </a:cubicBezTo>
                  <a:cubicBezTo>
                    <a:pt x="26" y="322"/>
                    <a:pt x="26" y="321"/>
                    <a:pt x="27" y="320"/>
                  </a:cubicBezTo>
                  <a:cubicBezTo>
                    <a:pt x="28" y="320"/>
                    <a:pt x="29" y="320"/>
                    <a:pt x="29" y="321"/>
                  </a:cubicBezTo>
                  <a:cubicBezTo>
                    <a:pt x="31" y="324"/>
                    <a:pt x="33" y="328"/>
                    <a:pt x="35" y="331"/>
                  </a:cubicBezTo>
                  <a:cubicBezTo>
                    <a:pt x="36" y="332"/>
                    <a:pt x="35" y="333"/>
                    <a:pt x="35" y="333"/>
                  </a:cubicBezTo>
                  <a:cubicBezTo>
                    <a:pt x="34" y="333"/>
                    <a:pt x="34" y="333"/>
                    <a:pt x="34" y="333"/>
                  </a:cubicBezTo>
                  <a:close/>
                  <a:moveTo>
                    <a:pt x="411" y="322"/>
                  </a:moveTo>
                  <a:cubicBezTo>
                    <a:pt x="411" y="322"/>
                    <a:pt x="411" y="322"/>
                    <a:pt x="410" y="322"/>
                  </a:cubicBezTo>
                  <a:cubicBezTo>
                    <a:pt x="410" y="322"/>
                    <a:pt x="409" y="321"/>
                    <a:pt x="410" y="320"/>
                  </a:cubicBezTo>
                  <a:cubicBezTo>
                    <a:pt x="412" y="316"/>
                    <a:pt x="413" y="313"/>
                    <a:pt x="415" y="309"/>
                  </a:cubicBezTo>
                  <a:cubicBezTo>
                    <a:pt x="415" y="308"/>
                    <a:pt x="416" y="308"/>
                    <a:pt x="417" y="308"/>
                  </a:cubicBezTo>
                  <a:cubicBezTo>
                    <a:pt x="418" y="309"/>
                    <a:pt x="418" y="310"/>
                    <a:pt x="418" y="311"/>
                  </a:cubicBezTo>
                  <a:cubicBezTo>
                    <a:pt x="416" y="314"/>
                    <a:pt x="415" y="318"/>
                    <a:pt x="413" y="321"/>
                  </a:cubicBezTo>
                  <a:cubicBezTo>
                    <a:pt x="412" y="322"/>
                    <a:pt x="412" y="322"/>
                    <a:pt x="411" y="322"/>
                  </a:cubicBezTo>
                  <a:close/>
                  <a:moveTo>
                    <a:pt x="23" y="313"/>
                  </a:moveTo>
                  <a:cubicBezTo>
                    <a:pt x="22" y="313"/>
                    <a:pt x="21" y="312"/>
                    <a:pt x="21" y="312"/>
                  </a:cubicBezTo>
                  <a:cubicBezTo>
                    <a:pt x="19" y="308"/>
                    <a:pt x="18" y="305"/>
                    <a:pt x="16" y="301"/>
                  </a:cubicBezTo>
                  <a:cubicBezTo>
                    <a:pt x="16" y="300"/>
                    <a:pt x="16" y="299"/>
                    <a:pt x="17" y="299"/>
                  </a:cubicBezTo>
                  <a:cubicBezTo>
                    <a:pt x="18" y="299"/>
                    <a:pt x="19" y="299"/>
                    <a:pt x="19" y="300"/>
                  </a:cubicBezTo>
                  <a:cubicBezTo>
                    <a:pt x="21" y="303"/>
                    <a:pt x="22" y="307"/>
                    <a:pt x="24" y="310"/>
                  </a:cubicBezTo>
                  <a:cubicBezTo>
                    <a:pt x="24" y="311"/>
                    <a:pt x="24" y="312"/>
                    <a:pt x="23" y="313"/>
                  </a:cubicBezTo>
                  <a:cubicBezTo>
                    <a:pt x="23" y="313"/>
                    <a:pt x="23" y="313"/>
                    <a:pt x="23" y="313"/>
                  </a:cubicBezTo>
                  <a:close/>
                  <a:moveTo>
                    <a:pt x="421" y="301"/>
                  </a:moveTo>
                  <a:cubicBezTo>
                    <a:pt x="421" y="301"/>
                    <a:pt x="421" y="301"/>
                    <a:pt x="421" y="301"/>
                  </a:cubicBezTo>
                  <a:cubicBezTo>
                    <a:pt x="420" y="300"/>
                    <a:pt x="419" y="299"/>
                    <a:pt x="420" y="299"/>
                  </a:cubicBezTo>
                  <a:cubicBezTo>
                    <a:pt x="421" y="295"/>
                    <a:pt x="422" y="291"/>
                    <a:pt x="424" y="288"/>
                  </a:cubicBezTo>
                  <a:cubicBezTo>
                    <a:pt x="424" y="287"/>
                    <a:pt x="425" y="286"/>
                    <a:pt x="426" y="287"/>
                  </a:cubicBezTo>
                  <a:cubicBezTo>
                    <a:pt x="427" y="287"/>
                    <a:pt x="427" y="288"/>
                    <a:pt x="427" y="289"/>
                  </a:cubicBezTo>
                  <a:cubicBezTo>
                    <a:pt x="426" y="292"/>
                    <a:pt x="424" y="296"/>
                    <a:pt x="423" y="300"/>
                  </a:cubicBezTo>
                  <a:cubicBezTo>
                    <a:pt x="422" y="300"/>
                    <a:pt x="422" y="301"/>
                    <a:pt x="421" y="301"/>
                  </a:cubicBezTo>
                  <a:close/>
                  <a:moveTo>
                    <a:pt x="14" y="291"/>
                  </a:moveTo>
                  <a:cubicBezTo>
                    <a:pt x="13" y="291"/>
                    <a:pt x="12" y="291"/>
                    <a:pt x="12" y="290"/>
                  </a:cubicBezTo>
                  <a:cubicBezTo>
                    <a:pt x="11" y="286"/>
                    <a:pt x="10" y="282"/>
                    <a:pt x="9" y="279"/>
                  </a:cubicBezTo>
                  <a:cubicBezTo>
                    <a:pt x="8" y="278"/>
                    <a:pt x="9" y="277"/>
                    <a:pt x="10" y="277"/>
                  </a:cubicBezTo>
                  <a:cubicBezTo>
                    <a:pt x="11" y="276"/>
                    <a:pt x="12" y="277"/>
                    <a:pt x="12" y="278"/>
                  </a:cubicBezTo>
                  <a:cubicBezTo>
                    <a:pt x="13" y="281"/>
                    <a:pt x="14" y="285"/>
                    <a:pt x="15" y="289"/>
                  </a:cubicBezTo>
                  <a:cubicBezTo>
                    <a:pt x="16" y="290"/>
                    <a:pt x="15" y="291"/>
                    <a:pt x="14" y="291"/>
                  </a:cubicBezTo>
                  <a:cubicBezTo>
                    <a:pt x="14" y="291"/>
                    <a:pt x="14" y="291"/>
                    <a:pt x="14" y="291"/>
                  </a:cubicBezTo>
                  <a:close/>
                  <a:moveTo>
                    <a:pt x="429" y="279"/>
                  </a:moveTo>
                  <a:cubicBezTo>
                    <a:pt x="428" y="279"/>
                    <a:pt x="428" y="279"/>
                    <a:pt x="428" y="279"/>
                  </a:cubicBezTo>
                  <a:cubicBezTo>
                    <a:pt x="427" y="278"/>
                    <a:pt x="427" y="277"/>
                    <a:pt x="427" y="276"/>
                  </a:cubicBezTo>
                  <a:cubicBezTo>
                    <a:pt x="428" y="273"/>
                    <a:pt x="429" y="269"/>
                    <a:pt x="430" y="265"/>
                  </a:cubicBezTo>
                  <a:cubicBezTo>
                    <a:pt x="430" y="264"/>
                    <a:pt x="431" y="264"/>
                    <a:pt x="432" y="264"/>
                  </a:cubicBezTo>
                  <a:cubicBezTo>
                    <a:pt x="433" y="264"/>
                    <a:pt x="433" y="265"/>
                    <a:pt x="433" y="266"/>
                  </a:cubicBezTo>
                  <a:cubicBezTo>
                    <a:pt x="432" y="270"/>
                    <a:pt x="431" y="274"/>
                    <a:pt x="430" y="277"/>
                  </a:cubicBezTo>
                  <a:cubicBezTo>
                    <a:pt x="430" y="278"/>
                    <a:pt x="429" y="279"/>
                    <a:pt x="429" y="279"/>
                  </a:cubicBezTo>
                  <a:close/>
                  <a:moveTo>
                    <a:pt x="7" y="269"/>
                  </a:moveTo>
                  <a:cubicBezTo>
                    <a:pt x="7" y="269"/>
                    <a:pt x="6" y="268"/>
                    <a:pt x="6" y="267"/>
                  </a:cubicBezTo>
                  <a:cubicBezTo>
                    <a:pt x="5" y="263"/>
                    <a:pt x="4" y="259"/>
                    <a:pt x="3" y="256"/>
                  </a:cubicBezTo>
                  <a:cubicBezTo>
                    <a:pt x="3" y="255"/>
                    <a:pt x="4" y="254"/>
                    <a:pt x="5" y="254"/>
                  </a:cubicBezTo>
                  <a:cubicBezTo>
                    <a:pt x="6" y="254"/>
                    <a:pt x="7" y="254"/>
                    <a:pt x="7" y="255"/>
                  </a:cubicBezTo>
                  <a:cubicBezTo>
                    <a:pt x="7" y="259"/>
                    <a:pt x="8" y="263"/>
                    <a:pt x="9" y="266"/>
                  </a:cubicBezTo>
                  <a:cubicBezTo>
                    <a:pt x="9" y="267"/>
                    <a:pt x="9" y="268"/>
                    <a:pt x="8" y="268"/>
                  </a:cubicBezTo>
                  <a:cubicBezTo>
                    <a:pt x="8" y="268"/>
                    <a:pt x="7" y="269"/>
                    <a:pt x="7" y="269"/>
                  </a:cubicBezTo>
                  <a:close/>
                  <a:moveTo>
                    <a:pt x="434" y="256"/>
                  </a:moveTo>
                  <a:cubicBezTo>
                    <a:pt x="434" y="256"/>
                    <a:pt x="433" y="256"/>
                    <a:pt x="433" y="256"/>
                  </a:cubicBezTo>
                  <a:cubicBezTo>
                    <a:pt x="432" y="255"/>
                    <a:pt x="432" y="255"/>
                    <a:pt x="432" y="254"/>
                  </a:cubicBezTo>
                  <a:cubicBezTo>
                    <a:pt x="433" y="250"/>
                    <a:pt x="433" y="246"/>
                    <a:pt x="434" y="242"/>
                  </a:cubicBezTo>
                  <a:cubicBezTo>
                    <a:pt x="434" y="241"/>
                    <a:pt x="434" y="241"/>
                    <a:pt x="435" y="241"/>
                  </a:cubicBezTo>
                  <a:cubicBezTo>
                    <a:pt x="436" y="241"/>
                    <a:pt x="437" y="242"/>
                    <a:pt x="437" y="243"/>
                  </a:cubicBezTo>
                  <a:cubicBezTo>
                    <a:pt x="436" y="246"/>
                    <a:pt x="436" y="250"/>
                    <a:pt x="435" y="254"/>
                  </a:cubicBezTo>
                  <a:cubicBezTo>
                    <a:pt x="435" y="255"/>
                    <a:pt x="434" y="256"/>
                    <a:pt x="434" y="256"/>
                  </a:cubicBezTo>
                  <a:close/>
                  <a:moveTo>
                    <a:pt x="3" y="245"/>
                  </a:moveTo>
                  <a:cubicBezTo>
                    <a:pt x="3" y="245"/>
                    <a:pt x="2" y="245"/>
                    <a:pt x="2" y="244"/>
                  </a:cubicBezTo>
                  <a:cubicBezTo>
                    <a:pt x="1" y="240"/>
                    <a:pt x="1" y="236"/>
                    <a:pt x="1" y="232"/>
                  </a:cubicBezTo>
                  <a:cubicBezTo>
                    <a:pt x="1" y="231"/>
                    <a:pt x="1" y="230"/>
                    <a:pt x="2" y="230"/>
                  </a:cubicBezTo>
                  <a:cubicBezTo>
                    <a:pt x="3" y="230"/>
                    <a:pt x="4" y="231"/>
                    <a:pt x="4" y="232"/>
                  </a:cubicBezTo>
                  <a:cubicBezTo>
                    <a:pt x="4" y="236"/>
                    <a:pt x="5" y="240"/>
                    <a:pt x="5" y="244"/>
                  </a:cubicBezTo>
                  <a:cubicBezTo>
                    <a:pt x="5" y="244"/>
                    <a:pt x="5" y="245"/>
                    <a:pt x="4" y="245"/>
                  </a:cubicBezTo>
                  <a:cubicBezTo>
                    <a:pt x="4" y="245"/>
                    <a:pt x="4" y="245"/>
                    <a:pt x="3" y="245"/>
                  </a:cubicBezTo>
                  <a:close/>
                  <a:moveTo>
                    <a:pt x="436" y="232"/>
                  </a:moveTo>
                  <a:cubicBezTo>
                    <a:pt x="436" y="232"/>
                    <a:pt x="436" y="232"/>
                    <a:pt x="436" y="232"/>
                  </a:cubicBezTo>
                  <a:cubicBezTo>
                    <a:pt x="435" y="232"/>
                    <a:pt x="434" y="231"/>
                    <a:pt x="434" y="231"/>
                  </a:cubicBezTo>
                  <a:cubicBezTo>
                    <a:pt x="435" y="227"/>
                    <a:pt x="435" y="223"/>
                    <a:pt x="435" y="219"/>
                  </a:cubicBezTo>
                  <a:cubicBezTo>
                    <a:pt x="435" y="216"/>
                    <a:pt x="435" y="216"/>
                    <a:pt x="435" y="216"/>
                  </a:cubicBezTo>
                  <a:cubicBezTo>
                    <a:pt x="435" y="215"/>
                    <a:pt x="435" y="215"/>
                    <a:pt x="436" y="215"/>
                  </a:cubicBezTo>
                  <a:cubicBezTo>
                    <a:pt x="437" y="215"/>
                    <a:pt x="438" y="215"/>
                    <a:pt x="438" y="216"/>
                  </a:cubicBezTo>
                  <a:cubicBezTo>
                    <a:pt x="438" y="219"/>
                    <a:pt x="438" y="219"/>
                    <a:pt x="438" y="219"/>
                  </a:cubicBezTo>
                  <a:cubicBezTo>
                    <a:pt x="438" y="223"/>
                    <a:pt x="438" y="227"/>
                    <a:pt x="438" y="231"/>
                  </a:cubicBezTo>
                  <a:cubicBezTo>
                    <a:pt x="438" y="232"/>
                    <a:pt x="437" y="232"/>
                    <a:pt x="436" y="232"/>
                  </a:cubicBezTo>
                  <a:close/>
                  <a:moveTo>
                    <a:pt x="2" y="222"/>
                  </a:moveTo>
                  <a:cubicBezTo>
                    <a:pt x="1" y="222"/>
                    <a:pt x="0" y="221"/>
                    <a:pt x="0" y="22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5"/>
                    <a:pt x="0" y="212"/>
                    <a:pt x="1" y="208"/>
                  </a:cubicBezTo>
                  <a:cubicBezTo>
                    <a:pt x="1" y="208"/>
                    <a:pt x="1" y="207"/>
                    <a:pt x="2" y="207"/>
                  </a:cubicBezTo>
                  <a:cubicBezTo>
                    <a:pt x="3" y="207"/>
                    <a:pt x="4" y="208"/>
                    <a:pt x="4" y="209"/>
                  </a:cubicBezTo>
                  <a:cubicBezTo>
                    <a:pt x="4" y="212"/>
                    <a:pt x="4" y="215"/>
                    <a:pt x="4" y="219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4" y="221"/>
                    <a:pt x="3" y="222"/>
                    <a:pt x="2" y="222"/>
                  </a:cubicBezTo>
                  <a:cubicBezTo>
                    <a:pt x="2" y="222"/>
                    <a:pt x="2" y="222"/>
                    <a:pt x="2" y="222"/>
                  </a:cubicBezTo>
                  <a:close/>
                  <a:moveTo>
                    <a:pt x="436" y="206"/>
                  </a:moveTo>
                  <a:cubicBezTo>
                    <a:pt x="435" y="206"/>
                    <a:pt x="434" y="205"/>
                    <a:pt x="434" y="205"/>
                  </a:cubicBezTo>
                  <a:cubicBezTo>
                    <a:pt x="434" y="201"/>
                    <a:pt x="434" y="197"/>
                    <a:pt x="433" y="193"/>
                  </a:cubicBezTo>
                  <a:cubicBezTo>
                    <a:pt x="433" y="192"/>
                    <a:pt x="434" y="191"/>
                    <a:pt x="435" y="191"/>
                  </a:cubicBezTo>
                  <a:cubicBezTo>
                    <a:pt x="436" y="191"/>
                    <a:pt x="436" y="192"/>
                    <a:pt x="437" y="193"/>
                  </a:cubicBezTo>
                  <a:cubicBezTo>
                    <a:pt x="437" y="197"/>
                    <a:pt x="437" y="200"/>
                    <a:pt x="438" y="204"/>
                  </a:cubicBezTo>
                  <a:cubicBezTo>
                    <a:pt x="438" y="205"/>
                    <a:pt x="437" y="206"/>
                    <a:pt x="436" y="206"/>
                  </a:cubicBezTo>
                  <a:cubicBezTo>
                    <a:pt x="436" y="206"/>
                    <a:pt x="436" y="206"/>
                    <a:pt x="436" y="206"/>
                  </a:cubicBezTo>
                  <a:close/>
                  <a:moveTo>
                    <a:pt x="3" y="198"/>
                  </a:moveTo>
                  <a:cubicBezTo>
                    <a:pt x="3" y="198"/>
                    <a:pt x="3" y="198"/>
                    <a:pt x="3" y="198"/>
                  </a:cubicBezTo>
                  <a:cubicBezTo>
                    <a:pt x="2" y="198"/>
                    <a:pt x="1" y="198"/>
                    <a:pt x="2" y="197"/>
                  </a:cubicBezTo>
                  <a:cubicBezTo>
                    <a:pt x="2" y="193"/>
                    <a:pt x="2" y="189"/>
                    <a:pt x="3" y="185"/>
                  </a:cubicBezTo>
                  <a:cubicBezTo>
                    <a:pt x="3" y="184"/>
                    <a:pt x="4" y="183"/>
                    <a:pt x="5" y="184"/>
                  </a:cubicBezTo>
                  <a:cubicBezTo>
                    <a:pt x="6" y="184"/>
                    <a:pt x="6" y="185"/>
                    <a:pt x="6" y="185"/>
                  </a:cubicBezTo>
                  <a:cubicBezTo>
                    <a:pt x="6" y="189"/>
                    <a:pt x="5" y="193"/>
                    <a:pt x="5" y="197"/>
                  </a:cubicBezTo>
                  <a:cubicBezTo>
                    <a:pt x="5" y="198"/>
                    <a:pt x="4" y="198"/>
                    <a:pt x="3" y="198"/>
                  </a:cubicBezTo>
                  <a:close/>
                  <a:moveTo>
                    <a:pt x="433" y="183"/>
                  </a:moveTo>
                  <a:cubicBezTo>
                    <a:pt x="432" y="183"/>
                    <a:pt x="432" y="182"/>
                    <a:pt x="432" y="181"/>
                  </a:cubicBezTo>
                  <a:cubicBezTo>
                    <a:pt x="431" y="178"/>
                    <a:pt x="430" y="174"/>
                    <a:pt x="429" y="170"/>
                  </a:cubicBezTo>
                  <a:cubicBezTo>
                    <a:pt x="429" y="169"/>
                    <a:pt x="430" y="168"/>
                    <a:pt x="430" y="168"/>
                  </a:cubicBezTo>
                  <a:cubicBezTo>
                    <a:pt x="431" y="168"/>
                    <a:pt x="432" y="168"/>
                    <a:pt x="432" y="169"/>
                  </a:cubicBezTo>
                  <a:cubicBezTo>
                    <a:pt x="433" y="173"/>
                    <a:pt x="434" y="177"/>
                    <a:pt x="435" y="181"/>
                  </a:cubicBezTo>
                  <a:cubicBezTo>
                    <a:pt x="435" y="182"/>
                    <a:pt x="434" y="183"/>
                    <a:pt x="433" y="183"/>
                  </a:cubicBezTo>
                  <a:cubicBezTo>
                    <a:pt x="433" y="183"/>
                    <a:pt x="433" y="183"/>
                    <a:pt x="433" y="183"/>
                  </a:cubicBezTo>
                  <a:close/>
                  <a:moveTo>
                    <a:pt x="7" y="175"/>
                  </a:moveTo>
                  <a:cubicBezTo>
                    <a:pt x="7" y="175"/>
                    <a:pt x="7" y="175"/>
                    <a:pt x="6" y="175"/>
                  </a:cubicBezTo>
                  <a:cubicBezTo>
                    <a:pt x="6" y="175"/>
                    <a:pt x="5" y="174"/>
                    <a:pt x="5" y="173"/>
                  </a:cubicBezTo>
                  <a:cubicBezTo>
                    <a:pt x="6" y="169"/>
                    <a:pt x="7" y="166"/>
                    <a:pt x="8" y="162"/>
                  </a:cubicBezTo>
                  <a:cubicBezTo>
                    <a:pt x="8" y="161"/>
                    <a:pt x="9" y="160"/>
                    <a:pt x="10" y="161"/>
                  </a:cubicBezTo>
                  <a:cubicBezTo>
                    <a:pt x="11" y="161"/>
                    <a:pt x="11" y="162"/>
                    <a:pt x="11" y="163"/>
                  </a:cubicBezTo>
                  <a:cubicBezTo>
                    <a:pt x="10" y="166"/>
                    <a:pt x="9" y="170"/>
                    <a:pt x="8" y="174"/>
                  </a:cubicBezTo>
                  <a:cubicBezTo>
                    <a:pt x="8" y="175"/>
                    <a:pt x="8" y="175"/>
                    <a:pt x="7" y="175"/>
                  </a:cubicBezTo>
                  <a:close/>
                  <a:moveTo>
                    <a:pt x="428" y="160"/>
                  </a:moveTo>
                  <a:cubicBezTo>
                    <a:pt x="427" y="160"/>
                    <a:pt x="426" y="160"/>
                    <a:pt x="426" y="159"/>
                  </a:cubicBezTo>
                  <a:cubicBezTo>
                    <a:pt x="425" y="155"/>
                    <a:pt x="424" y="151"/>
                    <a:pt x="423" y="148"/>
                  </a:cubicBezTo>
                  <a:cubicBezTo>
                    <a:pt x="422" y="147"/>
                    <a:pt x="423" y="146"/>
                    <a:pt x="424" y="146"/>
                  </a:cubicBezTo>
                  <a:cubicBezTo>
                    <a:pt x="425" y="145"/>
                    <a:pt x="426" y="146"/>
                    <a:pt x="426" y="147"/>
                  </a:cubicBezTo>
                  <a:cubicBezTo>
                    <a:pt x="427" y="150"/>
                    <a:pt x="428" y="154"/>
                    <a:pt x="429" y="158"/>
                  </a:cubicBezTo>
                  <a:cubicBezTo>
                    <a:pt x="430" y="159"/>
                    <a:pt x="429" y="160"/>
                    <a:pt x="428" y="160"/>
                  </a:cubicBezTo>
                  <a:cubicBezTo>
                    <a:pt x="428" y="160"/>
                    <a:pt x="428" y="160"/>
                    <a:pt x="428" y="160"/>
                  </a:cubicBezTo>
                  <a:close/>
                  <a:moveTo>
                    <a:pt x="13" y="153"/>
                  </a:moveTo>
                  <a:cubicBezTo>
                    <a:pt x="13" y="153"/>
                    <a:pt x="13" y="153"/>
                    <a:pt x="12" y="153"/>
                  </a:cubicBezTo>
                  <a:cubicBezTo>
                    <a:pt x="11" y="152"/>
                    <a:pt x="11" y="151"/>
                    <a:pt x="11" y="150"/>
                  </a:cubicBezTo>
                  <a:cubicBezTo>
                    <a:pt x="13" y="147"/>
                    <a:pt x="14" y="143"/>
                    <a:pt x="15" y="139"/>
                  </a:cubicBezTo>
                  <a:cubicBezTo>
                    <a:pt x="16" y="138"/>
                    <a:pt x="17" y="138"/>
                    <a:pt x="17" y="138"/>
                  </a:cubicBezTo>
                  <a:cubicBezTo>
                    <a:pt x="18" y="139"/>
                    <a:pt x="19" y="140"/>
                    <a:pt x="18" y="141"/>
                  </a:cubicBezTo>
                  <a:cubicBezTo>
                    <a:pt x="17" y="144"/>
                    <a:pt x="16" y="148"/>
                    <a:pt x="14" y="151"/>
                  </a:cubicBezTo>
                  <a:cubicBezTo>
                    <a:pt x="14" y="152"/>
                    <a:pt x="14" y="153"/>
                    <a:pt x="13" y="153"/>
                  </a:cubicBezTo>
                  <a:close/>
                  <a:moveTo>
                    <a:pt x="420" y="138"/>
                  </a:moveTo>
                  <a:cubicBezTo>
                    <a:pt x="419" y="138"/>
                    <a:pt x="419" y="137"/>
                    <a:pt x="419" y="137"/>
                  </a:cubicBezTo>
                  <a:cubicBezTo>
                    <a:pt x="417" y="133"/>
                    <a:pt x="416" y="130"/>
                    <a:pt x="414" y="126"/>
                  </a:cubicBezTo>
                  <a:cubicBezTo>
                    <a:pt x="413" y="125"/>
                    <a:pt x="414" y="124"/>
                    <a:pt x="415" y="124"/>
                  </a:cubicBezTo>
                  <a:cubicBezTo>
                    <a:pt x="415" y="124"/>
                    <a:pt x="416" y="124"/>
                    <a:pt x="417" y="125"/>
                  </a:cubicBezTo>
                  <a:cubicBezTo>
                    <a:pt x="419" y="128"/>
                    <a:pt x="420" y="132"/>
                    <a:pt x="422" y="136"/>
                  </a:cubicBezTo>
                  <a:cubicBezTo>
                    <a:pt x="422" y="136"/>
                    <a:pt x="422" y="137"/>
                    <a:pt x="421" y="138"/>
                  </a:cubicBezTo>
                  <a:cubicBezTo>
                    <a:pt x="421" y="138"/>
                    <a:pt x="420" y="138"/>
                    <a:pt x="420" y="138"/>
                  </a:cubicBezTo>
                  <a:close/>
                  <a:moveTo>
                    <a:pt x="21" y="131"/>
                  </a:moveTo>
                  <a:cubicBezTo>
                    <a:pt x="21" y="131"/>
                    <a:pt x="21" y="131"/>
                    <a:pt x="21" y="131"/>
                  </a:cubicBezTo>
                  <a:cubicBezTo>
                    <a:pt x="20" y="130"/>
                    <a:pt x="20" y="129"/>
                    <a:pt x="20" y="128"/>
                  </a:cubicBezTo>
                  <a:cubicBezTo>
                    <a:pt x="22" y="125"/>
                    <a:pt x="23" y="121"/>
                    <a:pt x="25" y="118"/>
                  </a:cubicBezTo>
                  <a:cubicBezTo>
                    <a:pt x="26" y="117"/>
                    <a:pt x="27" y="117"/>
                    <a:pt x="27" y="117"/>
                  </a:cubicBezTo>
                  <a:cubicBezTo>
                    <a:pt x="28" y="117"/>
                    <a:pt x="29" y="118"/>
                    <a:pt x="28" y="119"/>
                  </a:cubicBezTo>
                  <a:cubicBezTo>
                    <a:pt x="26" y="123"/>
                    <a:pt x="25" y="126"/>
                    <a:pt x="23" y="130"/>
                  </a:cubicBezTo>
                  <a:cubicBezTo>
                    <a:pt x="23" y="130"/>
                    <a:pt x="22" y="131"/>
                    <a:pt x="21" y="131"/>
                  </a:cubicBezTo>
                  <a:close/>
                  <a:moveTo>
                    <a:pt x="410" y="117"/>
                  </a:moveTo>
                  <a:cubicBezTo>
                    <a:pt x="409" y="117"/>
                    <a:pt x="409" y="116"/>
                    <a:pt x="409" y="116"/>
                  </a:cubicBezTo>
                  <a:cubicBezTo>
                    <a:pt x="407" y="112"/>
                    <a:pt x="405" y="109"/>
                    <a:pt x="403" y="106"/>
                  </a:cubicBezTo>
                  <a:cubicBezTo>
                    <a:pt x="402" y="105"/>
                    <a:pt x="402" y="104"/>
                    <a:pt x="403" y="103"/>
                  </a:cubicBezTo>
                  <a:cubicBezTo>
                    <a:pt x="404" y="103"/>
                    <a:pt x="405" y="103"/>
                    <a:pt x="406" y="104"/>
                  </a:cubicBezTo>
                  <a:cubicBezTo>
                    <a:pt x="408" y="107"/>
                    <a:pt x="410" y="111"/>
                    <a:pt x="411" y="114"/>
                  </a:cubicBezTo>
                  <a:cubicBezTo>
                    <a:pt x="412" y="115"/>
                    <a:pt x="412" y="116"/>
                    <a:pt x="411" y="116"/>
                  </a:cubicBezTo>
                  <a:cubicBezTo>
                    <a:pt x="411" y="117"/>
                    <a:pt x="410" y="117"/>
                    <a:pt x="410" y="117"/>
                  </a:cubicBezTo>
                  <a:close/>
                  <a:moveTo>
                    <a:pt x="32" y="110"/>
                  </a:moveTo>
                  <a:cubicBezTo>
                    <a:pt x="32" y="110"/>
                    <a:pt x="32" y="110"/>
                    <a:pt x="31" y="110"/>
                  </a:cubicBezTo>
                  <a:cubicBezTo>
                    <a:pt x="31" y="109"/>
                    <a:pt x="30" y="108"/>
                    <a:pt x="31" y="107"/>
                  </a:cubicBezTo>
                  <a:cubicBezTo>
                    <a:pt x="33" y="104"/>
                    <a:pt x="35" y="101"/>
                    <a:pt x="37" y="97"/>
                  </a:cubicBezTo>
                  <a:cubicBezTo>
                    <a:pt x="38" y="97"/>
                    <a:pt x="39" y="96"/>
                    <a:pt x="40" y="97"/>
                  </a:cubicBezTo>
                  <a:cubicBezTo>
                    <a:pt x="40" y="97"/>
                    <a:pt x="41" y="98"/>
                    <a:pt x="40" y="99"/>
                  </a:cubicBezTo>
                  <a:cubicBezTo>
                    <a:pt x="38" y="102"/>
                    <a:pt x="36" y="106"/>
                    <a:pt x="34" y="109"/>
                  </a:cubicBezTo>
                  <a:cubicBezTo>
                    <a:pt x="33" y="110"/>
                    <a:pt x="33" y="110"/>
                    <a:pt x="32" y="110"/>
                  </a:cubicBezTo>
                  <a:close/>
                  <a:moveTo>
                    <a:pt x="398" y="97"/>
                  </a:moveTo>
                  <a:cubicBezTo>
                    <a:pt x="397" y="97"/>
                    <a:pt x="397" y="96"/>
                    <a:pt x="396" y="96"/>
                  </a:cubicBezTo>
                  <a:cubicBezTo>
                    <a:pt x="394" y="93"/>
                    <a:pt x="392" y="90"/>
                    <a:pt x="389" y="87"/>
                  </a:cubicBezTo>
                  <a:cubicBezTo>
                    <a:pt x="389" y="86"/>
                    <a:pt x="389" y="85"/>
                    <a:pt x="390" y="84"/>
                  </a:cubicBezTo>
                  <a:cubicBezTo>
                    <a:pt x="390" y="84"/>
                    <a:pt x="391" y="84"/>
                    <a:pt x="392" y="85"/>
                  </a:cubicBezTo>
                  <a:cubicBezTo>
                    <a:pt x="394" y="88"/>
                    <a:pt x="397" y="91"/>
                    <a:pt x="399" y="94"/>
                  </a:cubicBezTo>
                  <a:cubicBezTo>
                    <a:pt x="400" y="95"/>
                    <a:pt x="399" y="96"/>
                    <a:pt x="399" y="96"/>
                  </a:cubicBezTo>
                  <a:cubicBezTo>
                    <a:pt x="398" y="97"/>
                    <a:pt x="398" y="97"/>
                    <a:pt x="398" y="97"/>
                  </a:cubicBezTo>
                  <a:close/>
                  <a:moveTo>
                    <a:pt x="45" y="90"/>
                  </a:moveTo>
                  <a:cubicBezTo>
                    <a:pt x="45" y="90"/>
                    <a:pt x="45" y="90"/>
                    <a:pt x="44" y="90"/>
                  </a:cubicBezTo>
                  <a:cubicBezTo>
                    <a:pt x="44" y="89"/>
                    <a:pt x="44" y="88"/>
                    <a:pt x="44" y="88"/>
                  </a:cubicBezTo>
                  <a:cubicBezTo>
                    <a:pt x="46" y="85"/>
                    <a:pt x="49" y="81"/>
                    <a:pt x="51" y="78"/>
                  </a:cubicBezTo>
                  <a:cubicBezTo>
                    <a:pt x="52" y="78"/>
                    <a:pt x="53" y="78"/>
                    <a:pt x="54" y="78"/>
                  </a:cubicBezTo>
                  <a:cubicBezTo>
                    <a:pt x="54" y="79"/>
                    <a:pt x="55" y="80"/>
                    <a:pt x="54" y="81"/>
                  </a:cubicBezTo>
                  <a:cubicBezTo>
                    <a:pt x="52" y="84"/>
                    <a:pt x="49" y="87"/>
                    <a:pt x="47" y="90"/>
                  </a:cubicBezTo>
                  <a:cubicBezTo>
                    <a:pt x="46" y="90"/>
                    <a:pt x="46" y="90"/>
                    <a:pt x="45" y="90"/>
                  </a:cubicBezTo>
                  <a:close/>
                  <a:moveTo>
                    <a:pt x="383" y="78"/>
                  </a:moveTo>
                  <a:cubicBezTo>
                    <a:pt x="383" y="78"/>
                    <a:pt x="382" y="78"/>
                    <a:pt x="382" y="78"/>
                  </a:cubicBezTo>
                  <a:cubicBezTo>
                    <a:pt x="379" y="75"/>
                    <a:pt x="377" y="72"/>
                    <a:pt x="374" y="69"/>
                  </a:cubicBezTo>
                  <a:cubicBezTo>
                    <a:pt x="374" y="68"/>
                    <a:pt x="374" y="67"/>
                    <a:pt x="374" y="67"/>
                  </a:cubicBezTo>
                  <a:cubicBezTo>
                    <a:pt x="375" y="66"/>
                    <a:pt x="376" y="66"/>
                    <a:pt x="377" y="67"/>
                  </a:cubicBezTo>
                  <a:cubicBezTo>
                    <a:pt x="379" y="70"/>
                    <a:pt x="382" y="72"/>
                    <a:pt x="385" y="75"/>
                  </a:cubicBezTo>
                  <a:cubicBezTo>
                    <a:pt x="385" y="76"/>
                    <a:pt x="385" y="77"/>
                    <a:pt x="384" y="78"/>
                  </a:cubicBezTo>
                  <a:cubicBezTo>
                    <a:pt x="384" y="78"/>
                    <a:pt x="384" y="78"/>
                    <a:pt x="383" y="78"/>
                  </a:cubicBezTo>
                  <a:close/>
                  <a:moveTo>
                    <a:pt x="60" y="72"/>
                  </a:moveTo>
                  <a:cubicBezTo>
                    <a:pt x="60" y="72"/>
                    <a:pt x="60" y="72"/>
                    <a:pt x="59" y="72"/>
                  </a:cubicBezTo>
                  <a:cubicBezTo>
                    <a:pt x="59" y="71"/>
                    <a:pt x="59" y="70"/>
                    <a:pt x="59" y="70"/>
                  </a:cubicBezTo>
                  <a:cubicBezTo>
                    <a:pt x="62" y="67"/>
                    <a:pt x="65" y="64"/>
                    <a:pt x="68" y="61"/>
                  </a:cubicBezTo>
                  <a:cubicBezTo>
                    <a:pt x="68" y="60"/>
                    <a:pt x="69" y="61"/>
                    <a:pt x="70" y="61"/>
                  </a:cubicBezTo>
                  <a:cubicBezTo>
                    <a:pt x="71" y="62"/>
                    <a:pt x="71" y="63"/>
                    <a:pt x="70" y="64"/>
                  </a:cubicBezTo>
                  <a:cubicBezTo>
                    <a:pt x="67" y="66"/>
                    <a:pt x="64" y="69"/>
                    <a:pt x="62" y="72"/>
                  </a:cubicBezTo>
                  <a:cubicBezTo>
                    <a:pt x="61" y="72"/>
                    <a:pt x="61" y="72"/>
                    <a:pt x="60" y="72"/>
                  </a:cubicBezTo>
                  <a:close/>
                  <a:moveTo>
                    <a:pt x="367" y="61"/>
                  </a:moveTo>
                  <a:cubicBezTo>
                    <a:pt x="367" y="61"/>
                    <a:pt x="366" y="61"/>
                    <a:pt x="366" y="61"/>
                  </a:cubicBezTo>
                  <a:cubicBezTo>
                    <a:pt x="363" y="58"/>
                    <a:pt x="360" y="56"/>
                    <a:pt x="357" y="53"/>
                  </a:cubicBezTo>
                  <a:cubicBezTo>
                    <a:pt x="356" y="53"/>
                    <a:pt x="356" y="52"/>
                    <a:pt x="357" y="51"/>
                  </a:cubicBezTo>
                  <a:cubicBezTo>
                    <a:pt x="357" y="50"/>
                    <a:pt x="359" y="50"/>
                    <a:pt x="359" y="51"/>
                  </a:cubicBezTo>
                  <a:cubicBezTo>
                    <a:pt x="362" y="53"/>
                    <a:pt x="365" y="56"/>
                    <a:pt x="368" y="58"/>
                  </a:cubicBezTo>
                  <a:cubicBezTo>
                    <a:pt x="369" y="59"/>
                    <a:pt x="369" y="60"/>
                    <a:pt x="368" y="61"/>
                  </a:cubicBezTo>
                  <a:cubicBezTo>
                    <a:pt x="368" y="61"/>
                    <a:pt x="367" y="61"/>
                    <a:pt x="367" y="61"/>
                  </a:cubicBezTo>
                  <a:close/>
                  <a:moveTo>
                    <a:pt x="77" y="56"/>
                  </a:moveTo>
                  <a:cubicBezTo>
                    <a:pt x="77" y="56"/>
                    <a:pt x="76" y="56"/>
                    <a:pt x="76" y="56"/>
                  </a:cubicBezTo>
                  <a:cubicBezTo>
                    <a:pt x="76" y="55"/>
                    <a:pt x="76" y="54"/>
                    <a:pt x="76" y="53"/>
                  </a:cubicBezTo>
                  <a:cubicBezTo>
                    <a:pt x="79" y="51"/>
                    <a:pt x="82" y="48"/>
                    <a:pt x="85" y="46"/>
                  </a:cubicBezTo>
                  <a:cubicBezTo>
                    <a:pt x="86" y="45"/>
                    <a:pt x="87" y="45"/>
                    <a:pt x="88" y="46"/>
                  </a:cubicBezTo>
                  <a:cubicBezTo>
                    <a:pt x="88" y="47"/>
                    <a:pt x="88" y="48"/>
                    <a:pt x="88" y="48"/>
                  </a:cubicBezTo>
                  <a:cubicBezTo>
                    <a:pt x="84" y="51"/>
                    <a:pt x="81" y="53"/>
                    <a:pt x="79" y="56"/>
                  </a:cubicBezTo>
                  <a:cubicBezTo>
                    <a:pt x="78" y="56"/>
                    <a:pt x="78" y="56"/>
                    <a:pt x="77" y="56"/>
                  </a:cubicBezTo>
                  <a:close/>
                  <a:moveTo>
                    <a:pt x="349" y="46"/>
                  </a:moveTo>
                  <a:cubicBezTo>
                    <a:pt x="349" y="46"/>
                    <a:pt x="348" y="46"/>
                    <a:pt x="348" y="46"/>
                  </a:cubicBezTo>
                  <a:cubicBezTo>
                    <a:pt x="345" y="44"/>
                    <a:pt x="342" y="41"/>
                    <a:pt x="338" y="39"/>
                  </a:cubicBezTo>
                  <a:cubicBezTo>
                    <a:pt x="338" y="39"/>
                    <a:pt x="337" y="38"/>
                    <a:pt x="338" y="37"/>
                  </a:cubicBezTo>
                  <a:cubicBezTo>
                    <a:pt x="338" y="36"/>
                    <a:pt x="339" y="36"/>
                    <a:pt x="340" y="36"/>
                  </a:cubicBezTo>
                  <a:cubicBezTo>
                    <a:pt x="344" y="39"/>
                    <a:pt x="347" y="41"/>
                    <a:pt x="350" y="43"/>
                  </a:cubicBezTo>
                  <a:cubicBezTo>
                    <a:pt x="351" y="44"/>
                    <a:pt x="351" y="45"/>
                    <a:pt x="350" y="46"/>
                  </a:cubicBezTo>
                  <a:cubicBezTo>
                    <a:pt x="350" y="46"/>
                    <a:pt x="349" y="46"/>
                    <a:pt x="349" y="46"/>
                  </a:cubicBezTo>
                  <a:close/>
                  <a:moveTo>
                    <a:pt x="96" y="42"/>
                  </a:moveTo>
                  <a:cubicBezTo>
                    <a:pt x="95" y="42"/>
                    <a:pt x="95" y="42"/>
                    <a:pt x="95" y="41"/>
                  </a:cubicBezTo>
                  <a:cubicBezTo>
                    <a:pt x="94" y="40"/>
                    <a:pt x="94" y="39"/>
                    <a:pt x="95" y="39"/>
                  </a:cubicBezTo>
                  <a:cubicBezTo>
                    <a:pt x="98" y="36"/>
                    <a:pt x="102" y="34"/>
                    <a:pt x="105" y="32"/>
                  </a:cubicBezTo>
                  <a:cubicBezTo>
                    <a:pt x="106" y="32"/>
                    <a:pt x="107" y="32"/>
                    <a:pt x="107" y="33"/>
                  </a:cubicBezTo>
                  <a:cubicBezTo>
                    <a:pt x="108" y="34"/>
                    <a:pt x="107" y="35"/>
                    <a:pt x="107" y="35"/>
                  </a:cubicBezTo>
                  <a:cubicBezTo>
                    <a:pt x="103" y="37"/>
                    <a:pt x="100" y="39"/>
                    <a:pt x="97" y="41"/>
                  </a:cubicBezTo>
                  <a:cubicBezTo>
                    <a:pt x="97" y="42"/>
                    <a:pt x="96" y="42"/>
                    <a:pt x="96" y="42"/>
                  </a:cubicBezTo>
                  <a:close/>
                  <a:moveTo>
                    <a:pt x="329" y="33"/>
                  </a:moveTo>
                  <a:cubicBezTo>
                    <a:pt x="329" y="33"/>
                    <a:pt x="329" y="33"/>
                    <a:pt x="329" y="33"/>
                  </a:cubicBezTo>
                  <a:cubicBezTo>
                    <a:pt x="325" y="31"/>
                    <a:pt x="322" y="29"/>
                    <a:pt x="318" y="27"/>
                  </a:cubicBezTo>
                  <a:cubicBezTo>
                    <a:pt x="317" y="27"/>
                    <a:pt x="317" y="26"/>
                    <a:pt x="318" y="25"/>
                  </a:cubicBezTo>
                  <a:cubicBezTo>
                    <a:pt x="318" y="24"/>
                    <a:pt x="319" y="24"/>
                    <a:pt x="320" y="24"/>
                  </a:cubicBezTo>
                  <a:cubicBezTo>
                    <a:pt x="323" y="26"/>
                    <a:pt x="327" y="28"/>
                    <a:pt x="330" y="30"/>
                  </a:cubicBezTo>
                  <a:cubicBezTo>
                    <a:pt x="331" y="31"/>
                    <a:pt x="331" y="32"/>
                    <a:pt x="331" y="33"/>
                  </a:cubicBezTo>
                  <a:cubicBezTo>
                    <a:pt x="330" y="33"/>
                    <a:pt x="330" y="33"/>
                    <a:pt x="329" y="33"/>
                  </a:cubicBezTo>
                  <a:close/>
                  <a:moveTo>
                    <a:pt x="116" y="29"/>
                  </a:moveTo>
                  <a:cubicBezTo>
                    <a:pt x="115" y="29"/>
                    <a:pt x="115" y="29"/>
                    <a:pt x="114" y="29"/>
                  </a:cubicBezTo>
                  <a:cubicBezTo>
                    <a:pt x="114" y="28"/>
                    <a:pt x="114" y="27"/>
                    <a:pt x="115" y="26"/>
                  </a:cubicBezTo>
                  <a:cubicBezTo>
                    <a:pt x="119" y="24"/>
                    <a:pt x="122" y="23"/>
                    <a:pt x="126" y="21"/>
                  </a:cubicBezTo>
                  <a:cubicBezTo>
                    <a:pt x="127" y="21"/>
                    <a:pt x="128" y="21"/>
                    <a:pt x="128" y="22"/>
                  </a:cubicBezTo>
                  <a:cubicBezTo>
                    <a:pt x="128" y="23"/>
                    <a:pt x="128" y="24"/>
                    <a:pt x="127" y="24"/>
                  </a:cubicBezTo>
                  <a:cubicBezTo>
                    <a:pt x="124" y="26"/>
                    <a:pt x="120" y="27"/>
                    <a:pt x="117" y="29"/>
                  </a:cubicBezTo>
                  <a:cubicBezTo>
                    <a:pt x="116" y="29"/>
                    <a:pt x="116" y="29"/>
                    <a:pt x="116" y="29"/>
                  </a:cubicBezTo>
                  <a:close/>
                  <a:moveTo>
                    <a:pt x="308" y="23"/>
                  </a:moveTo>
                  <a:cubicBezTo>
                    <a:pt x="308" y="23"/>
                    <a:pt x="308" y="22"/>
                    <a:pt x="308" y="22"/>
                  </a:cubicBezTo>
                  <a:cubicBezTo>
                    <a:pt x="304" y="21"/>
                    <a:pt x="301" y="19"/>
                    <a:pt x="297" y="18"/>
                  </a:cubicBezTo>
                  <a:cubicBezTo>
                    <a:pt x="296" y="18"/>
                    <a:pt x="296" y="17"/>
                    <a:pt x="296" y="16"/>
                  </a:cubicBezTo>
                  <a:cubicBezTo>
                    <a:pt x="296" y="15"/>
                    <a:pt x="297" y="14"/>
                    <a:pt x="298" y="15"/>
                  </a:cubicBezTo>
                  <a:cubicBezTo>
                    <a:pt x="302" y="16"/>
                    <a:pt x="306" y="18"/>
                    <a:pt x="309" y="19"/>
                  </a:cubicBezTo>
                  <a:cubicBezTo>
                    <a:pt x="310" y="20"/>
                    <a:pt x="310" y="21"/>
                    <a:pt x="310" y="22"/>
                  </a:cubicBezTo>
                  <a:cubicBezTo>
                    <a:pt x="310" y="22"/>
                    <a:pt x="309" y="23"/>
                    <a:pt x="308" y="23"/>
                  </a:cubicBezTo>
                  <a:close/>
                  <a:moveTo>
                    <a:pt x="137" y="19"/>
                  </a:moveTo>
                  <a:cubicBezTo>
                    <a:pt x="136" y="19"/>
                    <a:pt x="136" y="19"/>
                    <a:pt x="136" y="18"/>
                  </a:cubicBezTo>
                  <a:cubicBezTo>
                    <a:pt x="135" y="18"/>
                    <a:pt x="136" y="17"/>
                    <a:pt x="136" y="16"/>
                  </a:cubicBezTo>
                  <a:cubicBezTo>
                    <a:pt x="140" y="15"/>
                    <a:pt x="144" y="13"/>
                    <a:pt x="148" y="12"/>
                  </a:cubicBezTo>
                  <a:cubicBezTo>
                    <a:pt x="148" y="12"/>
                    <a:pt x="149" y="12"/>
                    <a:pt x="150" y="13"/>
                  </a:cubicBezTo>
                  <a:cubicBezTo>
                    <a:pt x="150" y="14"/>
                    <a:pt x="150" y="15"/>
                    <a:pt x="149" y="15"/>
                  </a:cubicBezTo>
                  <a:cubicBezTo>
                    <a:pt x="145" y="16"/>
                    <a:pt x="141" y="18"/>
                    <a:pt x="138" y="19"/>
                  </a:cubicBezTo>
                  <a:cubicBezTo>
                    <a:pt x="138" y="19"/>
                    <a:pt x="137" y="19"/>
                    <a:pt x="137" y="19"/>
                  </a:cubicBezTo>
                  <a:close/>
                  <a:moveTo>
                    <a:pt x="287" y="14"/>
                  </a:moveTo>
                  <a:cubicBezTo>
                    <a:pt x="286" y="14"/>
                    <a:pt x="286" y="14"/>
                    <a:pt x="286" y="14"/>
                  </a:cubicBezTo>
                  <a:cubicBezTo>
                    <a:pt x="282" y="13"/>
                    <a:pt x="279" y="12"/>
                    <a:pt x="275" y="11"/>
                  </a:cubicBezTo>
                  <a:cubicBezTo>
                    <a:pt x="274" y="10"/>
                    <a:pt x="273" y="9"/>
                    <a:pt x="274" y="9"/>
                  </a:cubicBezTo>
                  <a:cubicBezTo>
                    <a:pt x="274" y="8"/>
                    <a:pt x="275" y="7"/>
                    <a:pt x="276" y="7"/>
                  </a:cubicBezTo>
                  <a:cubicBezTo>
                    <a:pt x="280" y="8"/>
                    <a:pt x="283" y="10"/>
                    <a:pt x="287" y="11"/>
                  </a:cubicBezTo>
                  <a:cubicBezTo>
                    <a:pt x="288" y="11"/>
                    <a:pt x="288" y="12"/>
                    <a:pt x="288" y="13"/>
                  </a:cubicBezTo>
                  <a:cubicBezTo>
                    <a:pt x="288" y="14"/>
                    <a:pt x="287" y="14"/>
                    <a:pt x="287" y="14"/>
                  </a:cubicBezTo>
                  <a:close/>
                  <a:moveTo>
                    <a:pt x="159" y="12"/>
                  </a:moveTo>
                  <a:cubicBezTo>
                    <a:pt x="159" y="12"/>
                    <a:pt x="158" y="11"/>
                    <a:pt x="158" y="11"/>
                  </a:cubicBezTo>
                  <a:cubicBezTo>
                    <a:pt x="157" y="10"/>
                    <a:pt x="158" y="9"/>
                    <a:pt x="159" y="8"/>
                  </a:cubicBezTo>
                  <a:cubicBezTo>
                    <a:pt x="163" y="7"/>
                    <a:pt x="166" y="6"/>
                    <a:pt x="170" y="6"/>
                  </a:cubicBezTo>
                  <a:cubicBezTo>
                    <a:pt x="171" y="5"/>
                    <a:pt x="172" y="6"/>
                    <a:pt x="172" y="7"/>
                  </a:cubicBezTo>
                  <a:cubicBezTo>
                    <a:pt x="173" y="8"/>
                    <a:pt x="172" y="9"/>
                    <a:pt x="171" y="9"/>
                  </a:cubicBezTo>
                  <a:cubicBezTo>
                    <a:pt x="167" y="10"/>
                    <a:pt x="163" y="11"/>
                    <a:pt x="160" y="12"/>
                  </a:cubicBezTo>
                  <a:cubicBezTo>
                    <a:pt x="160" y="12"/>
                    <a:pt x="159" y="12"/>
                    <a:pt x="159" y="12"/>
                  </a:cubicBezTo>
                  <a:close/>
                  <a:moveTo>
                    <a:pt x="264" y="8"/>
                  </a:moveTo>
                  <a:cubicBezTo>
                    <a:pt x="264" y="8"/>
                    <a:pt x="264" y="8"/>
                    <a:pt x="264" y="8"/>
                  </a:cubicBezTo>
                  <a:cubicBezTo>
                    <a:pt x="260" y="7"/>
                    <a:pt x="256" y="6"/>
                    <a:pt x="252" y="6"/>
                  </a:cubicBezTo>
                  <a:cubicBezTo>
                    <a:pt x="251" y="6"/>
                    <a:pt x="251" y="5"/>
                    <a:pt x="251" y="4"/>
                  </a:cubicBezTo>
                  <a:cubicBezTo>
                    <a:pt x="251" y="3"/>
                    <a:pt x="252" y="2"/>
                    <a:pt x="253" y="3"/>
                  </a:cubicBezTo>
                  <a:cubicBezTo>
                    <a:pt x="256" y="3"/>
                    <a:pt x="260" y="4"/>
                    <a:pt x="264" y="5"/>
                  </a:cubicBezTo>
                  <a:cubicBezTo>
                    <a:pt x="265" y="5"/>
                    <a:pt x="266" y="6"/>
                    <a:pt x="266" y="7"/>
                  </a:cubicBezTo>
                  <a:cubicBezTo>
                    <a:pt x="265" y="7"/>
                    <a:pt x="265" y="8"/>
                    <a:pt x="264" y="8"/>
                  </a:cubicBezTo>
                  <a:close/>
                  <a:moveTo>
                    <a:pt x="182" y="7"/>
                  </a:moveTo>
                  <a:cubicBezTo>
                    <a:pt x="181" y="7"/>
                    <a:pt x="181" y="6"/>
                    <a:pt x="181" y="5"/>
                  </a:cubicBezTo>
                  <a:cubicBezTo>
                    <a:pt x="180" y="4"/>
                    <a:pt x="181" y="3"/>
                    <a:pt x="182" y="3"/>
                  </a:cubicBezTo>
                  <a:cubicBezTo>
                    <a:pt x="186" y="3"/>
                    <a:pt x="190" y="2"/>
                    <a:pt x="194" y="2"/>
                  </a:cubicBezTo>
                  <a:cubicBezTo>
                    <a:pt x="195" y="1"/>
                    <a:pt x="195" y="2"/>
                    <a:pt x="195" y="3"/>
                  </a:cubicBezTo>
                  <a:cubicBezTo>
                    <a:pt x="196" y="4"/>
                    <a:pt x="195" y="5"/>
                    <a:pt x="194" y="5"/>
                  </a:cubicBezTo>
                  <a:cubicBezTo>
                    <a:pt x="190" y="5"/>
                    <a:pt x="186" y="6"/>
                    <a:pt x="182" y="7"/>
                  </a:cubicBezTo>
                  <a:cubicBezTo>
                    <a:pt x="182" y="7"/>
                    <a:pt x="182" y="7"/>
                    <a:pt x="182" y="7"/>
                  </a:cubicBezTo>
                  <a:close/>
                  <a:moveTo>
                    <a:pt x="241" y="4"/>
                  </a:moveTo>
                  <a:cubicBezTo>
                    <a:pt x="241" y="4"/>
                    <a:pt x="241" y="4"/>
                    <a:pt x="241" y="4"/>
                  </a:cubicBezTo>
                  <a:cubicBezTo>
                    <a:pt x="237" y="4"/>
                    <a:pt x="233" y="4"/>
                    <a:pt x="229" y="4"/>
                  </a:cubicBezTo>
                  <a:cubicBezTo>
                    <a:pt x="228" y="4"/>
                    <a:pt x="227" y="3"/>
                    <a:pt x="227" y="2"/>
                  </a:cubicBezTo>
                  <a:cubicBezTo>
                    <a:pt x="227" y="1"/>
                    <a:pt x="228" y="0"/>
                    <a:pt x="229" y="0"/>
                  </a:cubicBezTo>
                  <a:cubicBezTo>
                    <a:pt x="233" y="0"/>
                    <a:pt x="237" y="1"/>
                    <a:pt x="241" y="1"/>
                  </a:cubicBezTo>
                  <a:cubicBezTo>
                    <a:pt x="242" y="1"/>
                    <a:pt x="242" y="2"/>
                    <a:pt x="242" y="3"/>
                  </a:cubicBezTo>
                  <a:cubicBezTo>
                    <a:pt x="242" y="4"/>
                    <a:pt x="242" y="4"/>
                    <a:pt x="241" y="4"/>
                  </a:cubicBezTo>
                  <a:close/>
                  <a:moveTo>
                    <a:pt x="205" y="4"/>
                  </a:moveTo>
                  <a:cubicBezTo>
                    <a:pt x="205" y="4"/>
                    <a:pt x="204" y="3"/>
                    <a:pt x="204" y="2"/>
                  </a:cubicBezTo>
                  <a:cubicBezTo>
                    <a:pt x="204" y="1"/>
                    <a:pt x="204" y="1"/>
                    <a:pt x="205" y="0"/>
                  </a:cubicBezTo>
                  <a:cubicBezTo>
                    <a:pt x="209" y="0"/>
                    <a:pt x="213" y="0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8" y="0"/>
                    <a:pt x="219" y="1"/>
                    <a:pt x="219" y="2"/>
                  </a:cubicBezTo>
                  <a:cubicBezTo>
                    <a:pt x="219" y="3"/>
                    <a:pt x="218" y="3"/>
                    <a:pt x="217" y="3"/>
                  </a:cubicBezTo>
                  <a:cubicBezTo>
                    <a:pt x="213" y="3"/>
                    <a:pt x="209" y="4"/>
                    <a:pt x="206" y="4"/>
                  </a:cubicBezTo>
                  <a:cubicBezTo>
                    <a:pt x="206" y="4"/>
                    <a:pt x="206" y="4"/>
                    <a:pt x="20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7" name="Freeform 107"/>
            <p:cNvSpPr>
              <a:spLocks/>
            </p:cNvSpPr>
            <p:nvPr/>
          </p:nvSpPr>
          <p:spPr bwMode="auto">
            <a:xfrm>
              <a:off x="3744839" y="1847346"/>
              <a:ext cx="292100" cy="588963"/>
            </a:xfrm>
            <a:custGeom>
              <a:avLst/>
              <a:gdLst>
                <a:gd name="T0" fmla="*/ 0 w 78"/>
                <a:gd name="T1" fmla="*/ 157 h 157"/>
                <a:gd name="T2" fmla="*/ 78 w 78"/>
                <a:gd name="T3" fmla="*/ 79 h 157"/>
                <a:gd name="T4" fmla="*/ 0 w 78"/>
                <a:gd name="T5" fmla="*/ 0 h 157"/>
                <a:gd name="T6" fmla="*/ 0 w 78"/>
                <a:gd name="T7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57">
                  <a:moveTo>
                    <a:pt x="0" y="157"/>
                  </a:moveTo>
                  <a:cubicBezTo>
                    <a:pt x="43" y="157"/>
                    <a:pt x="78" y="122"/>
                    <a:pt x="78" y="79"/>
                  </a:cubicBezTo>
                  <a:cubicBezTo>
                    <a:pt x="78" y="35"/>
                    <a:pt x="43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8" name="Freeform 108"/>
            <p:cNvSpPr>
              <a:spLocks/>
            </p:cNvSpPr>
            <p:nvPr/>
          </p:nvSpPr>
          <p:spPr bwMode="auto">
            <a:xfrm>
              <a:off x="3447977" y="1847346"/>
              <a:ext cx="296863" cy="588963"/>
            </a:xfrm>
            <a:custGeom>
              <a:avLst/>
              <a:gdLst>
                <a:gd name="T0" fmla="*/ 79 w 79"/>
                <a:gd name="T1" fmla="*/ 0 h 157"/>
                <a:gd name="T2" fmla="*/ 0 w 79"/>
                <a:gd name="T3" fmla="*/ 79 h 157"/>
                <a:gd name="T4" fmla="*/ 79 w 79"/>
                <a:gd name="T5" fmla="*/ 157 h 157"/>
                <a:gd name="T6" fmla="*/ 79 w 79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57">
                  <a:moveTo>
                    <a:pt x="79" y="0"/>
                  </a:moveTo>
                  <a:cubicBezTo>
                    <a:pt x="35" y="0"/>
                    <a:pt x="0" y="35"/>
                    <a:pt x="0" y="79"/>
                  </a:cubicBezTo>
                  <a:cubicBezTo>
                    <a:pt x="0" y="122"/>
                    <a:pt x="35" y="157"/>
                    <a:pt x="79" y="157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" name="Freeform 109"/>
            <p:cNvSpPr>
              <a:spLocks/>
            </p:cNvSpPr>
            <p:nvPr/>
          </p:nvSpPr>
          <p:spPr bwMode="auto">
            <a:xfrm>
              <a:off x="3978202" y="2221996"/>
              <a:ext cx="47625" cy="76200"/>
            </a:xfrm>
            <a:custGeom>
              <a:avLst/>
              <a:gdLst>
                <a:gd name="T0" fmla="*/ 13 w 13"/>
                <a:gd name="T1" fmla="*/ 0 h 20"/>
                <a:gd name="T2" fmla="*/ 11 w 13"/>
                <a:gd name="T3" fmla="*/ 1 h 20"/>
                <a:gd name="T4" fmla="*/ 9 w 13"/>
                <a:gd name="T5" fmla="*/ 2 h 20"/>
                <a:gd name="T6" fmla="*/ 7 w 13"/>
                <a:gd name="T7" fmla="*/ 4 h 20"/>
                <a:gd name="T8" fmla="*/ 5 w 13"/>
                <a:gd name="T9" fmla="*/ 5 h 20"/>
                <a:gd name="T10" fmla="*/ 4 w 13"/>
                <a:gd name="T11" fmla="*/ 6 h 20"/>
                <a:gd name="T12" fmla="*/ 3 w 13"/>
                <a:gd name="T13" fmla="*/ 6 h 20"/>
                <a:gd name="T14" fmla="*/ 3 w 13"/>
                <a:gd name="T15" fmla="*/ 7 h 20"/>
                <a:gd name="T16" fmla="*/ 2 w 13"/>
                <a:gd name="T17" fmla="*/ 7 h 20"/>
                <a:gd name="T18" fmla="*/ 0 w 13"/>
                <a:gd name="T19" fmla="*/ 10 h 20"/>
                <a:gd name="T20" fmla="*/ 0 w 13"/>
                <a:gd name="T21" fmla="*/ 13 h 20"/>
                <a:gd name="T22" fmla="*/ 0 w 13"/>
                <a:gd name="T23" fmla="*/ 16 h 20"/>
                <a:gd name="T24" fmla="*/ 0 w 13"/>
                <a:gd name="T25" fmla="*/ 16 h 20"/>
                <a:gd name="T26" fmla="*/ 1 w 13"/>
                <a:gd name="T27" fmla="*/ 18 h 20"/>
                <a:gd name="T28" fmla="*/ 1 w 13"/>
                <a:gd name="T29" fmla="*/ 20 h 20"/>
                <a:gd name="T30" fmla="*/ 4 w 13"/>
                <a:gd name="T31" fmla="*/ 19 h 20"/>
                <a:gd name="T32" fmla="*/ 5 w 13"/>
                <a:gd name="T33" fmla="*/ 19 h 20"/>
                <a:gd name="T34" fmla="*/ 13 w 13"/>
                <a:gd name="T35" fmla="*/ 0 h 20"/>
                <a:gd name="T36" fmla="*/ 13 w 13"/>
                <a:gd name="T3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20">
                  <a:moveTo>
                    <a:pt x="13" y="0"/>
                  </a:moveTo>
                  <a:cubicBezTo>
                    <a:pt x="12" y="0"/>
                    <a:pt x="11" y="1"/>
                    <a:pt x="11" y="1"/>
                  </a:cubicBezTo>
                  <a:cubicBezTo>
                    <a:pt x="11" y="1"/>
                    <a:pt x="9" y="2"/>
                    <a:pt x="9" y="2"/>
                  </a:cubicBezTo>
                  <a:cubicBezTo>
                    <a:pt x="8" y="2"/>
                    <a:pt x="7" y="4"/>
                    <a:pt x="7" y="4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4" y="6"/>
                    <a:pt x="4" y="6"/>
                  </a:cubicBezTo>
                  <a:cubicBezTo>
                    <a:pt x="4" y="7"/>
                    <a:pt x="4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0" y="10"/>
                    <a:pt x="0" y="10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9" y="13"/>
                    <a:pt x="12" y="7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" name="Freeform 110"/>
            <p:cNvSpPr>
              <a:spLocks/>
            </p:cNvSpPr>
            <p:nvPr/>
          </p:nvSpPr>
          <p:spPr bwMode="auto">
            <a:xfrm>
              <a:off x="3447977" y="1929896"/>
              <a:ext cx="192088" cy="434975"/>
            </a:xfrm>
            <a:custGeom>
              <a:avLst/>
              <a:gdLst>
                <a:gd name="T0" fmla="*/ 28 w 51"/>
                <a:gd name="T1" fmla="*/ 86 h 116"/>
                <a:gd name="T2" fmla="*/ 28 w 51"/>
                <a:gd name="T3" fmla="*/ 93 h 116"/>
                <a:gd name="T4" fmla="*/ 28 w 51"/>
                <a:gd name="T5" fmla="*/ 103 h 116"/>
                <a:gd name="T6" fmla="*/ 27 w 51"/>
                <a:gd name="T7" fmla="*/ 110 h 116"/>
                <a:gd name="T8" fmla="*/ 30 w 51"/>
                <a:gd name="T9" fmla="*/ 116 h 116"/>
                <a:gd name="T10" fmla="*/ 33 w 51"/>
                <a:gd name="T11" fmla="*/ 115 h 116"/>
                <a:gd name="T12" fmla="*/ 33 w 51"/>
                <a:gd name="T13" fmla="*/ 110 h 116"/>
                <a:gd name="T14" fmla="*/ 35 w 51"/>
                <a:gd name="T15" fmla="*/ 103 h 116"/>
                <a:gd name="T16" fmla="*/ 39 w 51"/>
                <a:gd name="T17" fmla="*/ 97 h 116"/>
                <a:gd name="T18" fmla="*/ 42 w 51"/>
                <a:gd name="T19" fmla="*/ 93 h 116"/>
                <a:gd name="T20" fmla="*/ 46 w 51"/>
                <a:gd name="T21" fmla="*/ 88 h 116"/>
                <a:gd name="T22" fmla="*/ 49 w 51"/>
                <a:gd name="T23" fmla="*/ 81 h 116"/>
                <a:gd name="T24" fmla="*/ 51 w 51"/>
                <a:gd name="T25" fmla="*/ 76 h 116"/>
                <a:gd name="T26" fmla="*/ 49 w 51"/>
                <a:gd name="T27" fmla="*/ 72 h 116"/>
                <a:gd name="T28" fmla="*/ 43 w 51"/>
                <a:gd name="T29" fmla="*/ 70 h 116"/>
                <a:gd name="T30" fmla="*/ 36 w 51"/>
                <a:gd name="T31" fmla="*/ 63 h 116"/>
                <a:gd name="T32" fmla="*/ 30 w 51"/>
                <a:gd name="T33" fmla="*/ 59 h 116"/>
                <a:gd name="T34" fmla="*/ 26 w 51"/>
                <a:gd name="T35" fmla="*/ 59 h 116"/>
                <a:gd name="T36" fmla="*/ 20 w 51"/>
                <a:gd name="T37" fmla="*/ 61 h 116"/>
                <a:gd name="T38" fmla="*/ 17 w 51"/>
                <a:gd name="T39" fmla="*/ 53 h 116"/>
                <a:gd name="T40" fmla="*/ 11 w 51"/>
                <a:gd name="T41" fmla="*/ 51 h 116"/>
                <a:gd name="T42" fmla="*/ 17 w 51"/>
                <a:gd name="T43" fmla="*/ 46 h 116"/>
                <a:gd name="T44" fmla="*/ 22 w 51"/>
                <a:gd name="T45" fmla="*/ 47 h 116"/>
                <a:gd name="T46" fmla="*/ 25 w 51"/>
                <a:gd name="T47" fmla="*/ 40 h 116"/>
                <a:gd name="T48" fmla="*/ 29 w 51"/>
                <a:gd name="T49" fmla="*/ 35 h 116"/>
                <a:gd name="T50" fmla="*/ 33 w 51"/>
                <a:gd name="T51" fmla="*/ 32 h 116"/>
                <a:gd name="T52" fmla="*/ 35 w 51"/>
                <a:gd name="T53" fmla="*/ 28 h 116"/>
                <a:gd name="T54" fmla="*/ 38 w 51"/>
                <a:gd name="T55" fmla="*/ 28 h 116"/>
                <a:gd name="T56" fmla="*/ 40 w 51"/>
                <a:gd name="T57" fmla="*/ 30 h 116"/>
                <a:gd name="T58" fmla="*/ 39 w 51"/>
                <a:gd name="T59" fmla="*/ 24 h 116"/>
                <a:gd name="T60" fmla="*/ 37 w 51"/>
                <a:gd name="T61" fmla="*/ 19 h 116"/>
                <a:gd name="T62" fmla="*/ 33 w 51"/>
                <a:gd name="T63" fmla="*/ 17 h 116"/>
                <a:gd name="T64" fmla="*/ 29 w 51"/>
                <a:gd name="T65" fmla="*/ 14 h 116"/>
                <a:gd name="T66" fmla="*/ 26 w 51"/>
                <a:gd name="T67" fmla="*/ 20 h 116"/>
                <a:gd name="T68" fmla="*/ 24 w 51"/>
                <a:gd name="T69" fmla="*/ 22 h 116"/>
                <a:gd name="T70" fmla="*/ 20 w 51"/>
                <a:gd name="T71" fmla="*/ 19 h 116"/>
                <a:gd name="T72" fmla="*/ 20 w 51"/>
                <a:gd name="T73" fmla="*/ 14 h 116"/>
                <a:gd name="T74" fmla="*/ 26 w 51"/>
                <a:gd name="T75" fmla="*/ 9 h 116"/>
                <a:gd name="T76" fmla="*/ 28 w 51"/>
                <a:gd name="T77" fmla="*/ 5 h 116"/>
                <a:gd name="T78" fmla="*/ 32 w 51"/>
                <a:gd name="T79" fmla="*/ 8 h 116"/>
                <a:gd name="T80" fmla="*/ 34 w 51"/>
                <a:gd name="T81" fmla="*/ 14 h 116"/>
                <a:gd name="T82" fmla="*/ 37 w 51"/>
                <a:gd name="T83" fmla="*/ 10 h 116"/>
                <a:gd name="T84" fmla="*/ 37 w 51"/>
                <a:gd name="T85" fmla="*/ 8 h 116"/>
                <a:gd name="T86" fmla="*/ 35 w 51"/>
                <a:gd name="T87" fmla="*/ 4 h 116"/>
                <a:gd name="T88" fmla="*/ 29 w 51"/>
                <a:gd name="T89" fmla="*/ 2 h 116"/>
                <a:gd name="T90" fmla="*/ 24 w 51"/>
                <a:gd name="T91" fmla="*/ 3 h 116"/>
                <a:gd name="T92" fmla="*/ 23 w 51"/>
                <a:gd name="T93" fmla="*/ 6 h 116"/>
                <a:gd name="T94" fmla="*/ 20 w 51"/>
                <a:gd name="T95" fmla="*/ 4 h 116"/>
                <a:gd name="T96" fmla="*/ 18 w 51"/>
                <a:gd name="T97" fmla="*/ 6 h 116"/>
                <a:gd name="T98" fmla="*/ 3 w 51"/>
                <a:gd name="T99" fmla="*/ 50 h 116"/>
                <a:gd name="T100" fmla="*/ 5 w 51"/>
                <a:gd name="T101" fmla="*/ 50 h 116"/>
                <a:gd name="T102" fmla="*/ 14 w 51"/>
                <a:gd name="T103" fmla="*/ 58 h 116"/>
                <a:gd name="T104" fmla="*/ 18 w 51"/>
                <a:gd name="T105" fmla="*/ 61 h 116"/>
                <a:gd name="T106" fmla="*/ 22 w 51"/>
                <a:gd name="T107" fmla="*/ 64 h 116"/>
                <a:gd name="T108" fmla="*/ 21 w 51"/>
                <a:gd name="T109" fmla="*/ 72 h 116"/>
                <a:gd name="T110" fmla="*/ 23 w 51"/>
                <a:gd name="T111" fmla="*/ 7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" h="116">
                  <a:moveTo>
                    <a:pt x="24" y="80"/>
                  </a:moveTo>
                  <a:cubicBezTo>
                    <a:pt x="24" y="80"/>
                    <a:pt x="25" y="82"/>
                    <a:pt x="26" y="82"/>
                  </a:cubicBezTo>
                  <a:cubicBezTo>
                    <a:pt x="26" y="83"/>
                    <a:pt x="27" y="85"/>
                    <a:pt x="28" y="86"/>
                  </a:cubicBezTo>
                  <a:cubicBezTo>
                    <a:pt x="28" y="87"/>
                    <a:pt x="28" y="88"/>
                    <a:pt x="28" y="88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8" y="90"/>
                    <a:pt x="28" y="92"/>
                    <a:pt x="28" y="93"/>
                  </a:cubicBezTo>
                  <a:cubicBezTo>
                    <a:pt x="28" y="94"/>
                    <a:pt x="27" y="97"/>
                    <a:pt x="27" y="98"/>
                  </a:cubicBezTo>
                  <a:cubicBezTo>
                    <a:pt x="27" y="100"/>
                    <a:pt x="27" y="102"/>
                    <a:pt x="28" y="101"/>
                  </a:cubicBezTo>
                  <a:cubicBezTo>
                    <a:pt x="28" y="101"/>
                    <a:pt x="28" y="103"/>
                    <a:pt x="28" y="103"/>
                  </a:cubicBezTo>
                  <a:cubicBezTo>
                    <a:pt x="27" y="103"/>
                    <a:pt x="27" y="104"/>
                    <a:pt x="27" y="104"/>
                  </a:cubicBezTo>
                  <a:cubicBezTo>
                    <a:pt x="27" y="104"/>
                    <a:pt x="27" y="105"/>
                    <a:pt x="27" y="106"/>
                  </a:cubicBezTo>
                  <a:cubicBezTo>
                    <a:pt x="27" y="106"/>
                    <a:pt x="27" y="109"/>
                    <a:pt x="27" y="110"/>
                  </a:cubicBezTo>
                  <a:cubicBezTo>
                    <a:pt x="27" y="111"/>
                    <a:pt x="29" y="113"/>
                    <a:pt x="29" y="113"/>
                  </a:cubicBezTo>
                  <a:cubicBezTo>
                    <a:pt x="29" y="114"/>
                    <a:pt x="29" y="115"/>
                    <a:pt x="29" y="115"/>
                  </a:cubicBezTo>
                  <a:cubicBezTo>
                    <a:pt x="29" y="115"/>
                    <a:pt x="30" y="116"/>
                    <a:pt x="30" y="116"/>
                  </a:cubicBezTo>
                  <a:cubicBezTo>
                    <a:pt x="30" y="116"/>
                    <a:pt x="30" y="116"/>
                    <a:pt x="31" y="116"/>
                  </a:cubicBezTo>
                  <a:cubicBezTo>
                    <a:pt x="31" y="116"/>
                    <a:pt x="33" y="116"/>
                    <a:pt x="33" y="116"/>
                  </a:cubicBezTo>
                  <a:cubicBezTo>
                    <a:pt x="34" y="116"/>
                    <a:pt x="33" y="116"/>
                    <a:pt x="33" y="115"/>
                  </a:cubicBezTo>
                  <a:cubicBezTo>
                    <a:pt x="33" y="115"/>
                    <a:pt x="32" y="114"/>
                    <a:pt x="32" y="114"/>
                  </a:cubicBezTo>
                  <a:cubicBezTo>
                    <a:pt x="32" y="113"/>
                    <a:pt x="32" y="112"/>
                    <a:pt x="32" y="111"/>
                  </a:cubicBezTo>
                  <a:cubicBezTo>
                    <a:pt x="32" y="111"/>
                    <a:pt x="33" y="110"/>
                    <a:pt x="33" y="110"/>
                  </a:cubicBezTo>
                  <a:cubicBezTo>
                    <a:pt x="33" y="110"/>
                    <a:pt x="34" y="108"/>
                    <a:pt x="33" y="108"/>
                  </a:cubicBezTo>
                  <a:cubicBezTo>
                    <a:pt x="33" y="108"/>
                    <a:pt x="33" y="106"/>
                    <a:pt x="33" y="105"/>
                  </a:cubicBezTo>
                  <a:cubicBezTo>
                    <a:pt x="33" y="104"/>
                    <a:pt x="35" y="103"/>
                    <a:pt x="35" y="103"/>
                  </a:cubicBezTo>
                  <a:cubicBezTo>
                    <a:pt x="35" y="102"/>
                    <a:pt x="37" y="101"/>
                    <a:pt x="37" y="101"/>
                  </a:cubicBezTo>
                  <a:cubicBezTo>
                    <a:pt x="38" y="101"/>
                    <a:pt x="38" y="99"/>
                    <a:pt x="38" y="98"/>
                  </a:cubicBezTo>
                  <a:cubicBezTo>
                    <a:pt x="38" y="98"/>
                    <a:pt x="39" y="97"/>
                    <a:pt x="39" y="97"/>
                  </a:cubicBezTo>
                  <a:cubicBezTo>
                    <a:pt x="39" y="97"/>
                    <a:pt x="40" y="97"/>
                    <a:pt x="40" y="97"/>
                  </a:cubicBezTo>
                  <a:cubicBezTo>
                    <a:pt x="40" y="97"/>
                    <a:pt x="41" y="96"/>
                    <a:pt x="41" y="96"/>
                  </a:cubicBezTo>
                  <a:cubicBezTo>
                    <a:pt x="41" y="96"/>
                    <a:pt x="42" y="94"/>
                    <a:pt x="42" y="93"/>
                  </a:cubicBezTo>
                  <a:cubicBezTo>
                    <a:pt x="43" y="93"/>
                    <a:pt x="43" y="92"/>
                    <a:pt x="43" y="91"/>
                  </a:cubicBezTo>
                  <a:cubicBezTo>
                    <a:pt x="43" y="91"/>
                    <a:pt x="44" y="90"/>
                    <a:pt x="44" y="89"/>
                  </a:cubicBezTo>
                  <a:cubicBezTo>
                    <a:pt x="44" y="89"/>
                    <a:pt x="46" y="88"/>
                    <a:pt x="46" y="88"/>
                  </a:cubicBezTo>
                  <a:cubicBezTo>
                    <a:pt x="47" y="88"/>
                    <a:pt x="47" y="85"/>
                    <a:pt x="47" y="84"/>
                  </a:cubicBezTo>
                  <a:cubicBezTo>
                    <a:pt x="47" y="83"/>
                    <a:pt x="48" y="82"/>
                    <a:pt x="48" y="81"/>
                  </a:cubicBezTo>
                  <a:cubicBezTo>
                    <a:pt x="48" y="81"/>
                    <a:pt x="48" y="81"/>
                    <a:pt x="49" y="81"/>
                  </a:cubicBezTo>
                  <a:cubicBezTo>
                    <a:pt x="49" y="81"/>
                    <a:pt x="49" y="79"/>
                    <a:pt x="49" y="79"/>
                  </a:cubicBezTo>
                  <a:cubicBezTo>
                    <a:pt x="50" y="79"/>
                    <a:pt x="51" y="77"/>
                    <a:pt x="51" y="77"/>
                  </a:cubicBezTo>
                  <a:cubicBezTo>
                    <a:pt x="51" y="77"/>
                    <a:pt x="51" y="76"/>
                    <a:pt x="51" y="76"/>
                  </a:cubicBezTo>
                  <a:cubicBezTo>
                    <a:pt x="51" y="76"/>
                    <a:pt x="51" y="76"/>
                    <a:pt x="51" y="75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3"/>
                    <a:pt x="50" y="72"/>
                    <a:pt x="49" y="72"/>
                  </a:cubicBezTo>
                  <a:cubicBezTo>
                    <a:pt x="49" y="72"/>
                    <a:pt x="48" y="71"/>
                    <a:pt x="48" y="71"/>
                  </a:cubicBezTo>
                  <a:cubicBezTo>
                    <a:pt x="47" y="71"/>
                    <a:pt x="46" y="71"/>
                    <a:pt x="45" y="71"/>
                  </a:cubicBezTo>
                  <a:cubicBezTo>
                    <a:pt x="45" y="71"/>
                    <a:pt x="44" y="70"/>
                    <a:pt x="43" y="70"/>
                  </a:cubicBezTo>
                  <a:cubicBezTo>
                    <a:pt x="43" y="69"/>
                    <a:pt x="41" y="69"/>
                    <a:pt x="41" y="69"/>
                  </a:cubicBezTo>
                  <a:cubicBezTo>
                    <a:pt x="41" y="69"/>
                    <a:pt x="40" y="67"/>
                    <a:pt x="39" y="66"/>
                  </a:cubicBezTo>
                  <a:cubicBezTo>
                    <a:pt x="38" y="65"/>
                    <a:pt x="36" y="64"/>
                    <a:pt x="36" y="63"/>
                  </a:cubicBezTo>
                  <a:cubicBezTo>
                    <a:pt x="36" y="63"/>
                    <a:pt x="34" y="61"/>
                    <a:pt x="33" y="61"/>
                  </a:cubicBezTo>
                  <a:cubicBezTo>
                    <a:pt x="32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59"/>
                  </a:cubicBezTo>
                  <a:cubicBezTo>
                    <a:pt x="29" y="59"/>
                    <a:pt x="28" y="59"/>
                    <a:pt x="28" y="59"/>
                  </a:cubicBezTo>
                  <a:cubicBezTo>
                    <a:pt x="28" y="59"/>
                    <a:pt x="27" y="59"/>
                    <a:pt x="27" y="59"/>
                  </a:cubicBezTo>
                  <a:cubicBezTo>
                    <a:pt x="27" y="59"/>
                    <a:pt x="26" y="59"/>
                    <a:pt x="26" y="59"/>
                  </a:cubicBezTo>
                  <a:cubicBezTo>
                    <a:pt x="25" y="59"/>
                    <a:pt x="24" y="61"/>
                    <a:pt x="24" y="61"/>
                  </a:cubicBezTo>
                  <a:cubicBezTo>
                    <a:pt x="23" y="62"/>
                    <a:pt x="23" y="61"/>
                    <a:pt x="22" y="61"/>
                  </a:cubicBezTo>
                  <a:cubicBezTo>
                    <a:pt x="22" y="60"/>
                    <a:pt x="21" y="61"/>
                    <a:pt x="20" y="61"/>
                  </a:cubicBezTo>
                  <a:cubicBezTo>
                    <a:pt x="20" y="61"/>
                    <a:pt x="19" y="59"/>
                    <a:pt x="20" y="58"/>
                  </a:cubicBezTo>
                  <a:cubicBezTo>
                    <a:pt x="20" y="58"/>
                    <a:pt x="19" y="56"/>
                    <a:pt x="18" y="56"/>
                  </a:cubicBezTo>
                  <a:cubicBezTo>
                    <a:pt x="17" y="56"/>
                    <a:pt x="17" y="54"/>
                    <a:pt x="17" y="53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5" y="52"/>
                    <a:pt x="14" y="53"/>
                    <a:pt x="14" y="53"/>
                  </a:cubicBezTo>
                  <a:cubicBezTo>
                    <a:pt x="14" y="54"/>
                    <a:pt x="10" y="53"/>
                    <a:pt x="11" y="51"/>
                  </a:cubicBezTo>
                  <a:cubicBezTo>
                    <a:pt x="11" y="48"/>
                    <a:pt x="13" y="46"/>
                    <a:pt x="13" y="46"/>
                  </a:cubicBezTo>
                  <a:cubicBezTo>
                    <a:pt x="13" y="46"/>
                    <a:pt x="16" y="46"/>
                    <a:pt x="16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9" y="46"/>
                    <a:pt x="20" y="46"/>
                  </a:cubicBezTo>
                  <a:cubicBezTo>
                    <a:pt x="20" y="46"/>
                    <a:pt x="21" y="48"/>
                    <a:pt x="22" y="49"/>
                  </a:cubicBezTo>
                  <a:cubicBezTo>
                    <a:pt x="22" y="49"/>
                    <a:pt x="22" y="47"/>
                    <a:pt x="22" y="47"/>
                  </a:cubicBezTo>
                  <a:cubicBezTo>
                    <a:pt x="23" y="46"/>
                    <a:pt x="22" y="45"/>
                    <a:pt x="22" y="45"/>
                  </a:cubicBezTo>
                  <a:cubicBezTo>
                    <a:pt x="22" y="45"/>
                    <a:pt x="23" y="42"/>
                    <a:pt x="24" y="42"/>
                  </a:cubicBezTo>
                  <a:cubicBezTo>
                    <a:pt x="25" y="41"/>
                    <a:pt x="26" y="40"/>
                    <a:pt x="25" y="40"/>
                  </a:cubicBezTo>
                  <a:cubicBezTo>
                    <a:pt x="25" y="40"/>
                    <a:pt x="26" y="39"/>
                    <a:pt x="26" y="39"/>
                  </a:cubicBezTo>
                  <a:cubicBezTo>
                    <a:pt x="27" y="39"/>
                    <a:pt x="26" y="37"/>
                    <a:pt x="27" y="37"/>
                  </a:cubicBezTo>
                  <a:cubicBezTo>
                    <a:pt x="27" y="36"/>
                    <a:pt x="29" y="35"/>
                    <a:pt x="29" y="35"/>
                  </a:cubicBezTo>
                  <a:cubicBezTo>
                    <a:pt x="30" y="35"/>
                    <a:pt x="30" y="34"/>
                    <a:pt x="30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3" y="31"/>
                    <a:pt x="33" y="32"/>
                    <a:pt x="33" y="32"/>
                  </a:cubicBezTo>
                  <a:cubicBezTo>
                    <a:pt x="33" y="32"/>
                    <a:pt x="34" y="31"/>
                    <a:pt x="35" y="31"/>
                  </a:cubicBezTo>
                  <a:cubicBezTo>
                    <a:pt x="35" y="31"/>
                    <a:pt x="35" y="30"/>
                    <a:pt x="34" y="30"/>
                  </a:cubicBezTo>
                  <a:cubicBezTo>
                    <a:pt x="34" y="29"/>
                    <a:pt x="34" y="28"/>
                    <a:pt x="35" y="28"/>
                  </a:cubicBezTo>
                  <a:cubicBezTo>
                    <a:pt x="35" y="28"/>
                    <a:pt x="36" y="27"/>
                    <a:pt x="35" y="27"/>
                  </a:cubicBezTo>
                  <a:cubicBezTo>
                    <a:pt x="35" y="27"/>
                    <a:pt x="37" y="27"/>
                    <a:pt x="38" y="26"/>
                  </a:cubicBezTo>
                  <a:cubicBezTo>
                    <a:pt x="39" y="26"/>
                    <a:pt x="38" y="28"/>
                    <a:pt x="38" y="28"/>
                  </a:cubicBezTo>
                  <a:cubicBezTo>
                    <a:pt x="37" y="29"/>
                    <a:pt x="38" y="30"/>
                    <a:pt x="38" y="30"/>
                  </a:cubicBezTo>
                  <a:cubicBezTo>
                    <a:pt x="39" y="29"/>
                    <a:pt x="39" y="30"/>
                    <a:pt x="39" y="30"/>
                  </a:cubicBezTo>
                  <a:cubicBezTo>
                    <a:pt x="39" y="30"/>
                    <a:pt x="40" y="30"/>
                    <a:pt x="40" y="30"/>
                  </a:cubicBezTo>
                  <a:cubicBezTo>
                    <a:pt x="41" y="30"/>
                    <a:pt x="41" y="29"/>
                    <a:pt x="41" y="29"/>
                  </a:cubicBezTo>
                  <a:cubicBezTo>
                    <a:pt x="41" y="29"/>
                    <a:pt x="40" y="28"/>
                    <a:pt x="40" y="27"/>
                  </a:cubicBezTo>
                  <a:cubicBezTo>
                    <a:pt x="40" y="27"/>
                    <a:pt x="39" y="24"/>
                    <a:pt x="39" y="24"/>
                  </a:cubicBezTo>
                  <a:cubicBezTo>
                    <a:pt x="39" y="23"/>
                    <a:pt x="39" y="22"/>
                    <a:pt x="38" y="23"/>
                  </a:cubicBezTo>
                  <a:cubicBezTo>
                    <a:pt x="38" y="23"/>
                    <a:pt x="38" y="21"/>
                    <a:pt x="37" y="21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7" y="19"/>
                    <a:pt x="36" y="18"/>
                    <a:pt x="35" y="17"/>
                  </a:cubicBezTo>
                  <a:cubicBezTo>
                    <a:pt x="35" y="17"/>
                    <a:pt x="35" y="17"/>
                    <a:pt x="34" y="17"/>
                  </a:cubicBezTo>
                  <a:cubicBezTo>
                    <a:pt x="34" y="17"/>
                    <a:pt x="34" y="17"/>
                    <a:pt x="33" y="17"/>
                  </a:cubicBezTo>
                  <a:cubicBezTo>
                    <a:pt x="33" y="17"/>
                    <a:pt x="32" y="16"/>
                    <a:pt x="32" y="15"/>
                  </a:cubicBezTo>
                  <a:cubicBezTo>
                    <a:pt x="32" y="15"/>
                    <a:pt x="31" y="15"/>
                    <a:pt x="31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9" y="13"/>
                    <a:pt x="28" y="13"/>
                    <a:pt x="28" y="13"/>
                  </a:cubicBezTo>
                  <a:cubicBezTo>
                    <a:pt x="27" y="13"/>
                    <a:pt x="28" y="17"/>
                    <a:pt x="27" y="18"/>
                  </a:cubicBezTo>
                  <a:cubicBezTo>
                    <a:pt x="27" y="19"/>
                    <a:pt x="26" y="20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4"/>
                    <a:pt x="24" y="23"/>
                    <a:pt x="24" y="22"/>
                  </a:cubicBezTo>
                  <a:cubicBezTo>
                    <a:pt x="24" y="21"/>
                    <a:pt x="23" y="20"/>
                    <a:pt x="23" y="21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1"/>
                    <a:pt x="20" y="20"/>
                    <a:pt x="20" y="19"/>
                  </a:cubicBezTo>
                  <a:cubicBezTo>
                    <a:pt x="19" y="19"/>
                    <a:pt x="19" y="17"/>
                    <a:pt x="19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0" y="14"/>
                    <a:pt x="22" y="12"/>
                    <a:pt x="22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10"/>
                    <a:pt x="25" y="10"/>
                    <a:pt x="26" y="9"/>
                  </a:cubicBezTo>
                  <a:cubicBezTo>
                    <a:pt x="26" y="9"/>
                    <a:pt x="27" y="7"/>
                    <a:pt x="27" y="7"/>
                  </a:cubicBezTo>
                  <a:cubicBezTo>
                    <a:pt x="27" y="6"/>
                    <a:pt x="27" y="5"/>
                    <a:pt x="26" y="5"/>
                  </a:cubicBezTo>
                  <a:cubicBezTo>
                    <a:pt x="26" y="5"/>
                    <a:pt x="27" y="5"/>
                    <a:pt x="28" y="5"/>
                  </a:cubicBezTo>
                  <a:cubicBezTo>
                    <a:pt x="28" y="5"/>
                    <a:pt x="29" y="5"/>
                    <a:pt x="30" y="5"/>
                  </a:cubicBezTo>
                  <a:cubicBezTo>
                    <a:pt x="30" y="5"/>
                    <a:pt x="31" y="6"/>
                    <a:pt x="32" y="6"/>
                  </a:cubicBezTo>
                  <a:cubicBezTo>
                    <a:pt x="32" y="6"/>
                    <a:pt x="32" y="6"/>
                    <a:pt x="32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29" y="12"/>
                    <a:pt x="30" y="12"/>
                  </a:cubicBezTo>
                  <a:cubicBezTo>
                    <a:pt x="30" y="12"/>
                    <a:pt x="33" y="13"/>
                    <a:pt x="34" y="14"/>
                  </a:cubicBezTo>
                  <a:cubicBezTo>
                    <a:pt x="35" y="14"/>
                    <a:pt x="35" y="13"/>
                    <a:pt x="35" y="12"/>
                  </a:cubicBezTo>
                  <a:cubicBezTo>
                    <a:pt x="36" y="12"/>
                    <a:pt x="36" y="11"/>
                    <a:pt x="35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11"/>
                    <a:pt x="37" y="10"/>
                    <a:pt x="38" y="10"/>
                  </a:cubicBezTo>
                  <a:cubicBezTo>
                    <a:pt x="38" y="10"/>
                    <a:pt x="38" y="9"/>
                    <a:pt x="38" y="8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7" y="7"/>
                    <a:pt x="36" y="7"/>
                    <a:pt x="36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6" y="5"/>
                    <a:pt x="35" y="4"/>
                    <a:pt x="35" y="4"/>
                  </a:cubicBezTo>
                  <a:cubicBezTo>
                    <a:pt x="35" y="3"/>
                    <a:pt x="33" y="3"/>
                    <a:pt x="33" y="3"/>
                  </a:cubicBezTo>
                  <a:cubicBezTo>
                    <a:pt x="33" y="3"/>
                    <a:pt x="32" y="2"/>
                    <a:pt x="32" y="2"/>
                  </a:cubicBezTo>
                  <a:cubicBezTo>
                    <a:pt x="32" y="2"/>
                    <a:pt x="30" y="1"/>
                    <a:pt x="29" y="2"/>
                  </a:cubicBezTo>
                  <a:cubicBezTo>
                    <a:pt x="29" y="2"/>
                    <a:pt x="28" y="0"/>
                    <a:pt x="27" y="1"/>
                  </a:cubicBezTo>
                  <a:cubicBezTo>
                    <a:pt x="27" y="1"/>
                    <a:pt x="26" y="0"/>
                    <a:pt x="26" y="0"/>
                  </a:cubicBezTo>
                  <a:cubicBezTo>
                    <a:pt x="25" y="0"/>
                    <a:pt x="24" y="2"/>
                    <a:pt x="24" y="3"/>
                  </a:cubicBezTo>
                  <a:cubicBezTo>
                    <a:pt x="24" y="4"/>
                    <a:pt x="24" y="6"/>
                    <a:pt x="25" y="6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7"/>
                    <a:pt x="23" y="7"/>
                    <a:pt x="23" y="6"/>
                  </a:cubicBezTo>
                  <a:cubicBezTo>
                    <a:pt x="24" y="6"/>
                    <a:pt x="23" y="5"/>
                    <a:pt x="22" y="4"/>
                  </a:cubicBezTo>
                  <a:cubicBezTo>
                    <a:pt x="22" y="4"/>
                    <a:pt x="21" y="4"/>
                    <a:pt x="21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9" y="18"/>
                    <a:pt x="2" y="32"/>
                    <a:pt x="0" y="47"/>
                  </a:cubicBezTo>
                  <a:cubicBezTo>
                    <a:pt x="1" y="48"/>
                    <a:pt x="1" y="48"/>
                    <a:pt x="1" y="49"/>
                  </a:cubicBezTo>
                  <a:cubicBezTo>
                    <a:pt x="1" y="49"/>
                    <a:pt x="3" y="50"/>
                    <a:pt x="3" y="50"/>
                  </a:cubicBezTo>
                  <a:cubicBezTo>
                    <a:pt x="3" y="50"/>
                    <a:pt x="3" y="49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4" y="50"/>
                    <a:pt x="5" y="50"/>
                  </a:cubicBezTo>
                  <a:cubicBezTo>
                    <a:pt x="5" y="51"/>
                    <a:pt x="6" y="54"/>
                    <a:pt x="6" y="54"/>
                  </a:cubicBezTo>
                  <a:cubicBezTo>
                    <a:pt x="6" y="55"/>
                    <a:pt x="10" y="56"/>
                    <a:pt x="11" y="56"/>
                  </a:cubicBezTo>
                  <a:cubicBezTo>
                    <a:pt x="12" y="57"/>
                    <a:pt x="13" y="58"/>
                    <a:pt x="14" y="58"/>
                  </a:cubicBezTo>
                  <a:cubicBezTo>
                    <a:pt x="14" y="59"/>
                    <a:pt x="15" y="59"/>
                    <a:pt x="16" y="59"/>
                  </a:cubicBezTo>
                  <a:cubicBezTo>
                    <a:pt x="16" y="59"/>
                    <a:pt x="17" y="60"/>
                    <a:pt x="17" y="60"/>
                  </a:cubicBezTo>
                  <a:cubicBezTo>
                    <a:pt x="17" y="60"/>
                    <a:pt x="18" y="61"/>
                    <a:pt x="18" y="61"/>
                  </a:cubicBezTo>
                  <a:cubicBezTo>
                    <a:pt x="18" y="61"/>
                    <a:pt x="20" y="62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2" y="63"/>
                    <a:pt x="22" y="64"/>
                    <a:pt x="22" y="64"/>
                  </a:cubicBezTo>
                  <a:cubicBezTo>
                    <a:pt x="22" y="65"/>
                    <a:pt x="22" y="66"/>
                    <a:pt x="22" y="66"/>
                  </a:cubicBezTo>
                  <a:cubicBezTo>
                    <a:pt x="22" y="66"/>
                    <a:pt x="22" y="68"/>
                    <a:pt x="22" y="69"/>
                  </a:cubicBezTo>
                  <a:cubicBezTo>
                    <a:pt x="21" y="69"/>
                    <a:pt x="21" y="72"/>
                    <a:pt x="21" y="72"/>
                  </a:cubicBezTo>
                  <a:cubicBezTo>
                    <a:pt x="21" y="73"/>
                    <a:pt x="22" y="74"/>
                    <a:pt x="22" y="74"/>
                  </a:cubicBezTo>
                  <a:cubicBezTo>
                    <a:pt x="23" y="74"/>
                    <a:pt x="22" y="75"/>
                    <a:pt x="22" y="75"/>
                  </a:cubicBezTo>
                  <a:cubicBezTo>
                    <a:pt x="22" y="75"/>
                    <a:pt x="22" y="78"/>
                    <a:pt x="23" y="78"/>
                  </a:cubicBezTo>
                  <a:cubicBezTo>
                    <a:pt x="23" y="79"/>
                    <a:pt x="24" y="80"/>
                    <a:pt x="24" y="8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1" name="Freeform 111"/>
            <p:cNvSpPr>
              <a:spLocks/>
            </p:cNvSpPr>
            <p:nvPr/>
          </p:nvSpPr>
          <p:spPr bwMode="auto">
            <a:xfrm>
              <a:off x="3571802" y="20505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2" name="Freeform 112"/>
            <p:cNvSpPr>
              <a:spLocks/>
            </p:cNvSpPr>
            <p:nvPr/>
          </p:nvSpPr>
          <p:spPr bwMode="auto">
            <a:xfrm>
              <a:off x="3541639" y="1883858"/>
              <a:ext cx="60325" cy="41275"/>
            </a:xfrm>
            <a:custGeom>
              <a:avLst/>
              <a:gdLst>
                <a:gd name="T0" fmla="*/ 3 w 16"/>
                <a:gd name="T1" fmla="*/ 11 h 11"/>
                <a:gd name="T2" fmla="*/ 5 w 16"/>
                <a:gd name="T3" fmla="*/ 10 h 11"/>
                <a:gd name="T4" fmla="*/ 5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2 h 11"/>
                <a:gd name="T16" fmla="*/ 15 w 16"/>
                <a:gd name="T17" fmla="*/ 1 h 11"/>
                <a:gd name="T18" fmla="*/ 16 w 16"/>
                <a:gd name="T19" fmla="*/ 0 h 11"/>
                <a:gd name="T20" fmla="*/ 9 w 16"/>
                <a:gd name="T21" fmla="*/ 3 h 11"/>
                <a:gd name="T22" fmla="*/ 0 w 16"/>
                <a:gd name="T23" fmla="*/ 11 h 11"/>
                <a:gd name="T24" fmla="*/ 3 w 16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7" y="7"/>
                    <a:pt x="7" y="7"/>
                  </a:cubicBezTo>
                  <a:cubicBezTo>
                    <a:pt x="7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3" y="2"/>
                    <a:pt x="15" y="1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2" y="2"/>
                    <a:pt x="9" y="3"/>
                  </a:cubicBezTo>
                  <a:cubicBezTo>
                    <a:pt x="6" y="6"/>
                    <a:pt x="3" y="8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" name="Freeform 113"/>
            <p:cNvSpPr>
              <a:spLocks/>
            </p:cNvSpPr>
            <p:nvPr/>
          </p:nvSpPr>
          <p:spPr bwMode="auto">
            <a:xfrm>
              <a:off x="3665464" y="1910846"/>
              <a:ext cx="357188" cy="387350"/>
            </a:xfrm>
            <a:custGeom>
              <a:avLst/>
              <a:gdLst>
                <a:gd name="T0" fmla="*/ 32 w 95"/>
                <a:gd name="T1" fmla="*/ 94 h 103"/>
                <a:gd name="T2" fmla="*/ 39 w 95"/>
                <a:gd name="T3" fmla="*/ 74 h 103"/>
                <a:gd name="T4" fmla="*/ 39 w 95"/>
                <a:gd name="T5" fmla="*/ 65 h 103"/>
                <a:gd name="T6" fmla="*/ 33 w 95"/>
                <a:gd name="T7" fmla="*/ 54 h 103"/>
                <a:gd name="T8" fmla="*/ 43 w 95"/>
                <a:gd name="T9" fmla="*/ 63 h 103"/>
                <a:gd name="T10" fmla="*/ 48 w 95"/>
                <a:gd name="T11" fmla="*/ 55 h 103"/>
                <a:gd name="T12" fmla="*/ 43 w 95"/>
                <a:gd name="T13" fmla="*/ 50 h 103"/>
                <a:gd name="T14" fmla="*/ 51 w 95"/>
                <a:gd name="T15" fmla="*/ 55 h 103"/>
                <a:gd name="T16" fmla="*/ 56 w 95"/>
                <a:gd name="T17" fmla="*/ 58 h 103"/>
                <a:gd name="T18" fmla="*/ 60 w 95"/>
                <a:gd name="T19" fmla="*/ 67 h 103"/>
                <a:gd name="T20" fmla="*/ 64 w 95"/>
                <a:gd name="T21" fmla="*/ 61 h 103"/>
                <a:gd name="T22" fmla="*/ 70 w 95"/>
                <a:gd name="T23" fmla="*/ 59 h 103"/>
                <a:gd name="T24" fmla="*/ 74 w 95"/>
                <a:gd name="T25" fmla="*/ 65 h 103"/>
                <a:gd name="T26" fmla="*/ 78 w 95"/>
                <a:gd name="T27" fmla="*/ 70 h 103"/>
                <a:gd name="T28" fmla="*/ 78 w 95"/>
                <a:gd name="T29" fmla="*/ 67 h 103"/>
                <a:gd name="T30" fmla="*/ 83 w 95"/>
                <a:gd name="T31" fmla="*/ 57 h 103"/>
                <a:gd name="T32" fmla="*/ 88 w 95"/>
                <a:gd name="T33" fmla="*/ 47 h 103"/>
                <a:gd name="T34" fmla="*/ 88 w 95"/>
                <a:gd name="T35" fmla="*/ 42 h 103"/>
                <a:gd name="T36" fmla="*/ 93 w 95"/>
                <a:gd name="T37" fmla="*/ 38 h 103"/>
                <a:gd name="T38" fmla="*/ 75 w 95"/>
                <a:gd name="T39" fmla="*/ 5 h 103"/>
                <a:gd name="T40" fmla="*/ 70 w 95"/>
                <a:gd name="T41" fmla="*/ 1 h 103"/>
                <a:gd name="T42" fmla="*/ 63 w 95"/>
                <a:gd name="T43" fmla="*/ 2 h 103"/>
                <a:gd name="T44" fmla="*/ 56 w 95"/>
                <a:gd name="T45" fmla="*/ 6 h 103"/>
                <a:gd name="T46" fmla="*/ 53 w 95"/>
                <a:gd name="T47" fmla="*/ 8 h 103"/>
                <a:gd name="T48" fmla="*/ 45 w 95"/>
                <a:gd name="T49" fmla="*/ 10 h 103"/>
                <a:gd name="T50" fmla="*/ 37 w 95"/>
                <a:gd name="T51" fmla="*/ 12 h 103"/>
                <a:gd name="T52" fmla="*/ 29 w 95"/>
                <a:gd name="T53" fmla="*/ 10 h 103"/>
                <a:gd name="T54" fmla="*/ 22 w 95"/>
                <a:gd name="T55" fmla="*/ 10 h 103"/>
                <a:gd name="T56" fmla="*/ 16 w 95"/>
                <a:gd name="T57" fmla="*/ 16 h 103"/>
                <a:gd name="T58" fmla="*/ 15 w 95"/>
                <a:gd name="T59" fmla="*/ 26 h 103"/>
                <a:gd name="T60" fmla="*/ 11 w 95"/>
                <a:gd name="T61" fmla="*/ 30 h 103"/>
                <a:gd name="T62" fmla="*/ 9 w 95"/>
                <a:gd name="T63" fmla="*/ 23 h 103"/>
                <a:gd name="T64" fmla="*/ 8 w 95"/>
                <a:gd name="T65" fmla="*/ 27 h 103"/>
                <a:gd name="T66" fmla="*/ 9 w 95"/>
                <a:gd name="T67" fmla="*/ 31 h 103"/>
                <a:gd name="T68" fmla="*/ 8 w 95"/>
                <a:gd name="T69" fmla="*/ 34 h 103"/>
                <a:gd name="T70" fmla="*/ 5 w 95"/>
                <a:gd name="T71" fmla="*/ 40 h 103"/>
                <a:gd name="T72" fmla="*/ 11 w 95"/>
                <a:gd name="T73" fmla="*/ 42 h 103"/>
                <a:gd name="T74" fmla="*/ 17 w 95"/>
                <a:gd name="T75" fmla="*/ 40 h 103"/>
                <a:gd name="T76" fmla="*/ 20 w 95"/>
                <a:gd name="T77" fmla="*/ 44 h 103"/>
                <a:gd name="T78" fmla="*/ 21 w 95"/>
                <a:gd name="T79" fmla="*/ 38 h 103"/>
                <a:gd name="T80" fmla="*/ 23 w 95"/>
                <a:gd name="T81" fmla="*/ 41 h 103"/>
                <a:gd name="T82" fmla="*/ 26 w 95"/>
                <a:gd name="T83" fmla="*/ 46 h 103"/>
                <a:gd name="T84" fmla="*/ 26 w 95"/>
                <a:gd name="T85" fmla="*/ 43 h 103"/>
                <a:gd name="T86" fmla="*/ 31 w 95"/>
                <a:gd name="T87" fmla="*/ 45 h 103"/>
                <a:gd name="T88" fmla="*/ 27 w 95"/>
                <a:gd name="T89" fmla="*/ 48 h 103"/>
                <a:gd name="T90" fmla="*/ 18 w 95"/>
                <a:gd name="T91" fmla="*/ 44 h 103"/>
                <a:gd name="T92" fmla="*/ 6 w 95"/>
                <a:gd name="T93" fmla="*/ 46 h 103"/>
                <a:gd name="T94" fmla="*/ 0 w 95"/>
                <a:gd name="T95" fmla="*/ 56 h 103"/>
                <a:gd name="T96" fmla="*/ 8 w 95"/>
                <a:gd name="T97" fmla="*/ 71 h 103"/>
                <a:gd name="T98" fmla="*/ 14 w 95"/>
                <a:gd name="T99" fmla="*/ 71 h 103"/>
                <a:gd name="T100" fmla="*/ 18 w 95"/>
                <a:gd name="T101" fmla="*/ 83 h 103"/>
                <a:gd name="T102" fmla="*/ 22 w 95"/>
                <a:gd name="T103" fmla="*/ 10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" h="103">
                  <a:moveTo>
                    <a:pt x="27" y="102"/>
                  </a:moveTo>
                  <a:cubicBezTo>
                    <a:pt x="28" y="101"/>
                    <a:pt x="29" y="99"/>
                    <a:pt x="30" y="98"/>
                  </a:cubicBezTo>
                  <a:cubicBezTo>
                    <a:pt x="31" y="98"/>
                    <a:pt x="31" y="96"/>
                    <a:pt x="31" y="95"/>
                  </a:cubicBezTo>
                  <a:cubicBezTo>
                    <a:pt x="31" y="95"/>
                    <a:pt x="32" y="94"/>
                    <a:pt x="32" y="94"/>
                  </a:cubicBezTo>
                  <a:cubicBezTo>
                    <a:pt x="33" y="94"/>
                    <a:pt x="34" y="90"/>
                    <a:pt x="35" y="89"/>
                  </a:cubicBezTo>
                  <a:cubicBezTo>
                    <a:pt x="36" y="88"/>
                    <a:pt x="37" y="84"/>
                    <a:pt x="36" y="82"/>
                  </a:cubicBezTo>
                  <a:cubicBezTo>
                    <a:pt x="36" y="80"/>
                    <a:pt x="37" y="77"/>
                    <a:pt x="37" y="76"/>
                  </a:cubicBezTo>
                  <a:cubicBezTo>
                    <a:pt x="37" y="76"/>
                    <a:pt x="39" y="74"/>
                    <a:pt x="39" y="74"/>
                  </a:cubicBezTo>
                  <a:cubicBezTo>
                    <a:pt x="39" y="74"/>
                    <a:pt x="41" y="71"/>
                    <a:pt x="42" y="70"/>
                  </a:cubicBezTo>
                  <a:cubicBezTo>
                    <a:pt x="43" y="68"/>
                    <a:pt x="44" y="66"/>
                    <a:pt x="43" y="65"/>
                  </a:cubicBezTo>
                  <a:cubicBezTo>
                    <a:pt x="43" y="65"/>
                    <a:pt x="42" y="64"/>
                    <a:pt x="41" y="65"/>
                  </a:cubicBezTo>
                  <a:cubicBezTo>
                    <a:pt x="41" y="65"/>
                    <a:pt x="40" y="65"/>
                    <a:pt x="39" y="65"/>
                  </a:cubicBezTo>
                  <a:cubicBezTo>
                    <a:pt x="39" y="65"/>
                    <a:pt x="38" y="63"/>
                    <a:pt x="37" y="62"/>
                  </a:cubicBezTo>
                  <a:cubicBezTo>
                    <a:pt x="37" y="62"/>
                    <a:pt x="36" y="59"/>
                    <a:pt x="36" y="58"/>
                  </a:cubicBezTo>
                  <a:cubicBezTo>
                    <a:pt x="35" y="58"/>
                    <a:pt x="34" y="56"/>
                    <a:pt x="34" y="56"/>
                  </a:cubicBezTo>
                  <a:cubicBezTo>
                    <a:pt x="34" y="56"/>
                    <a:pt x="33" y="54"/>
                    <a:pt x="33" y="54"/>
                  </a:cubicBezTo>
                  <a:cubicBezTo>
                    <a:pt x="33" y="54"/>
                    <a:pt x="34" y="54"/>
                    <a:pt x="34" y="55"/>
                  </a:cubicBezTo>
                  <a:cubicBezTo>
                    <a:pt x="34" y="55"/>
                    <a:pt x="36" y="58"/>
                    <a:pt x="36" y="59"/>
                  </a:cubicBezTo>
                  <a:cubicBezTo>
                    <a:pt x="37" y="59"/>
                    <a:pt x="38" y="62"/>
                    <a:pt x="39" y="63"/>
                  </a:cubicBezTo>
                  <a:cubicBezTo>
                    <a:pt x="39" y="64"/>
                    <a:pt x="42" y="63"/>
                    <a:pt x="43" y="63"/>
                  </a:cubicBezTo>
                  <a:cubicBezTo>
                    <a:pt x="44" y="62"/>
                    <a:pt x="45" y="61"/>
                    <a:pt x="45" y="61"/>
                  </a:cubicBezTo>
                  <a:cubicBezTo>
                    <a:pt x="45" y="61"/>
                    <a:pt x="47" y="60"/>
                    <a:pt x="47" y="60"/>
                  </a:cubicBezTo>
                  <a:cubicBezTo>
                    <a:pt x="48" y="59"/>
                    <a:pt x="48" y="58"/>
                    <a:pt x="48" y="57"/>
                  </a:cubicBezTo>
                  <a:cubicBezTo>
                    <a:pt x="49" y="57"/>
                    <a:pt x="48" y="55"/>
                    <a:pt x="48" y="55"/>
                  </a:cubicBezTo>
                  <a:cubicBezTo>
                    <a:pt x="48" y="54"/>
                    <a:pt x="46" y="54"/>
                    <a:pt x="46" y="54"/>
                  </a:cubicBezTo>
                  <a:cubicBezTo>
                    <a:pt x="45" y="54"/>
                    <a:pt x="45" y="53"/>
                    <a:pt x="44" y="52"/>
                  </a:cubicBezTo>
                  <a:cubicBezTo>
                    <a:pt x="44" y="52"/>
                    <a:pt x="43" y="51"/>
                    <a:pt x="43" y="51"/>
                  </a:cubicBezTo>
                  <a:cubicBezTo>
                    <a:pt x="43" y="51"/>
                    <a:pt x="43" y="50"/>
                    <a:pt x="43" y="50"/>
                  </a:cubicBezTo>
                  <a:cubicBezTo>
                    <a:pt x="44" y="50"/>
                    <a:pt x="46" y="51"/>
                    <a:pt x="46" y="52"/>
                  </a:cubicBezTo>
                  <a:cubicBezTo>
                    <a:pt x="47" y="53"/>
                    <a:pt x="48" y="54"/>
                    <a:pt x="48" y="55"/>
                  </a:cubicBezTo>
                  <a:cubicBezTo>
                    <a:pt x="48" y="55"/>
                    <a:pt x="50" y="55"/>
                    <a:pt x="50" y="55"/>
                  </a:cubicBezTo>
                  <a:cubicBezTo>
                    <a:pt x="51" y="54"/>
                    <a:pt x="51" y="54"/>
                    <a:pt x="51" y="55"/>
                  </a:cubicBezTo>
                  <a:cubicBezTo>
                    <a:pt x="51" y="55"/>
                    <a:pt x="51" y="55"/>
                    <a:pt x="52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5" y="55"/>
                    <a:pt x="55" y="56"/>
                    <a:pt x="55" y="56"/>
                  </a:cubicBezTo>
                  <a:cubicBezTo>
                    <a:pt x="55" y="57"/>
                    <a:pt x="55" y="57"/>
                    <a:pt x="56" y="58"/>
                  </a:cubicBezTo>
                  <a:cubicBezTo>
                    <a:pt x="56" y="58"/>
                    <a:pt x="56" y="59"/>
                    <a:pt x="56" y="59"/>
                  </a:cubicBezTo>
                  <a:cubicBezTo>
                    <a:pt x="57" y="59"/>
                    <a:pt x="58" y="61"/>
                    <a:pt x="58" y="62"/>
                  </a:cubicBezTo>
                  <a:cubicBezTo>
                    <a:pt x="58" y="63"/>
                    <a:pt x="59" y="64"/>
                    <a:pt x="59" y="65"/>
                  </a:cubicBezTo>
                  <a:cubicBezTo>
                    <a:pt x="60" y="65"/>
                    <a:pt x="60" y="67"/>
                    <a:pt x="60" y="67"/>
                  </a:cubicBezTo>
                  <a:cubicBezTo>
                    <a:pt x="60" y="67"/>
                    <a:pt x="60" y="68"/>
                    <a:pt x="61" y="68"/>
                  </a:cubicBezTo>
                  <a:cubicBezTo>
                    <a:pt x="61" y="68"/>
                    <a:pt x="62" y="65"/>
                    <a:pt x="62" y="64"/>
                  </a:cubicBezTo>
                  <a:cubicBezTo>
                    <a:pt x="63" y="63"/>
                    <a:pt x="63" y="62"/>
                    <a:pt x="63" y="62"/>
                  </a:cubicBezTo>
                  <a:cubicBezTo>
                    <a:pt x="64" y="62"/>
                    <a:pt x="64" y="62"/>
                    <a:pt x="64" y="61"/>
                  </a:cubicBezTo>
                  <a:cubicBezTo>
                    <a:pt x="64" y="61"/>
                    <a:pt x="65" y="61"/>
                    <a:pt x="65" y="61"/>
                  </a:cubicBezTo>
                  <a:cubicBezTo>
                    <a:pt x="65" y="61"/>
                    <a:pt x="65" y="59"/>
                    <a:pt x="66" y="58"/>
                  </a:cubicBezTo>
                  <a:cubicBezTo>
                    <a:pt x="66" y="58"/>
                    <a:pt x="68" y="57"/>
                    <a:pt x="68" y="57"/>
                  </a:cubicBezTo>
                  <a:cubicBezTo>
                    <a:pt x="69" y="57"/>
                    <a:pt x="70" y="58"/>
                    <a:pt x="70" y="59"/>
                  </a:cubicBezTo>
                  <a:cubicBezTo>
                    <a:pt x="70" y="59"/>
                    <a:pt x="71" y="60"/>
                    <a:pt x="71" y="61"/>
                  </a:cubicBezTo>
                  <a:cubicBezTo>
                    <a:pt x="71" y="61"/>
                    <a:pt x="71" y="62"/>
                    <a:pt x="72" y="62"/>
                  </a:cubicBezTo>
                  <a:cubicBezTo>
                    <a:pt x="73" y="62"/>
                    <a:pt x="73" y="63"/>
                    <a:pt x="73" y="63"/>
                  </a:cubicBezTo>
                  <a:cubicBezTo>
                    <a:pt x="73" y="63"/>
                    <a:pt x="74" y="64"/>
                    <a:pt x="74" y="65"/>
                  </a:cubicBezTo>
                  <a:cubicBezTo>
                    <a:pt x="74" y="65"/>
                    <a:pt x="74" y="66"/>
                    <a:pt x="74" y="66"/>
                  </a:cubicBezTo>
                  <a:cubicBezTo>
                    <a:pt x="74" y="67"/>
                    <a:pt x="74" y="68"/>
                    <a:pt x="74" y="68"/>
                  </a:cubicBezTo>
                  <a:cubicBezTo>
                    <a:pt x="74" y="69"/>
                    <a:pt x="76" y="71"/>
                    <a:pt x="77" y="72"/>
                  </a:cubicBezTo>
                  <a:cubicBezTo>
                    <a:pt x="78" y="72"/>
                    <a:pt x="78" y="70"/>
                    <a:pt x="78" y="70"/>
                  </a:cubicBezTo>
                  <a:cubicBezTo>
                    <a:pt x="77" y="69"/>
                    <a:pt x="76" y="68"/>
                    <a:pt x="76" y="67"/>
                  </a:cubicBezTo>
                  <a:cubicBezTo>
                    <a:pt x="75" y="67"/>
                    <a:pt x="75" y="65"/>
                    <a:pt x="75" y="65"/>
                  </a:cubicBezTo>
                  <a:cubicBezTo>
                    <a:pt x="76" y="64"/>
                    <a:pt x="77" y="65"/>
                    <a:pt x="77" y="65"/>
                  </a:cubicBezTo>
                  <a:cubicBezTo>
                    <a:pt x="78" y="66"/>
                    <a:pt x="78" y="66"/>
                    <a:pt x="78" y="67"/>
                  </a:cubicBezTo>
                  <a:cubicBezTo>
                    <a:pt x="78" y="67"/>
                    <a:pt x="81" y="65"/>
                    <a:pt x="81" y="64"/>
                  </a:cubicBezTo>
                  <a:cubicBezTo>
                    <a:pt x="81" y="62"/>
                    <a:pt x="82" y="60"/>
                    <a:pt x="82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1" y="59"/>
                    <a:pt x="82" y="57"/>
                    <a:pt x="83" y="57"/>
                  </a:cubicBezTo>
                  <a:cubicBezTo>
                    <a:pt x="84" y="57"/>
                    <a:pt x="85" y="55"/>
                    <a:pt x="86" y="54"/>
                  </a:cubicBezTo>
                  <a:cubicBezTo>
                    <a:pt x="86" y="54"/>
                    <a:pt x="87" y="53"/>
                    <a:pt x="87" y="53"/>
                  </a:cubicBezTo>
                  <a:cubicBezTo>
                    <a:pt x="87" y="53"/>
                    <a:pt x="88" y="51"/>
                    <a:pt x="88" y="50"/>
                  </a:cubicBezTo>
                  <a:cubicBezTo>
                    <a:pt x="88" y="49"/>
                    <a:pt x="88" y="48"/>
                    <a:pt x="88" y="47"/>
                  </a:cubicBezTo>
                  <a:cubicBezTo>
                    <a:pt x="88" y="47"/>
                    <a:pt x="87" y="46"/>
                    <a:pt x="87" y="46"/>
                  </a:cubicBezTo>
                  <a:cubicBezTo>
                    <a:pt x="87" y="45"/>
                    <a:pt x="86" y="44"/>
                    <a:pt x="86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43"/>
                    <a:pt x="88" y="42"/>
                    <a:pt x="88" y="42"/>
                  </a:cubicBezTo>
                  <a:cubicBezTo>
                    <a:pt x="88" y="42"/>
                    <a:pt x="89" y="43"/>
                    <a:pt x="89" y="43"/>
                  </a:cubicBezTo>
                  <a:cubicBezTo>
                    <a:pt x="89" y="43"/>
                    <a:pt x="90" y="45"/>
                    <a:pt x="90" y="45"/>
                  </a:cubicBezTo>
                  <a:cubicBezTo>
                    <a:pt x="91" y="46"/>
                    <a:pt x="93" y="43"/>
                    <a:pt x="92" y="42"/>
                  </a:cubicBezTo>
                  <a:cubicBezTo>
                    <a:pt x="92" y="40"/>
                    <a:pt x="93" y="38"/>
                    <a:pt x="93" y="38"/>
                  </a:cubicBezTo>
                  <a:cubicBezTo>
                    <a:pt x="94" y="38"/>
                    <a:pt x="94" y="37"/>
                    <a:pt x="95" y="36"/>
                  </a:cubicBezTo>
                  <a:cubicBezTo>
                    <a:pt x="91" y="24"/>
                    <a:pt x="84" y="14"/>
                    <a:pt x="76" y="5"/>
                  </a:cubicBezTo>
                  <a:cubicBezTo>
                    <a:pt x="76" y="5"/>
                    <a:pt x="75" y="5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4" y="5"/>
                    <a:pt x="73" y="4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2" y="2"/>
                    <a:pt x="72" y="2"/>
                    <a:pt x="71" y="1"/>
                  </a:cubicBezTo>
                  <a:cubicBezTo>
                    <a:pt x="71" y="1"/>
                    <a:pt x="70" y="1"/>
                    <a:pt x="70" y="1"/>
                  </a:cubicBezTo>
                  <a:cubicBezTo>
                    <a:pt x="69" y="1"/>
                    <a:pt x="68" y="1"/>
                    <a:pt x="67" y="0"/>
                  </a:cubicBezTo>
                  <a:cubicBezTo>
                    <a:pt x="67" y="0"/>
                    <a:pt x="66" y="1"/>
                    <a:pt x="66" y="1"/>
                  </a:cubicBezTo>
                  <a:cubicBezTo>
                    <a:pt x="66" y="2"/>
                    <a:pt x="65" y="2"/>
                    <a:pt x="64" y="2"/>
                  </a:cubicBezTo>
                  <a:cubicBezTo>
                    <a:pt x="64" y="3"/>
                    <a:pt x="63" y="3"/>
                    <a:pt x="63" y="2"/>
                  </a:cubicBezTo>
                  <a:cubicBezTo>
                    <a:pt x="63" y="2"/>
                    <a:pt x="62" y="3"/>
                    <a:pt x="61" y="3"/>
                  </a:cubicBezTo>
                  <a:cubicBezTo>
                    <a:pt x="60" y="3"/>
                    <a:pt x="59" y="4"/>
                    <a:pt x="59" y="4"/>
                  </a:cubicBezTo>
                  <a:cubicBezTo>
                    <a:pt x="58" y="4"/>
                    <a:pt x="58" y="5"/>
                    <a:pt x="57" y="5"/>
                  </a:cubicBezTo>
                  <a:cubicBezTo>
                    <a:pt x="57" y="5"/>
                    <a:pt x="56" y="6"/>
                    <a:pt x="56" y="6"/>
                  </a:cubicBezTo>
                  <a:cubicBezTo>
                    <a:pt x="56" y="6"/>
                    <a:pt x="56" y="7"/>
                    <a:pt x="56" y="8"/>
                  </a:cubicBezTo>
                  <a:cubicBezTo>
                    <a:pt x="57" y="8"/>
                    <a:pt x="56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ubicBezTo>
                    <a:pt x="54" y="8"/>
                    <a:pt x="53" y="8"/>
                    <a:pt x="53" y="8"/>
                  </a:cubicBezTo>
                  <a:cubicBezTo>
                    <a:pt x="53" y="7"/>
                    <a:pt x="52" y="7"/>
                    <a:pt x="52" y="7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50" y="7"/>
                    <a:pt x="49" y="8"/>
                    <a:pt x="48" y="9"/>
                  </a:cubicBezTo>
                  <a:cubicBezTo>
                    <a:pt x="48" y="9"/>
                    <a:pt x="45" y="10"/>
                    <a:pt x="45" y="10"/>
                  </a:cubicBezTo>
                  <a:cubicBezTo>
                    <a:pt x="44" y="9"/>
                    <a:pt x="44" y="11"/>
                    <a:pt x="44" y="11"/>
                  </a:cubicBezTo>
                  <a:cubicBezTo>
                    <a:pt x="44" y="11"/>
                    <a:pt x="43" y="11"/>
                    <a:pt x="42" y="11"/>
                  </a:cubicBezTo>
                  <a:cubicBezTo>
                    <a:pt x="41" y="11"/>
                    <a:pt x="39" y="12"/>
                    <a:pt x="38" y="12"/>
                  </a:cubicBezTo>
                  <a:cubicBezTo>
                    <a:pt x="38" y="13"/>
                    <a:pt x="37" y="12"/>
                    <a:pt x="37" y="12"/>
                  </a:cubicBezTo>
                  <a:cubicBezTo>
                    <a:pt x="37" y="12"/>
                    <a:pt x="36" y="11"/>
                    <a:pt x="36" y="11"/>
                  </a:cubicBezTo>
                  <a:cubicBezTo>
                    <a:pt x="36" y="11"/>
                    <a:pt x="35" y="13"/>
                    <a:pt x="35" y="13"/>
                  </a:cubicBezTo>
                  <a:cubicBezTo>
                    <a:pt x="34" y="14"/>
                    <a:pt x="34" y="12"/>
                    <a:pt x="33" y="11"/>
                  </a:cubicBezTo>
                  <a:cubicBezTo>
                    <a:pt x="32" y="11"/>
                    <a:pt x="30" y="10"/>
                    <a:pt x="29" y="10"/>
                  </a:cubicBezTo>
                  <a:cubicBezTo>
                    <a:pt x="29" y="10"/>
                    <a:pt x="28" y="9"/>
                    <a:pt x="28" y="9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5" y="8"/>
                    <a:pt x="24" y="9"/>
                    <a:pt x="23" y="9"/>
                  </a:cubicBezTo>
                  <a:cubicBezTo>
                    <a:pt x="23" y="9"/>
                    <a:pt x="22" y="9"/>
                    <a:pt x="22" y="10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9" y="12"/>
                    <a:pt x="18" y="15"/>
                    <a:pt x="17" y="15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4" y="18"/>
                    <a:pt x="14" y="19"/>
                  </a:cubicBezTo>
                  <a:cubicBezTo>
                    <a:pt x="14" y="19"/>
                    <a:pt x="14" y="21"/>
                    <a:pt x="14" y="22"/>
                  </a:cubicBezTo>
                  <a:cubicBezTo>
                    <a:pt x="14" y="23"/>
                    <a:pt x="15" y="24"/>
                    <a:pt x="15" y="24"/>
                  </a:cubicBezTo>
                  <a:cubicBezTo>
                    <a:pt x="16" y="24"/>
                    <a:pt x="16" y="25"/>
                    <a:pt x="15" y="26"/>
                  </a:cubicBezTo>
                  <a:cubicBezTo>
                    <a:pt x="15" y="26"/>
                    <a:pt x="16" y="26"/>
                    <a:pt x="16" y="27"/>
                  </a:cubicBezTo>
                  <a:cubicBezTo>
                    <a:pt x="16" y="27"/>
                    <a:pt x="14" y="27"/>
                    <a:pt x="14" y="28"/>
                  </a:cubicBezTo>
                  <a:cubicBezTo>
                    <a:pt x="14" y="28"/>
                    <a:pt x="13" y="29"/>
                    <a:pt x="13" y="29"/>
                  </a:cubicBezTo>
                  <a:cubicBezTo>
                    <a:pt x="13" y="29"/>
                    <a:pt x="11" y="29"/>
                    <a:pt x="11" y="30"/>
                  </a:cubicBezTo>
                  <a:cubicBezTo>
                    <a:pt x="11" y="30"/>
                    <a:pt x="11" y="29"/>
                    <a:pt x="11" y="29"/>
                  </a:cubicBezTo>
                  <a:cubicBezTo>
                    <a:pt x="12" y="28"/>
                    <a:pt x="11" y="28"/>
                    <a:pt x="11" y="28"/>
                  </a:cubicBezTo>
                  <a:cubicBezTo>
                    <a:pt x="11" y="27"/>
                    <a:pt x="11" y="25"/>
                    <a:pt x="10" y="25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10" y="22"/>
                    <a:pt x="8" y="22"/>
                    <a:pt x="8" y="22"/>
                  </a:cubicBezTo>
                  <a:cubicBezTo>
                    <a:pt x="8" y="22"/>
                    <a:pt x="8" y="24"/>
                    <a:pt x="7" y="25"/>
                  </a:cubicBezTo>
                  <a:cubicBezTo>
                    <a:pt x="7" y="26"/>
                    <a:pt x="8" y="26"/>
                    <a:pt x="8" y="27"/>
                  </a:cubicBezTo>
                  <a:cubicBezTo>
                    <a:pt x="8" y="27"/>
                    <a:pt x="8" y="28"/>
                    <a:pt x="8" y="28"/>
                  </a:cubicBezTo>
                  <a:cubicBezTo>
                    <a:pt x="7" y="28"/>
                    <a:pt x="7" y="29"/>
                    <a:pt x="7" y="30"/>
                  </a:cubicBezTo>
                  <a:cubicBezTo>
                    <a:pt x="8" y="30"/>
                    <a:pt x="7" y="31"/>
                    <a:pt x="7" y="31"/>
                  </a:cubicBezTo>
                  <a:cubicBezTo>
                    <a:pt x="7" y="31"/>
                    <a:pt x="8" y="31"/>
                    <a:pt x="9" y="31"/>
                  </a:cubicBezTo>
                  <a:cubicBezTo>
                    <a:pt x="10" y="31"/>
                    <a:pt x="11" y="31"/>
                    <a:pt x="11" y="32"/>
                  </a:cubicBezTo>
                  <a:cubicBezTo>
                    <a:pt x="11" y="32"/>
                    <a:pt x="9" y="32"/>
                    <a:pt x="9" y="32"/>
                  </a:cubicBezTo>
                  <a:cubicBezTo>
                    <a:pt x="8" y="33"/>
                    <a:pt x="7" y="33"/>
                    <a:pt x="7" y="34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8" y="34"/>
                    <a:pt x="9" y="36"/>
                    <a:pt x="9" y="36"/>
                  </a:cubicBezTo>
                  <a:cubicBezTo>
                    <a:pt x="10" y="36"/>
                    <a:pt x="9" y="37"/>
                    <a:pt x="9" y="37"/>
                  </a:cubicBezTo>
                  <a:cubicBezTo>
                    <a:pt x="9" y="38"/>
                    <a:pt x="7" y="37"/>
                    <a:pt x="6" y="38"/>
                  </a:cubicBezTo>
                  <a:cubicBezTo>
                    <a:pt x="6" y="38"/>
                    <a:pt x="5" y="39"/>
                    <a:pt x="5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7" y="44"/>
                    <a:pt x="9" y="44"/>
                    <a:pt x="9" y="44"/>
                  </a:cubicBezTo>
                  <a:cubicBezTo>
                    <a:pt x="9" y="44"/>
                    <a:pt x="10" y="42"/>
                    <a:pt x="11" y="42"/>
                  </a:cubicBezTo>
                  <a:cubicBezTo>
                    <a:pt x="11" y="41"/>
                    <a:pt x="12" y="39"/>
                    <a:pt x="13" y="39"/>
                  </a:cubicBezTo>
                  <a:cubicBezTo>
                    <a:pt x="13" y="38"/>
                    <a:pt x="15" y="38"/>
                    <a:pt x="15" y="38"/>
                  </a:cubicBezTo>
                  <a:cubicBezTo>
                    <a:pt x="16" y="38"/>
                    <a:pt x="16" y="39"/>
                    <a:pt x="16" y="40"/>
                  </a:cubicBezTo>
                  <a:cubicBezTo>
                    <a:pt x="16" y="41"/>
                    <a:pt x="18" y="41"/>
                    <a:pt x="17" y="40"/>
                  </a:cubicBezTo>
                  <a:cubicBezTo>
                    <a:pt x="17" y="39"/>
                    <a:pt x="18" y="39"/>
                    <a:pt x="18" y="39"/>
                  </a:cubicBezTo>
                  <a:cubicBezTo>
                    <a:pt x="18" y="40"/>
                    <a:pt x="19" y="40"/>
                    <a:pt x="20" y="41"/>
                  </a:cubicBezTo>
                  <a:cubicBezTo>
                    <a:pt x="20" y="41"/>
                    <a:pt x="20" y="42"/>
                    <a:pt x="20" y="42"/>
                  </a:cubicBezTo>
                  <a:cubicBezTo>
                    <a:pt x="19" y="42"/>
                    <a:pt x="19" y="43"/>
                    <a:pt x="20" y="44"/>
                  </a:cubicBezTo>
                  <a:cubicBezTo>
                    <a:pt x="20" y="44"/>
                    <a:pt x="21" y="42"/>
                    <a:pt x="21" y="42"/>
                  </a:cubicBezTo>
                  <a:cubicBezTo>
                    <a:pt x="21" y="42"/>
                    <a:pt x="22" y="41"/>
                    <a:pt x="22" y="41"/>
                  </a:cubicBezTo>
                  <a:cubicBezTo>
                    <a:pt x="21" y="41"/>
                    <a:pt x="22" y="40"/>
                    <a:pt x="22" y="40"/>
                  </a:cubicBezTo>
                  <a:cubicBezTo>
                    <a:pt x="22" y="41"/>
                    <a:pt x="21" y="39"/>
                    <a:pt x="21" y="38"/>
                  </a:cubicBezTo>
                  <a:cubicBezTo>
                    <a:pt x="20" y="37"/>
                    <a:pt x="20" y="38"/>
                    <a:pt x="22" y="39"/>
                  </a:cubicBezTo>
                  <a:cubicBezTo>
                    <a:pt x="22" y="39"/>
                    <a:pt x="22" y="39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24" y="43"/>
                    <a:pt x="24" y="43"/>
                  </a:cubicBezTo>
                  <a:cubicBezTo>
                    <a:pt x="24" y="44"/>
                    <a:pt x="24" y="44"/>
                    <a:pt x="25" y="44"/>
                  </a:cubicBezTo>
                  <a:cubicBezTo>
                    <a:pt x="25" y="44"/>
                    <a:pt x="26" y="45"/>
                    <a:pt x="25" y="45"/>
                  </a:cubicBezTo>
                  <a:cubicBezTo>
                    <a:pt x="25" y="45"/>
                    <a:pt x="26" y="45"/>
                    <a:pt x="26" y="46"/>
                  </a:cubicBezTo>
                  <a:cubicBezTo>
                    <a:pt x="27" y="46"/>
                    <a:pt x="27" y="44"/>
                    <a:pt x="26" y="44"/>
                  </a:cubicBezTo>
                  <a:cubicBezTo>
                    <a:pt x="26" y="44"/>
                    <a:pt x="26" y="43"/>
                    <a:pt x="26" y="4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6" y="42"/>
                    <a:pt x="26" y="43"/>
                  </a:cubicBezTo>
                  <a:cubicBezTo>
                    <a:pt x="26" y="43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0" y="45"/>
                    <a:pt x="32" y="45"/>
                    <a:pt x="31" y="45"/>
                  </a:cubicBezTo>
                  <a:cubicBezTo>
                    <a:pt x="31" y="46"/>
                    <a:pt x="33" y="46"/>
                    <a:pt x="33" y="45"/>
                  </a:cubicBezTo>
                  <a:cubicBezTo>
                    <a:pt x="33" y="45"/>
                    <a:pt x="33" y="45"/>
                    <a:pt x="33" y="46"/>
                  </a:cubicBezTo>
                  <a:cubicBezTo>
                    <a:pt x="33" y="46"/>
                    <a:pt x="32" y="47"/>
                    <a:pt x="32" y="48"/>
                  </a:cubicBezTo>
                  <a:cubicBezTo>
                    <a:pt x="31" y="48"/>
                    <a:pt x="28" y="48"/>
                    <a:pt x="27" y="48"/>
                  </a:cubicBezTo>
                  <a:cubicBezTo>
                    <a:pt x="25" y="48"/>
                    <a:pt x="23" y="48"/>
                    <a:pt x="23" y="49"/>
                  </a:cubicBezTo>
                  <a:cubicBezTo>
                    <a:pt x="23" y="49"/>
                    <a:pt x="21" y="48"/>
                    <a:pt x="20" y="47"/>
                  </a:cubicBezTo>
                  <a:cubicBezTo>
                    <a:pt x="19" y="47"/>
                    <a:pt x="18" y="45"/>
                    <a:pt x="18" y="45"/>
                  </a:cubicBezTo>
                  <a:cubicBezTo>
                    <a:pt x="17" y="45"/>
                    <a:pt x="18" y="44"/>
                    <a:pt x="18" y="44"/>
                  </a:cubicBezTo>
                  <a:cubicBezTo>
                    <a:pt x="18" y="44"/>
                    <a:pt x="15" y="44"/>
                    <a:pt x="15" y="44"/>
                  </a:cubicBezTo>
                  <a:cubicBezTo>
                    <a:pt x="14" y="44"/>
                    <a:pt x="11" y="45"/>
                    <a:pt x="10" y="45"/>
                  </a:cubicBezTo>
                  <a:cubicBezTo>
                    <a:pt x="9" y="45"/>
                    <a:pt x="8" y="45"/>
                    <a:pt x="7" y="45"/>
                  </a:cubicBezTo>
                  <a:cubicBezTo>
                    <a:pt x="7" y="45"/>
                    <a:pt x="6" y="46"/>
                    <a:pt x="6" y="46"/>
                  </a:cubicBezTo>
                  <a:cubicBezTo>
                    <a:pt x="5" y="46"/>
                    <a:pt x="4" y="48"/>
                    <a:pt x="4" y="50"/>
                  </a:cubicBezTo>
                  <a:cubicBezTo>
                    <a:pt x="4" y="50"/>
                    <a:pt x="4" y="50"/>
                    <a:pt x="4" y="51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2" y="53"/>
                    <a:pt x="1" y="55"/>
                    <a:pt x="0" y="56"/>
                  </a:cubicBezTo>
                  <a:cubicBezTo>
                    <a:pt x="0" y="57"/>
                    <a:pt x="0" y="61"/>
                    <a:pt x="0" y="62"/>
                  </a:cubicBezTo>
                  <a:cubicBezTo>
                    <a:pt x="0" y="64"/>
                    <a:pt x="1" y="67"/>
                    <a:pt x="1" y="67"/>
                  </a:cubicBezTo>
                  <a:cubicBezTo>
                    <a:pt x="2" y="68"/>
                    <a:pt x="4" y="70"/>
                    <a:pt x="4" y="70"/>
                  </a:cubicBezTo>
                  <a:cubicBezTo>
                    <a:pt x="5" y="71"/>
                    <a:pt x="7" y="71"/>
                    <a:pt x="8" y="71"/>
                  </a:cubicBezTo>
                  <a:cubicBezTo>
                    <a:pt x="9" y="71"/>
                    <a:pt x="10" y="70"/>
                    <a:pt x="10" y="69"/>
                  </a:cubicBezTo>
                  <a:cubicBezTo>
                    <a:pt x="10" y="69"/>
                    <a:pt x="10" y="69"/>
                    <a:pt x="11" y="69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3" y="71"/>
                    <a:pt x="14" y="71"/>
                  </a:cubicBezTo>
                  <a:cubicBezTo>
                    <a:pt x="14" y="71"/>
                    <a:pt x="15" y="71"/>
                    <a:pt x="16" y="71"/>
                  </a:cubicBezTo>
                  <a:cubicBezTo>
                    <a:pt x="16" y="71"/>
                    <a:pt x="16" y="74"/>
                    <a:pt x="16" y="74"/>
                  </a:cubicBezTo>
                  <a:cubicBezTo>
                    <a:pt x="16" y="75"/>
                    <a:pt x="17" y="78"/>
                    <a:pt x="17" y="79"/>
                  </a:cubicBezTo>
                  <a:cubicBezTo>
                    <a:pt x="17" y="80"/>
                    <a:pt x="18" y="82"/>
                    <a:pt x="18" y="83"/>
                  </a:cubicBezTo>
                  <a:cubicBezTo>
                    <a:pt x="18" y="84"/>
                    <a:pt x="18" y="87"/>
                    <a:pt x="18" y="88"/>
                  </a:cubicBezTo>
                  <a:cubicBezTo>
                    <a:pt x="17" y="89"/>
                    <a:pt x="19" y="92"/>
                    <a:pt x="19" y="93"/>
                  </a:cubicBezTo>
                  <a:cubicBezTo>
                    <a:pt x="19" y="94"/>
                    <a:pt x="20" y="96"/>
                    <a:pt x="20" y="96"/>
                  </a:cubicBezTo>
                  <a:cubicBezTo>
                    <a:pt x="20" y="97"/>
                    <a:pt x="21" y="100"/>
                    <a:pt x="22" y="101"/>
                  </a:cubicBezTo>
                  <a:cubicBezTo>
                    <a:pt x="22" y="102"/>
                    <a:pt x="26" y="103"/>
                    <a:pt x="27" y="10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" name="Freeform 114"/>
            <p:cNvSpPr>
              <a:spLocks/>
            </p:cNvSpPr>
            <p:nvPr/>
          </p:nvSpPr>
          <p:spPr bwMode="auto">
            <a:xfrm>
              <a:off x="4003602" y="2144208"/>
              <a:ext cx="15875" cy="14288"/>
            </a:xfrm>
            <a:custGeom>
              <a:avLst/>
              <a:gdLst>
                <a:gd name="T0" fmla="*/ 2 w 4"/>
                <a:gd name="T1" fmla="*/ 4 h 4"/>
                <a:gd name="T2" fmla="*/ 3 w 4"/>
                <a:gd name="T3" fmla="*/ 4 h 4"/>
                <a:gd name="T4" fmla="*/ 4 w 4"/>
                <a:gd name="T5" fmla="*/ 2 h 4"/>
                <a:gd name="T6" fmla="*/ 2 w 4"/>
                <a:gd name="T7" fmla="*/ 0 h 4"/>
                <a:gd name="T8" fmla="*/ 2 w 4"/>
                <a:gd name="T9" fmla="*/ 1 h 4"/>
                <a:gd name="T10" fmla="*/ 0 w 4"/>
                <a:gd name="T11" fmla="*/ 2 h 4"/>
                <a:gd name="T12" fmla="*/ 0 w 4"/>
                <a:gd name="T13" fmla="*/ 3 h 4"/>
                <a:gd name="T14" fmla="*/ 2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5" name="Freeform 115"/>
            <p:cNvSpPr>
              <a:spLocks/>
            </p:cNvSpPr>
            <p:nvPr/>
          </p:nvSpPr>
          <p:spPr bwMode="auto">
            <a:xfrm>
              <a:off x="3995664" y="2185483"/>
              <a:ext cx="11113" cy="14288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0 h 4"/>
                <a:gd name="T4" fmla="*/ 0 w 3"/>
                <a:gd name="T5" fmla="*/ 3 h 4"/>
                <a:gd name="T6" fmla="*/ 1 w 3"/>
                <a:gd name="T7" fmla="*/ 4 h 4"/>
                <a:gd name="T8" fmla="*/ 2 w 3"/>
                <a:gd name="T9" fmla="*/ 4 h 4"/>
                <a:gd name="T10" fmla="*/ 2 w 3"/>
                <a:gd name="T11" fmla="*/ 3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3" y="4"/>
                    <a:pt x="2" y="3"/>
                  </a:cubicBezTo>
                  <a:cubicBezTo>
                    <a:pt x="2" y="3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6" name="Freeform 116"/>
            <p:cNvSpPr>
              <a:spLocks/>
            </p:cNvSpPr>
            <p:nvPr/>
          </p:nvSpPr>
          <p:spPr bwMode="auto">
            <a:xfrm>
              <a:off x="3970264" y="2169608"/>
              <a:ext cx="25400" cy="30163"/>
            </a:xfrm>
            <a:custGeom>
              <a:avLst/>
              <a:gdLst>
                <a:gd name="T0" fmla="*/ 6 w 7"/>
                <a:gd name="T1" fmla="*/ 4 h 8"/>
                <a:gd name="T2" fmla="*/ 7 w 7"/>
                <a:gd name="T3" fmla="*/ 1 h 8"/>
                <a:gd name="T4" fmla="*/ 5 w 7"/>
                <a:gd name="T5" fmla="*/ 0 h 8"/>
                <a:gd name="T6" fmla="*/ 2 w 7"/>
                <a:gd name="T7" fmla="*/ 4 h 8"/>
                <a:gd name="T8" fmla="*/ 1 w 7"/>
                <a:gd name="T9" fmla="*/ 7 h 8"/>
                <a:gd name="T10" fmla="*/ 4 w 7"/>
                <a:gd name="T11" fmla="*/ 8 h 8"/>
                <a:gd name="T12" fmla="*/ 5 w 7"/>
                <a:gd name="T13" fmla="*/ 8 h 8"/>
                <a:gd name="T14" fmla="*/ 5 w 7"/>
                <a:gd name="T15" fmla="*/ 8 h 8"/>
                <a:gd name="T16" fmla="*/ 6 w 7"/>
                <a:gd name="T17" fmla="*/ 6 h 8"/>
                <a:gd name="T18" fmla="*/ 6 w 7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6" y="4"/>
                  </a:moveTo>
                  <a:cubicBezTo>
                    <a:pt x="6" y="3"/>
                    <a:pt x="7" y="2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3" y="3"/>
                    <a:pt x="2" y="4"/>
                  </a:cubicBezTo>
                  <a:cubicBezTo>
                    <a:pt x="1" y="4"/>
                    <a:pt x="0" y="7"/>
                    <a:pt x="1" y="7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7"/>
                    <a:pt x="6" y="6"/>
                  </a:cubicBezTo>
                  <a:cubicBezTo>
                    <a:pt x="6" y="5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" name="Freeform 117"/>
            <p:cNvSpPr>
              <a:spLocks/>
            </p:cNvSpPr>
            <p:nvPr/>
          </p:nvSpPr>
          <p:spPr bwMode="auto">
            <a:xfrm>
              <a:off x="3962327" y="2202946"/>
              <a:ext cx="22225" cy="12700"/>
            </a:xfrm>
            <a:custGeom>
              <a:avLst/>
              <a:gdLst>
                <a:gd name="T0" fmla="*/ 2 w 6"/>
                <a:gd name="T1" fmla="*/ 1 h 3"/>
                <a:gd name="T2" fmla="*/ 0 w 6"/>
                <a:gd name="T3" fmla="*/ 1 h 3"/>
                <a:gd name="T4" fmla="*/ 4 w 6"/>
                <a:gd name="T5" fmla="*/ 2 h 3"/>
                <a:gd name="T6" fmla="*/ 6 w 6"/>
                <a:gd name="T7" fmla="*/ 3 h 3"/>
                <a:gd name="T8" fmla="*/ 2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3992489" y="2114046"/>
              <a:ext cx="3175" cy="6350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9" name="Freeform 119"/>
            <p:cNvSpPr>
              <a:spLocks/>
            </p:cNvSpPr>
            <p:nvPr/>
          </p:nvSpPr>
          <p:spPr bwMode="auto">
            <a:xfrm>
              <a:off x="3995664" y="212833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1 h 3"/>
                <a:gd name="T4" fmla="*/ 1 w 2"/>
                <a:gd name="T5" fmla="*/ 3 h 3"/>
                <a:gd name="T6" fmla="*/ 2 w 2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0" name="Freeform 120"/>
            <p:cNvSpPr>
              <a:spLocks/>
            </p:cNvSpPr>
            <p:nvPr/>
          </p:nvSpPr>
          <p:spPr bwMode="auto">
            <a:xfrm>
              <a:off x="4019477" y="2180721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1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1" y="3"/>
                    <a:pt x="3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1" name="Freeform 121"/>
            <p:cNvSpPr>
              <a:spLocks/>
            </p:cNvSpPr>
            <p:nvPr/>
          </p:nvSpPr>
          <p:spPr bwMode="auto">
            <a:xfrm>
              <a:off x="4014714" y="2072771"/>
              <a:ext cx="19050" cy="22225"/>
            </a:xfrm>
            <a:custGeom>
              <a:avLst/>
              <a:gdLst>
                <a:gd name="T0" fmla="*/ 1 w 5"/>
                <a:gd name="T1" fmla="*/ 3 h 6"/>
                <a:gd name="T2" fmla="*/ 0 w 5"/>
                <a:gd name="T3" fmla="*/ 4 h 6"/>
                <a:gd name="T4" fmla="*/ 0 w 5"/>
                <a:gd name="T5" fmla="*/ 4 h 6"/>
                <a:gd name="T6" fmla="*/ 0 w 5"/>
                <a:gd name="T7" fmla="*/ 5 h 6"/>
                <a:gd name="T8" fmla="*/ 1 w 5"/>
                <a:gd name="T9" fmla="*/ 4 h 6"/>
                <a:gd name="T10" fmla="*/ 3 w 5"/>
                <a:gd name="T11" fmla="*/ 4 h 6"/>
                <a:gd name="T12" fmla="*/ 4 w 5"/>
                <a:gd name="T13" fmla="*/ 3 h 6"/>
                <a:gd name="T14" fmla="*/ 5 w 5"/>
                <a:gd name="T15" fmla="*/ 3 h 6"/>
                <a:gd name="T16" fmla="*/ 4 w 5"/>
                <a:gd name="T17" fmla="*/ 0 h 6"/>
                <a:gd name="T18" fmla="*/ 3 w 5"/>
                <a:gd name="T19" fmla="*/ 1 h 6"/>
                <a:gd name="T20" fmla="*/ 1 w 5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1" y="4"/>
                    <a:pt x="1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2" name="Freeform 122"/>
            <p:cNvSpPr>
              <a:spLocks/>
            </p:cNvSpPr>
            <p:nvPr/>
          </p:nvSpPr>
          <p:spPr bwMode="auto">
            <a:xfrm>
              <a:off x="3940102" y="21743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3" name="Freeform 123"/>
            <p:cNvSpPr>
              <a:spLocks/>
            </p:cNvSpPr>
            <p:nvPr/>
          </p:nvSpPr>
          <p:spPr bwMode="auto">
            <a:xfrm>
              <a:off x="3940102" y="2169608"/>
              <a:ext cx="22225" cy="30163"/>
            </a:xfrm>
            <a:custGeom>
              <a:avLst/>
              <a:gdLst>
                <a:gd name="T0" fmla="*/ 5 w 6"/>
                <a:gd name="T1" fmla="*/ 6 h 8"/>
                <a:gd name="T2" fmla="*/ 3 w 6"/>
                <a:gd name="T3" fmla="*/ 3 h 8"/>
                <a:gd name="T4" fmla="*/ 3 w 6"/>
                <a:gd name="T5" fmla="*/ 3 h 8"/>
                <a:gd name="T6" fmla="*/ 2 w 6"/>
                <a:gd name="T7" fmla="*/ 2 h 8"/>
                <a:gd name="T8" fmla="*/ 1 w 6"/>
                <a:gd name="T9" fmla="*/ 1 h 8"/>
                <a:gd name="T10" fmla="*/ 0 w 6"/>
                <a:gd name="T11" fmla="*/ 1 h 8"/>
                <a:gd name="T12" fmla="*/ 1 w 6"/>
                <a:gd name="T13" fmla="*/ 2 h 8"/>
                <a:gd name="T14" fmla="*/ 5 w 6"/>
                <a:gd name="T15" fmla="*/ 8 h 8"/>
                <a:gd name="T16" fmla="*/ 5 w 6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8">
                  <a:moveTo>
                    <a:pt x="5" y="6"/>
                  </a:moveTo>
                  <a:cubicBezTo>
                    <a:pt x="5" y="6"/>
                    <a:pt x="4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2" y="3"/>
                    <a:pt x="4" y="8"/>
                    <a:pt x="5" y="8"/>
                  </a:cubicBezTo>
                  <a:cubicBezTo>
                    <a:pt x="5" y="8"/>
                    <a:pt x="6" y="7"/>
                    <a:pt x="5" y="6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4" name="Freeform 124"/>
            <p:cNvSpPr>
              <a:spLocks/>
            </p:cNvSpPr>
            <p:nvPr/>
          </p:nvSpPr>
          <p:spPr bwMode="auto">
            <a:xfrm>
              <a:off x="3898827" y="2158496"/>
              <a:ext cx="7938" cy="11113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3 h 3"/>
                <a:gd name="T4" fmla="*/ 1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2" y="3"/>
                    <a:pt x="2" y="3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5" name="Freeform 125"/>
            <p:cNvSpPr>
              <a:spLocks/>
            </p:cNvSpPr>
            <p:nvPr/>
          </p:nvSpPr>
          <p:spPr bwMode="auto">
            <a:xfrm>
              <a:off x="3808339" y="2226758"/>
              <a:ext cx="19050" cy="44450"/>
            </a:xfrm>
            <a:custGeom>
              <a:avLst/>
              <a:gdLst>
                <a:gd name="T0" fmla="*/ 0 w 5"/>
                <a:gd name="T1" fmla="*/ 10 h 12"/>
                <a:gd name="T2" fmla="*/ 2 w 5"/>
                <a:gd name="T3" fmla="*/ 11 h 12"/>
                <a:gd name="T4" fmla="*/ 4 w 5"/>
                <a:gd name="T5" fmla="*/ 9 h 12"/>
                <a:gd name="T6" fmla="*/ 4 w 5"/>
                <a:gd name="T7" fmla="*/ 7 h 12"/>
                <a:gd name="T8" fmla="*/ 4 w 5"/>
                <a:gd name="T9" fmla="*/ 6 h 12"/>
                <a:gd name="T10" fmla="*/ 5 w 5"/>
                <a:gd name="T11" fmla="*/ 5 h 12"/>
                <a:gd name="T12" fmla="*/ 4 w 5"/>
                <a:gd name="T13" fmla="*/ 0 h 12"/>
                <a:gd name="T14" fmla="*/ 3 w 5"/>
                <a:gd name="T15" fmla="*/ 1 h 12"/>
                <a:gd name="T16" fmla="*/ 1 w 5"/>
                <a:gd name="T17" fmla="*/ 3 h 12"/>
                <a:gd name="T18" fmla="*/ 0 w 5"/>
                <a:gd name="T19" fmla="*/ 6 h 12"/>
                <a:gd name="T20" fmla="*/ 0 w 5"/>
                <a:gd name="T21" fmla="*/ 7 h 12"/>
                <a:gd name="T22" fmla="*/ 0 w 5"/>
                <a:gd name="T2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2">
                  <a:moveTo>
                    <a:pt x="0" y="10"/>
                  </a:moveTo>
                  <a:cubicBezTo>
                    <a:pt x="0" y="11"/>
                    <a:pt x="2" y="12"/>
                    <a:pt x="2" y="11"/>
                  </a:cubicBezTo>
                  <a:cubicBezTo>
                    <a:pt x="2" y="11"/>
                    <a:pt x="3" y="9"/>
                    <a:pt x="4" y="9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5"/>
                    <a:pt x="5" y="5"/>
                  </a:cubicBezTo>
                  <a:cubicBezTo>
                    <a:pt x="5" y="4"/>
                    <a:pt x="4" y="1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6" name="Freeform 126"/>
            <p:cNvSpPr>
              <a:spLocks/>
            </p:cNvSpPr>
            <p:nvPr/>
          </p:nvSpPr>
          <p:spPr bwMode="auto">
            <a:xfrm>
              <a:off x="3590852" y="2345821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7" name="Freeform 127"/>
            <p:cNvSpPr>
              <a:spLocks/>
            </p:cNvSpPr>
            <p:nvPr/>
          </p:nvSpPr>
          <p:spPr bwMode="auto">
            <a:xfrm>
              <a:off x="3576564" y="1877508"/>
              <a:ext cx="127000" cy="115888"/>
            </a:xfrm>
            <a:custGeom>
              <a:avLst/>
              <a:gdLst>
                <a:gd name="T0" fmla="*/ 33 w 34"/>
                <a:gd name="T1" fmla="*/ 4 h 31"/>
                <a:gd name="T2" fmla="*/ 31 w 34"/>
                <a:gd name="T3" fmla="*/ 3 h 31"/>
                <a:gd name="T4" fmla="*/ 29 w 34"/>
                <a:gd name="T5" fmla="*/ 3 h 31"/>
                <a:gd name="T6" fmla="*/ 29 w 34"/>
                <a:gd name="T7" fmla="*/ 2 h 31"/>
                <a:gd name="T8" fmla="*/ 29 w 34"/>
                <a:gd name="T9" fmla="*/ 1 h 31"/>
                <a:gd name="T10" fmla="*/ 26 w 34"/>
                <a:gd name="T11" fmla="*/ 1 h 31"/>
                <a:gd name="T12" fmla="*/ 24 w 34"/>
                <a:gd name="T13" fmla="*/ 0 h 31"/>
                <a:gd name="T14" fmla="*/ 21 w 34"/>
                <a:gd name="T15" fmla="*/ 1 h 31"/>
                <a:gd name="T16" fmla="*/ 16 w 34"/>
                <a:gd name="T17" fmla="*/ 1 h 31"/>
                <a:gd name="T18" fmla="*/ 15 w 34"/>
                <a:gd name="T19" fmla="*/ 3 h 31"/>
                <a:gd name="T20" fmla="*/ 12 w 34"/>
                <a:gd name="T21" fmla="*/ 3 h 31"/>
                <a:gd name="T22" fmla="*/ 6 w 34"/>
                <a:gd name="T23" fmla="*/ 5 h 31"/>
                <a:gd name="T24" fmla="*/ 4 w 34"/>
                <a:gd name="T25" fmla="*/ 7 h 31"/>
                <a:gd name="T26" fmla="*/ 3 w 34"/>
                <a:gd name="T27" fmla="*/ 8 h 31"/>
                <a:gd name="T28" fmla="*/ 0 w 34"/>
                <a:gd name="T29" fmla="*/ 9 h 31"/>
                <a:gd name="T30" fmla="*/ 1 w 34"/>
                <a:gd name="T31" fmla="*/ 9 h 31"/>
                <a:gd name="T32" fmla="*/ 2 w 34"/>
                <a:gd name="T33" fmla="*/ 10 h 31"/>
                <a:gd name="T34" fmla="*/ 4 w 34"/>
                <a:gd name="T35" fmla="*/ 10 h 31"/>
                <a:gd name="T36" fmla="*/ 2 w 34"/>
                <a:gd name="T37" fmla="*/ 10 h 31"/>
                <a:gd name="T38" fmla="*/ 2 w 34"/>
                <a:gd name="T39" fmla="*/ 12 h 31"/>
                <a:gd name="T40" fmla="*/ 4 w 34"/>
                <a:gd name="T41" fmla="*/ 12 h 31"/>
                <a:gd name="T42" fmla="*/ 7 w 34"/>
                <a:gd name="T43" fmla="*/ 12 h 31"/>
                <a:gd name="T44" fmla="*/ 8 w 34"/>
                <a:gd name="T45" fmla="*/ 15 h 31"/>
                <a:gd name="T46" fmla="*/ 8 w 34"/>
                <a:gd name="T47" fmla="*/ 17 h 31"/>
                <a:gd name="T48" fmla="*/ 10 w 34"/>
                <a:gd name="T49" fmla="*/ 17 h 31"/>
                <a:gd name="T50" fmla="*/ 9 w 34"/>
                <a:gd name="T51" fmla="*/ 18 h 31"/>
                <a:gd name="T52" fmla="*/ 10 w 34"/>
                <a:gd name="T53" fmla="*/ 20 h 31"/>
                <a:gd name="T54" fmla="*/ 10 w 34"/>
                <a:gd name="T55" fmla="*/ 21 h 31"/>
                <a:gd name="T56" fmla="*/ 9 w 34"/>
                <a:gd name="T57" fmla="*/ 22 h 31"/>
                <a:gd name="T58" fmla="*/ 10 w 34"/>
                <a:gd name="T59" fmla="*/ 27 h 31"/>
                <a:gd name="T60" fmla="*/ 12 w 34"/>
                <a:gd name="T61" fmla="*/ 30 h 31"/>
                <a:gd name="T62" fmla="*/ 13 w 34"/>
                <a:gd name="T63" fmla="*/ 30 h 31"/>
                <a:gd name="T64" fmla="*/ 14 w 34"/>
                <a:gd name="T65" fmla="*/ 30 h 31"/>
                <a:gd name="T66" fmla="*/ 15 w 34"/>
                <a:gd name="T67" fmla="*/ 28 h 31"/>
                <a:gd name="T68" fmla="*/ 17 w 34"/>
                <a:gd name="T69" fmla="*/ 24 h 31"/>
                <a:gd name="T70" fmla="*/ 19 w 34"/>
                <a:gd name="T71" fmla="*/ 24 h 31"/>
                <a:gd name="T72" fmla="*/ 20 w 34"/>
                <a:gd name="T73" fmla="*/ 23 h 31"/>
                <a:gd name="T74" fmla="*/ 23 w 34"/>
                <a:gd name="T75" fmla="*/ 22 h 31"/>
                <a:gd name="T76" fmla="*/ 25 w 34"/>
                <a:gd name="T77" fmla="*/ 19 h 31"/>
                <a:gd name="T78" fmla="*/ 24 w 34"/>
                <a:gd name="T79" fmla="*/ 19 h 31"/>
                <a:gd name="T80" fmla="*/ 24 w 34"/>
                <a:gd name="T81" fmla="*/ 18 h 31"/>
                <a:gd name="T82" fmla="*/ 26 w 34"/>
                <a:gd name="T83" fmla="*/ 18 h 31"/>
                <a:gd name="T84" fmla="*/ 27 w 34"/>
                <a:gd name="T85" fmla="*/ 17 h 31"/>
                <a:gd name="T86" fmla="*/ 27 w 34"/>
                <a:gd name="T87" fmla="*/ 17 h 31"/>
                <a:gd name="T88" fmla="*/ 28 w 34"/>
                <a:gd name="T89" fmla="*/ 16 h 31"/>
                <a:gd name="T90" fmla="*/ 29 w 34"/>
                <a:gd name="T91" fmla="*/ 13 h 31"/>
                <a:gd name="T92" fmla="*/ 30 w 34"/>
                <a:gd name="T93" fmla="*/ 11 h 31"/>
                <a:gd name="T94" fmla="*/ 30 w 34"/>
                <a:gd name="T95" fmla="*/ 9 h 31"/>
                <a:gd name="T96" fmla="*/ 30 w 34"/>
                <a:gd name="T97" fmla="*/ 8 h 31"/>
                <a:gd name="T98" fmla="*/ 30 w 34"/>
                <a:gd name="T99" fmla="*/ 7 h 31"/>
                <a:gd name="T100" fmla="*/ 31 w 34"/>
                <a:gd name="T101" fmla="*/ 6 h 31"/>
                <a:gd name="T102" fmla="*/ 33 w 34"/>
                <a:gd name="T103" fmla="*/ 5 h 31"/>
                <a:gd name="T104" fmla="*/ 33 w 34"/>
                <a:gd name="T10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" h="31">
                  <a:moveTo>
                    <a:pt x="33" y="4"/>
                  </a:moveTo>
                  <a:cubicBezTo>
                    <a:pt x="33" y="4"/>
                    <a:pt x="32" y="4"/>
                    <a:pt x="31" y="3"/>
                  </a:cubicBezTo>
                  <a:cubicBezTo>
                    <a:pt x="31" y="3"/>
                    <a:pt x="29" y="3"/>
                    <a:pt x="29" y="3"/>
                  </a:cubicBezTo>
                  <a:cubicBezTo>
                    <a:pt x="28" y="4"/>
                    <a:pt x="29" y="2"/>
                    <a:pt x="29" y="2"/>
                  </a:cubicBezTo>
                  <a:cubicBezTo>
                    <a:pt x="30" y="2"/>
                    <a:pt x="30" y="1"/>
                    <a:pt x="29" y="1"/>
                  </a:cubicBezTo>
                  <a:cubicBezTo>
                    <a:pt x="28" y="1"/>
                    <a:pt x="26" y="0"/>
                    <a:pt x="26" y="1"/>
                  </a:cubicBezTo>
                  <a:cubicBezTo>
                    <a:pt x="25" y="1"/>
                    <a:pt x="24" y="0"/>
                    <a:pt x="24" y="0"/>
                  </a:cubicBezTo>
                  <a:cubicBezTo>
                    <a:pt x="24" y="0"/>
                    <a:pt x="22" y="1"/>
                    <a:pt x="21" y="1"/>
                  </a:cubicBezTo>
                  <a:cubicBezTo>
                    <a:pt x="19" y="1"/>
                    <a:pt x="17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3" y="3"/>
                    <a:pt x="12" y="3"/>
                  </a:cubicBezTo>
                  <a:cubicBezTo>
                    <a:pt x="11" y="3"/>
                    <a:pt x="7" y="4"/>
                    <a:pt x="6" y="5"/>
                  </a:cubicBezTo>
                  <a:cubicBezTo>
                    <a:pt x="5" y="5"/>
                    <a:pt x="4" y="7"/>
                    <a:pt x="4" y="7"/>
                  </a:cubicBezTo>
                  <a:cubicBezTo>
                    <a:pt x="5" y="7"/>
                    <a:pt x="4" y="8"/>
                    <a:pt x="3" y="8"/>
                  </a:cubicBezTo>
                  <a:cubicBezTo>
                    <a:pt x="2" y="8"/>
                    <a:pt x="1" y="8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10"/>
                    <a:pt x="2" y="9"/>
                    <a:pt x="2" y="10"/>
                  </a:cubicBezTo>
                  <a:cubicBezTo>
                    <a:pt x="2" y="10"/>
                    <a:pt x="4" y="10"/>
                    <a:pt x="4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2" y="10"/>
                    <a:pt x="2" y="12"/>
                    <a:pt x="2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6" y="12"/>
                    <a:pt x="7" y="12"/>
                  </a:cubicBezTo>
                  <a:cubicBezTo>
                    <a:pt x="7" y="12"/>
                    <a:pt x="8" y="14"/>
                    <a:pt x="8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0" y="17"/>
                    <a:pt x="10" y="18"/>
                    <a:pt x="9" y="18"/>
                  </a:cubicBezTo>
                  <a:cubicBezTo>
                    <a:pt x="9" y="18"/>
                    <a:pt x="9" y="19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9" y="23"/>
                    <a:pt x="10" y="26"/>
                    <a:pt x="10" y="27"/>
                  </a:cubicBezTo>
                  <a:cubicBezTo>
                    <a:pt x="10" y="28"/>
                    <a:pt x="11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29"/>
                    <a:pt x="15" y="28"/>
                  </a:cubicBezTo>
                  <a:cubicBezTo>
                    <a:pt x="16" y="28"/>
                    <a:pt x="17" y="25"/>
                    <a:pt x="17" y="24"/>
                  </a:cubicBezTo>
                  <a:cubicBezTo>
                    <a:pt x="17" y="24"/>
                    <a:pt x="18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3"/>
                    <a:pt x="22" y="22"/>
                    <a:pt x="23" y="22"/>
                  </a:cubicBezTo>
                  <a:cubicBezTo>
                    <a:pt x="23" y="21"/>
                    <a:pt x="24" y="19"/>
                    <a:pt x="25" y="19"/>
                  </a:cubicBezTo>
                  <a:cubicBezTo>
                    <a:pt x="25" y="19"/>
                    <a:pt x="24" y="19"/>
                    <a:pt x="24" y="19"/>
                  </a:cubicBezTo>
                  <a:cubicBezTo>
                    <a:pt x="23" y="18"/>
                    <a:pt x="24" y="18"/>
                    <a:pt x="24" y="18"/>
                  </a:cubicBezTo>
                  <a:cubicBezTo>
                    <a:pt x="24" y="17"/>
                    <a:pt x="26" y="18"/>
                    <a:pt x="26" y="18"/>
                  </a:cubicBezTo>
                  <a:cubicBezTo>
                    <a:pt x="27" y="18"/>
                    <a:pt x="28" y="18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7" y="16"/>
                    <a:pt x="29" y="14"/>
                    <a:pt x="29" y="13"/>
                  </a:cubicBezTo>
                  <a:cubicBezTo>
                    <a:pt x="28" y="12"/>
                    <a:pt x="29" y="11"/>
                    <a:pt x="30" y="11"/>
                  </a:cubicBezTo>
                  <a:cubicBezTo>
                    <a:pt x="30" y="10"/>
                    <a:pt x="30" y="9"/>
                    <a:pt x="30" y="9"/>
                  </a:cubicBezTo>
                  <a:cubicBezTo>
                    <a:pt x="29" y="9"/>
                    <a:pt x="30" y="9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0" y="7"/>
                    <a:pt x="31" y="6"/>
                    <a:pt x="31" y="6"/>
                  </a:cubicBezTo>
                  <a:cubicBezTo>
                    <a:pt x="31" y="6"/>
                    <a:pt x="33" y="5"/>
                    <a:pt x="33" y="5"/>
                  </a:cubicBezTo>
                  <a:cubicBezTo>
                    <a:pt x="33" y="5"/>
                    <a:pt x="34" y="4"/>
                    <a:pt x="33" y="4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8" name="Freeform 128"/>
            <p:cNvSpPr>
              <a:spLocks/>
            </p:cNvSpPr>
            <p:nvPr/>
          </p:nvSpPr>
          <p:spPr bwMode="auto">
            <a:xfrm>
              <a:off x="3722614" y="1896558"/>
              <a:ext cx="33338" cy="25400"/>
            </a:xfrm>
            <a:custGeom>
              <a:avLst/>
              <a:gdLst>
                <a:gd name="T0" fmla="*/ 4 w 9"/>
                <a:gd name="T1" fmla="*/ 0 h 7"/>
                <a:gd name="T2" fmla="*/ 3 w 9"/>
                <a:gd name="T3" fmla="*/ 1 h 7"/>
                <a:gd name="T4" fmla="*/ 1 w 9"/>
                <a:gd name="T5" fmla="*/ 1 h 7"/>
                <a:gd name="T6" fmla="*/ 1 w 9"/>
                <a:gd name="T7" fmla="*/ 3 h 7"/>
                <a:gd name="T8" fmla="*/ 1 w 9"/>
                <a:gd name="T9" fmla="*/ 4 h 7"/>
                <a:gd name="T10" fmla="*/ 3 w 9"/>
                <a:gd name="T11" fmla="*/ 4 h 7"/>
                <a:gd name="T12" fmla="*/ 3 w 9"/>
                <a:gd name="T13" fmla="*/ 5 h 7"/>
                <a:gd name="T14" fmla="*/ 3 w 9"/>
                <a:gd name="T15" fmla="*/ 6 h 7"/>
                <a:gd name="T16" fmla="*/ 5 w 9"/>
                <a:gd name="T17" fmla="*/ 7 h 7"/>
                <a:gd name="T18" fmla="*/ 6 w 9"/>
                <a:gd name="T19" fmla="*/ 5 h 7"/>
                <a:gd name="T20" fmla="*/ 8 w 9"/>
                <a:gd name="T21" fmla="*/ 5 h 7"/>
                <a:gd name="T22" fmla="*/ 8 w 9"/>
                <a:gd name="T23" fmla="*/ 3 h 7"/>
                <a:gd name="T24" fmla="*/ 7 w 9"/>
                <a:gd name="T25" fmla="*/ 2 h 7"/>
                <a:gd name="T26" fmla="*/ 6 w 9"/>
                <a:gd name="T27" fmla="*/ 2 h 7"/>
                <a:gd name="T28" fmla="*/ 4 w 9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3" y="4"/>
                    <a:pt x="3" y="4"/>
                  </a:cubicBezTo>
                  <a:cubicBezTo>
                    <a:pt x="3" y="3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9" y="3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9" name="Freeform 129"/>
            <p:cNvSpPr>
              <a:spLocks/>
            </p:cNvSpPr>
            <p:nvPr/>
          </p:nvSpPr>
          <p:spPr bwMode="auto">
            <a:xfrm>
              <a:off x="3744839" y="1891796"/>
              <a:ext cx="26988" cy="7938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1 h 2"/>
                <a:gd name="T4" fmla="*/ 2 w 7"/>
                <a:gd name="T5" fmla="*/ 0 h 2"/>
                <a:gd name="T6" fmla="*/ 0 w 7"/>
                <a:gd name="T7" fmla="*/ 0 h 2"/>
                <a:gd name="T8" fmla="*/ 4 w 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2"/>
                    <a:pt x="6" y="1"/>
                    <a:pt x="7" y="1"/>
                  </a:cubicBezTo>
                  <a:cubicBezTo>
                    <a:pt x="7" y="1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0" name="Freeform 130"/>
            <p:cNvSpPr>
              <a:spLocks/>
            </p:cNvSpPr>
            <p:nvPr/>
          </p:nvSpPr>
          <p:spPr bwMode="auto">
            <a:xfrm>
              <a:off x="3681339" y="2009271"/>
              <a:ext cx="11113" cy="11113"/>
            </a:xfrm>
            <a:custGeom>
              <a:avLst/>
              <a:gdLst>
                <a:gd name="T0" fmla="*/ 1 w 3"/>
                <a:gd name="T1" fmla="*/ 1 h 3"/>
                <a:gd name="T2" fmla="*/ 0 w 3"/>
                <a:gd name="T3" fmla="*/ 3 h 3"/>
                <a:gd name="T4" fmla="*/ 2 w 3"/>
                <a:gd name="T5" fmla="*/ 3 h 3"/>
                <a:gd name="T6" fmla="*/ 3 w 3"/>
                <a:gd name="T7" fmla="*/ 2 h 3"/>
                <a:gd name="T8" fmla="*/ 2 w 3"/>
                <a:gd name="T9" fmla="*/ 0 h 3"/>
                <a:gd name="T10" fmla="*/ 1 w 3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2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1" name="Freeform 131"/>
            <p:cNvSpPr>
              <a:spLocks/>
            </p:cNvSpPr>
            <p:nvPr/>
          </p:nvSpPr>
          <p:spPr bwMode="auto">
            <a:xfrm>
              <a:off x="3673402" y="1960058"/>
              <a:ext cx="22225" cy="14288"/>
            </a:xfrm>
            <a:custGeom>
              <a:avLst/>
              <a:gdLst>
                <a:gd name="T0" fmla="*/ 6 w 6"/>
                <a:gd name="T1" fmla="*/ 1 h 4"/>
                <a:gd name="T2" fmla="*/ 4 w 6"/>
                <a:gd name="T3" fmla="*/ 1 h 4"/>
                <a:gd name="T4" fmla="*/ 2 w 6"/>
                <a:gd name="T5" fmla="*/ 0 h 4"/>
                <a:gd name="T6" fmla="*/ 1 w 6"/>
                <a:gd name="T7" fmla="*/ 1 h 4"/>
                <a:gd name="T8" fmla="*/ 1 w 6"/>
                <a:gd name="T9" fmla="*/ 2 h 4"/>
                <a:gd name="T10" fmla="*/ 1 w 6"/>
                <a:gd name="T11" fmla="*/ 3 h 4"/>
                <a:gd name="T12" fmla="*/ 2 w 6"/>
                <a:gd name="T13" fmla="*/ 4 h 4"/>
                <a:gd name="T14" fmla="*/ 3 w 6"/>
                <a:gd name="T15" fmla="*/ 4 h 4"/>
                <a:gd name="T16" fmla="*/ 5 w 6"/>
                <a:gd name="T17" fmla="*/ 4 h 4"/>
                <a:gd name="T18" fmla="*/ 6 w 6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6" y="1"/>
                    <a:pt x="4" y="1"/>
                    <a:pt x="4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2" name="Freeform 132"/>
            <p:cNvSpPr>
              <a:spLocks/>
            </p:cNvSpPr>
            <p:nvPr/>
          </p:nvSpPr>
          <p:spPr bwMode="auto">
            <a:xfrm>
              <a:off x="3813102" y="1914021"/>
              <a:ext cx="33338" cy="34925"/>
            </a:xfrm>
            <a:custGeom>
              <a:avLst/>
              <a:gdLst>
                <a:gd name="T0" fmla="*/ 6 w 9"/>
                <a:gd name="T1" fmla="*/ 3 h 9"/>
                <a:gd name="T2" fmla="*/ 9 w 9"/>
                <a:gd name="T3" fmla="*/ 1 h 9"/>
                <a:gd name="T4" fmla="*/ 8 w 9"/>
                <a:gd name="T5" fmla="*/ 0 h 9"/>
                <a:gd name="T6" fmla="*/ 8 w 9"/>
                <a:gd name="T7" fmla="*/ 1 h 9"/>
                <a:gd name="T8" fmla="*/ 4 w 9"/>
                <a:gd name="T9" fmla="*/ 2 h 9"/>
                <a:gd name="T10" fmla="*/ 2 w 9"/>
                <a:gd name="T11" fmla="*/ 3 h 9"/>
                <a:gd name="T12" fmla="*/ 1 w 9"/>
                <a:gd name="T13" fmla="*/ 7 h 9"/>
                <a:gd name="T14" fmla="*/ 2 w 9"/>
                <a:gd name="T15" fmla="*/ 8 h 9"/>
                <a:gd name="T16" fmla="*/ 4 w 9"/>
                <a:gd name="T17" fmla="*/ 9 h 9"/>
                <a:gd name="T18" fmla="*/ 3 w 9"/>
                <a:gd name="T19" fmla="*/ 6 h 9"/>
                <a:gd name="T20" fmla="*/ 6 w 9"/>
                <a:gd name="T2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9">
                  <a:moveTo>
                    <a:pt x="6" y="3"/>
                  </a:moveTo>
                  <a:cubicBezTo>
                    <a:pt x="6" y="3"/>
                    <a:pt x="9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"/>
                    <a:pt x="5" y="1"/>
                    <a:pt x="4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1" y="6"/>
                    <a:pt x="1" y="7"/>
                  </a:cubicBezTo>
                  <a:cubicBezTo>
                    <a:pt x="0" y="7"/>
                    <a:pt x="2" y="8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3" y="7"/>
                    <a:pt x="3" y="6"/>
                  </a:cubicBezTo>
                  <a:cubicBezTo>
                    <a:pt x="3" y="5"/>
                    <a:pt x="5" y="4"/>
                    <a:pt x="6" y="3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3" name="Freeform 133"/>
            <p:cNvSpPr>
              <a:spLocks/>
            </p:cNvSpPr>
            <p:nvPr/>
          </p:nvSpPr>
          <p:spPr bwMode="auto">
            <a:xfrm>
              <a:off x="3819452" y="1891796"/>
              <a:ext cx="11113" cy="11113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2 h 3"/>
                <a:gd name="T4" fmla="*/ 1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1" y="3"/>
                    <a:pt x="2" y="2"/>
                    <a:pt x="3" y="2"/>
                  </a:cubicBezTo>
                  <a:cubicBezTo>
                    <a:pt x="3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4" name="Freeform 134"/>
            <p:cNvSpPr>
              <a:spLocks/>
            </p:cNvSpPr>
            <p:nvPr/>
          </p:nvSpPr>
          <p:spPr bwMode="auto">
            <a:xfrm>
              <a:off x="3890889" y="1899733"/>
              <a:ext cx="15875" cy="3175"/>
            </a:xfrm>
            <a:custGeom>
              <a:avLst/>
              <a:gdLst>
                <a:gd name="T0" fmla="*/ 0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0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5" name="Freeform 135"/>
            <p:cNvSpPr>
              <a:spLocks/>
            </p:cNvSpPr>
            <p:nvPr/>
          </p:nvSpPr>
          <p:spPr bwMode="auto">
            <a:xfrm>
              <a:off x="3535289" y="1971171"/>
              <a:ext cx="14288" cy="7938"/>
            </a:xfrm>
            <a:custGeom>
              <a:avLst/>
              <a:gdLst>
                <a:gd name="T0" fmla="*/ 0 w 4"/>
                <a:gd name="T1" fmla="*/ 1 h 2"/>
                <a:gd name="T2" fmla="*/ 1 w 4"/>
                <a:gd name="T3" fmla="*/ 2 h 2"/>
                <a:gd name="T4" fmla="*/ 3 w 4"/>
                <a:gd name="T5" fmla="*/ 1 h 2"/>
                <a:gd name="T6" fmla="*/ 4 w 4"/>
                <a:gd name="T7" fmla="*/ 1 h 2"/>
                <a:gd name="T8" fmla="*/ 2 w 4"/>
                <a:gd name="T9" fmla="*/ 0 h 2"/>
                <a:gd name="T10" fmla="*/ 0 w 4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0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6" name="Freeform 136"/>
            <p:cNvSpPr>
              <a:spLocks/>
            </p:cNvSpPr>
            <p:nvPr/>
          </p:nvSpPr>
          <p:spPr bwMode="auto">
            <a:xfrm>
              <a:off x="3560689" y="2133096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7" name="Freeform 137"/>
            <p:cNvSpPr>
              <a:spLocks/>
            </p:cNvSpPr>
            <p:nvPr/>
          </p:nvSpPr>
          <p:spPr bwMode="auto">
            <a:xfrm>
              <a:off x="3519414" y="2120396"/>
              <a:ext cx="38100" cy="15875"/>
            </a:xfrm>
            <a:custGeom>
              <a:avLst/>
              <a:gdLst>
                <a:gd name="T0" fmla="*/ 6 w 10"/>
                <a:gd name="T1" fmla="*/ 2 h 4"/>
                <a:gd name="T2" fmla="*/ 6 w 10"/>
                <a:gd name="T3" fmla="*/ 3 h 4"/>
                <a:gd name="T4" fmla="*/ 8 w 10"/>
                <a:gd name="T5" fmla="*/ 4 h 4"/>
                <a:gd name="T6" fmla="*/ 10 w 10"/>
                <a:gd name="T7" fmla="*/ 4 h 4"/>
                <a:gd name="T8" fmla="*/ 8 w 10"/>
                <a:gd name="T9" fmla="*/ 2 h 4"/>
                <a:gd name="T10" fmla="*/ 7 w 10"/>
                <a:gd name="T11" fmla="*/ 1 h 4"/>
                <a:gd name="T12" fmla="*/ 5 w 10"/>
                <a:gd name="T13" fmla="*/ 0 h 4"/>
                <a:gd name="T14" fmla="*/ 2 w 10"/>
                <a:gd name="T15" fmla="*/ 0 h 4"/>
                <a:gd name="T16" fmla="*/ 0 w 10"/>
                <a:gd name="T17" fmla="*/ 1 h 4"/>
                <a:gd name="T18" fmla="*/ 2 w 10"/>
                <a:gd name="T19" fmla="*/ 1 h 4"/>
                <a:gd name="T20" fmla="*/ 4 w 10"/>
                <a:gd name="T21" fmla="*/ 1 h 4"/>
                <a:gd name="T22" fmla="*/ 6 w 10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4">
                  <a:moveTo>
                    <a:pt x="6" y="2"/>
                  </a:moveTo>
                  <a:cubicBezTo>
                    <a:pt x="7" y="2"/>
                    <a:pt x="6" y="3"/>
                    <a:pt x="6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9" y="2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5" y="2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8" name="Freeform 138"/>
            <p:cNvSpPr>
              <a:spLocks/>
            </p:cNvSpPr>
            <p:nvPr/>
          </p:nvSpPr>
          <p:spPr bwMode="auto">
            <a:xfrm>
              <a:off x="3535289" y="2133096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69" name="Freeform 139"/>
            <p:cNvSpPr>
              <a:spLocks/>
            </p:cNvSpPr>
            <p:nvPr/>
          </p:nvSpPr>
          <p:spPr bwMode="auto">
            <a:xfrm>
              <a:off x="3535289" y="2114046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0" name="Freeform 140"/>
            <p:cNvSpPr>
              <a:spLocks/>
            </p:cNvSpPr>
            <p:nvPr/>
          </p:nvSpPr>
          <p:spPr bwMode="auto">
            <a:xfrm>
              <a:off x="3541639" y="211404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1" name="Freeform 141"/>
            <p:cNvSpPr>
              <a:spLocks/>
            </p:cNvSpPr>
            <p:nvPr/>
          </p:nvSpPr>
          <p:spPr bwMode="auto">
            <a:xfrm>
              <a:off x="3546402" y="2117221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1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2" name="Freeform 142"/>
            <p:cNvSpPr>
              <a:spLocks/>
            </p:cNvSpPr>
            <p:nvPr/>
          </p:nvSpPr>
          <p:spPr bwMode="auto">
            <a:xfrm>
              <a:off x="4022652" y="2188658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1 h 3"/>
                <a:gd name="T4" fmla="*/ 0 w 3"/>
                <a:gd name="T5" fmla="*/ 1 h 3"/>
                <a:gd name="T6" fmla="*/ 1 w 3"/>
                <a:gd name="T7" fmla="*/ 2 h 3"/>
                <a:gd name="T8" fmla="*/ 3 w 3"/>
                <a:gd name="T9" fmla="*/ 3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3" name="Freeform 143"/>
            <p:cNvSpPr>
              <a:spLocks/>
            </p:cNvSpPr>
            <p:nvPr/>
          </p:nvSpPr>
          <p:spPr bwMode="auto">
            <a:xfrm>
              <a:off x="3447977" y="1929896"/>
              <a:ext cx="192088" cy="434975"/>
            </a:xfrm>
            <a:custGeom>
              <a:avLst/>
              <a:gdLst>
                <a:gd name="T0" fmla="*/ 28 w 51"/>
                <a:gd name="T1" fmla="*/ 86 h 116"/>
                <a:gd name="T2" fmla="*/ 28 w 51"/>
                <a:gd name="T3" fmla="*/ 93 h 116"/>
                <a:gd name="T4" fmla="*/ 28 w 51"/>
                <a:gd name="T5" fmla="*/ 103 h 116"/>
                <a:gd name="T6" fmla="*/ 27 w 51"/>
                <a:gd name="T7" fmla="*/ 110 h 116"/>
                <a:gd name="T8" fmla="*/ 30 w 51"/>
                <a:gd name="T9" fmla="*/ 116 h 116"/>
                <a:gd name="T10" fmla="*/ 33 w 51"/>
                <a:gd name="T11" fmla="*/ 115 h 116"/>
                <a:gd name="T12" fmla="*/ 33 w 51"/>
                <a:gd name="T13" fmla="*/ 110 h 116"/>
                <a:gd name="T14" fmla="*/ 35 w 51"/>
                <a:gd name="T15" fmla="*/ 103 h 116"/>
                <a:gd name="T16" fmla="*/ 39 w 51"/>
                <a:gd name="T17" fmla="*/ 97 h 116"/>
                <a:gd name="T18" fmla="*/ 42 w 51"/>
                <a:gd name="T19" fmla="*/ 93 h 116"/>
                <a:gd name="T20" fmla="*/ 46 w 51"/>
                <a:gd name="T21" fmla="*/ 88 h 116"/>
                <a:gd name="T22" fmla="*/ 49 w 51"/>
                <a:gd name="T23" fmla="*/ 81 h 116"/>
                <a:gd name="T24" fmla="*/ 51 w 51"/>
                <a:gd name="T25" fmla="*/ 76 h 116"/>
                <a:gd name="T26" fmla="*/ 49 w 51"/>
                <a:gd name="T27" fmla="*/ 72 h 116"/>
                <a:gd name="T28" fmla="*/ 43 w 51"/>
                <a:gd name="T29" fmla="*/ 70 h 116"/>
                <a:gd name="T30" fmla="*/ 36 w 51"/>
                <a:gd name="T31" fmla="*/ 63 h 116"/>
                <a:gd name="T32" fmla="*/ 30 w 51"/>
                <a:gd name="T33" fmla="*/ 59 h 116"/>
                <a:gd name="T34" fmla="*/ 26 w 51"/>
                <a:gd name="T35" fmla="*/ 59 h 116"/>
                <a:gd name="T36" fmla="*/ 20 w 51"/>
                <a:gd name="T37" fmla="*/ 61 h 116"/>
                <a:gd name="T38" fmla="*/ 17 w 51"/>
                <a:gd name="T39" fmla="*/ 53 h 116"/>
                <a:gd name="T40" fmla="*/ 11 w 51"/>
                <a:gd name="T41" fmla="*/ 51 h 116"/>
                <a:gd name="T42" fmla="*/ 17 w 51"/>
                <a:gd name="T43" fmla="*/ 46 h 116"/>
                <a:gd name="T44" fmla="*/ 22 w 51"/>
                <a:gd name="T45" fmla="*/ 47 h 116"/>
                <a:gd name="T46" fmla="*/ 25 w 51"/>
                <a:gd name="T47" fmla="*/ 40 h 116"/>
                <a:gd name="T48" fmla="*/ 29 w 51"/>
                <a:gd name="T49" fmla="*/ 35 h 116"/>
                <a:gd name="T50" fmla="*/ 33 w 51"/>
                <a:gd name="T51" fmla="*/ 32 h 116"/>
                <a:gd name="T52" fmla="*/ 35 w 51"/>
                <a:gd name="T53" fmla="*/ 28 h 116"/>
                <a:gd name="T54" fmla="*/ 38 w 51"/>
                <a:gd name="T55" fmla="*/ 28 h 116"/>
                <a:gd name="T56" fmla="*/ 40 w 51"/>
                <a:gd name="T57" fmla="*/ 30 h 116"/>
                <a:gd name="T58" fmla="*/ 39 w 51"/>
                <a:gd name="T59" fmla="*/ 24 h 116"/>
                <a:gd name="T60" fmla="*/ 37 w 51"/>
                <a:gd name="T61" fmla="*/ 19 h 116"/>
                <a:gd name="T62" fmla="*/ 33 w 51"/>
                <a:gd name="T63" fmla="*/ 17 h 116"/>
                <a:gd name="T64" fmla="*/ 29 w 51"/>
                <a:gd name="T65" fmla="*/ 14 h 116"/>
                <a:gd name="T66" fmla="*/ 26 w 51"/>
                <a:gd name="T67" fmla="*/ 20 h 116"/>
                <a:gd name="T68" fmla="*/ 24 w 51"/>
                <a:gd name="T69" fmla="*/ 22 h 116"/>
                <a:gd name="T70" fmla="*/ 20 w 51"/>
                <a:gd name="T71" fmla="*/ 19 h 116"/>
                <a:gd name="T72" fmla="*/ 20 w 51"/>
                <a:gd name="T73" fmla="*/ 14 h 116"/>
                <a:gd name="T74" fmla="*/ 26 w 51"/>
                <a:gd name="T75" fmla="*/ 9 h 116"/>
                <a:gd name="T76" fmla="*/ 28 w 51"/>
                <a:gd name="T77" fmla="*/ 5 h 116"/>
                <a:gd name="T78" fmla="*/ 32 w 51"/>
                <a:gd name="T79" fmla="*/ 8 h 116"/>
                <a:gd name="T80" fmla="*/ 34 w 51"/>
                <a:gd name="T81" fmla="*/ 14 h 116"/>
                <a:gd name="T82" fmla="*/ 37 w 51"/>
                <a:gd name="T83" fmla="*/ 10 h 116"/>
                <a:gd name="T84" fmla="*/ 37 w 51"/>
                <a:gd name="T85" fmla="*/ 8 h 116"/>
                <a:gd name="T86" fmla="*/ 35 w 51"/>
                <a:gd name="T87" fmla="*/ 4 h 116"/>
                <a:gd name="T88" fmla="*/ 29 w 51"/>
                <a:gd name="T89" fmla="*/ 2 h 116"/>
                <a:gd name="T90" fmla="*/ 24 w 51"/>
                <a:gd name="T91" fmla="*/ 3 h 116"/>
                <a:gd name="T92" fmla="*/ 23 w 51"/>
                <a:gd name="T93" fmla="*/ 6 h 116"/>
                <a:gd name="T94" fmla="*/ 20 w 51"/>
                <a:gd name="T95" fmla="*/ 4 h 116"/>
                <a:gd name="T96" fmla="*/ 18 w 51"/>
                <a:gd name="T97" fmla="*/ 6 h 116"/>
                <a:gd name="T98" fmla="*/ 15 w 51"/>
                <a:gd name="T99" fmla="*/ 10 h 116"/>
                <a:gd name="T100" fmla="*/ 12 w 51"/>
                <a:gd name="T101" fmla="*/ 15 h 116"/>
                <a:gd name="T102" fmla="*/ 9 w 51"/>
                <a:gd name="T103" fmla="*/ 20 h 116"/>
                <a:gd name="T104" fmla="*/ 6 w 51"/>
                <a:gd name="T105" fmla="*/ 25 h 116"/>
                <a:gd name="T106" fmla="*/ 4 w 51"/>
                <a:gd name="T107" fmla="*/ 31 h 116"/>
                <a:gd name="T108" fmla="*/ 2 w 51"/>
                <a:gd name="T109" fmla="*/ 39 h 116"/>
                <a:gd name="T110" fmla="*/ 1 w 51"/>
                <a:gd name="T111" fmla="*/ 49 h 116"/>
                <a:gd name="T112" fmla="*/ 3 w 51"/>
                <a:gd name="T113" fmla="*/ 48 h 116"/>
                <a:gd name="T114" fmla="*/ 11 w 51"/>
                <a:gd name="T115" fmla="*/ 56 h 116"/>
                <a:gd name="T116" fmla="*/ 17 w 51"/>
                <a:gd name="T117" fmla="*/ 60 h 116"/>
                <a:gd name="T118" fmla="*/ 21 w 51"/>
                <a:gd name="T119" fmla="*/ 63 h 116"/>
                <a:gd name="T120" fmla="*/ 22 w 51"/>
                <a:gd name="T121" fmla="*/ 69 h 116"/>
                <a:gd name="T122" fmla="*/ 22 w 51"/>
                <a:gd name="T123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" h="116">
                  <a:moveTo>
                    <a:pt x="24" y="80"/>
                  </a:moveTo>
                  <a:cubicBezTo>
                    <a:pt x="24" y="80"/>
                    <a:pt x="25" y="82"/>
                    <a:pt x="26" y="82"/>
                  </a:cubicBezTo>
                  <a:cubicBezTo>
                    <a:pt x="26" y="83"/>
                    <a:pt x="27" y="85"/>
                    <a:pt x="28" y="86"/>
                  </a:cubicBezTo>
                  <a:cubicBezTo>
                    <a:pt x="28" y="87"/>
                    <a:pt x="28" y="88"/>
                    <a:pt x="28" y="88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8" y="90"/>
                    <a:pt x="28" y="92"/>
                    <a:pt x="28" y="93"/>
                  </a:cubicBezTo>
                  <a:cubicBezTo>
                    <a:pt x="28" y="94"/>
                    <a:pt x="27" y="97"/>
                    <a:pt x="27" y="98"/>
                  </a:cubicBezTo>
                  <a:cubicBezTo>
                    <a:pt x="27" y="100"/>
                    <a:pt x="27" y="102"/>
                    <a:pt x="28" y="101"/>
                  </a:cubicBezTo>
                  <a:cubicBezTo>
                    <a:pt x="28" y="101"/>
                    <a:pt x="28" y="103"/>
                    <a:pt x="28" y="103"/>
                  </a:cubicBezTo>
                  <a:cubicBezTo>
                    <a:pt x="27" y="103"/>
                    <a:pt x="27" y="104"/>
                    <a:pt x="27" y="104"/>
                  </a:cubicBezTo>
                  <a:cubicBezTo>
                    <a:pt x="27" y="104"/>
                    <a:pt x="27" y="105"/>
                    <a:pt x="27" y="106"/>
                  </a:cubicBezTo>
                  <a:cubicBezTo>
                    <a:pt x="27" y="106"/>
                    <a:pt x="27" y="109"/>
                    <a:pt x="27" y="110"/>
                  </a:cubicBezTo>
                  <a:cubicBezTo>
                    <a:pt x="27" y="111"/>
                    <a:pt x="29" y="113"/>
                    <a:pt x="29" y="113"/>
                  </a:cubicBezTo>
                  <a:cubicBezTo>
                    <a:pt x="29" y="114"/>
                    <a:pt x="29" y="115"/>
                    <a:pt x="29" y="115"/>
                  </a:cubicBezTo>
                  <a:cubicBezTo>
                    <a:pt x="29" y="115"/>
                    <a:pt x="30" y="116"/>
                    <a:pt x="30" y="116"/>
                  </a:cubicBezTo>
                  <a:cubicBezTo>
                    <a:pt x="30" y="116"/>
                    <a:pt x="30" y="116"/>
                    <a:pt x="31" y="116"/>
                  </a:cubicBezTo>
                  <a:cubicBezTo>
                    <a:pt x="31" y="116"/>
                    <a:pt x="33" y="116"/>
                    <a:pt x="33" y="116"/>
                  </a:cubicBezTo>
                  <a:cubicBezTo>
                    <a:pt x="34" y="116"/>
                    <a:pt x="33" y="116"/>
                    <a:pt x="33" y="115"/>
                  </a:cubicBezTo>
                  <a:cubicBezTo>
                    <a:pt x="33" y="115"/>
                    <a:pt x="32" y="114"/>
                    <a:pt x="32" y="114"/>
                  </a:cubicBezTo>
                  <a:cubicBezTo>
                    <a:pt x="32" y="113"/>
                    <a:pt x="32" y="112"/>
                    <a:pt x="32" y="111"/>
                  </a:cubicBezTo>
                  <a:cubicBezTo>
                    <a:pt x="32" y="111"/>
                    <a:pt x="33" y="110"/>
                    <a:pt x="33" y="110"/>
                  </a:cubicBezTo>
                  <a:cubicBezTo>
                    <a:pt x="33" y="110"/>
                    <a:pt x="34" y="108"/>
                    <a:pt x="33" y="108"/>
                  </a:cubicBezTo>
                  <a:cubicBezTo>
                    <a:pt x="33" y="108"/>
                    <a:pt x="33" y="106"/>
                    <a:pt x="33" y="105"/>
                  </a:cubicBezTo>
                  <a:cubicBezTo>
                    <a:pt x="33" y="104"/>
                    <a:pt x="35" y="103"/>
                    <a:pt x="35" y="103"/>
                  </a:cubicBezTo>
                  <a:cubicBezTo>
                    <a:pt x="35" y="102"/>
                    <a:pt x="37" y="101"/>
                    <a:pt x="37" y="101"/>
                  </a:cubicBezTo>
                  <a:cubicBezTo>
                    <a:pt x="38" y="101"/>
                    <a:pt x="38" y="99"/>
                    <a:pt x="38" y="98"/>
                  </a:cubicBezTo>
                  <a:cubicBezTo>
                    <a:pt x="38" y="98"/>
                    <a:pt x="39" y="97"/>
                    <a:pt x="39" y="97"/>
                  </a:cubicBezTo>
                  <a:cubicBezTo>
                    <a:pt x="39" y="97"/>
                    <a:pt x="40" y="97"/>
                    <a:pt x="40" y="97"/>
                  </a:cubicBezTo>
                  <a:cubicBezTo>
                    <a:pt x="40" y="97"/>
                    <a:pt x="41" y="96"/>
                    <a:pt x="41" y="96"/>
                  </a:cubicBezTo>
                  <a:cubicBezTo>
                    <a:pt x="41" y="96"/>
                    <a:pt x="42" y="94"/>
                    <a:pt x="42" y="93"/>
                  </a:cubicBezTo>
                  <a:cubicBezTo>
                    <a:pt x="43" y="93"/>
                    <a:pt x="43" y="92"/>
                    <a:pt x="43" y="91"/>
                  </a:cubicBezTo>
                  <a:cubicBezTo>
                    <a:pt x="43" y="91"/>
                    <a:pt x="44" y="90"/>
                    <a:pt x="44" y="89"/>
                  </a:cubicBezTo>
                  <a:cubicBezTo>
                    <a:pt x="44" y="89"/>
                    <a:pt x="46" y="88"/>
                    <a:pt x="46" y="88"/>
                  </a:cubicBezTo>
                  <a:cubicBezTo>
                    <a:pt x="47" y="88"/>
                    <a:pt x="47" y="85"/>
                    <a:pt x="47" y="84"/>
                  </a:cubicBezTo>
                  <a:cubicBezTo>
                    <a:pt x="47" y="83"/>
                    <a:pt x="48" y="82"/>
                    <a:pt x="48" y="81"/>
                  </a:cubicBezTo>
                  <a:cubicBezTo>
                    <a:pt x="48" y="81"/>
                    <a:pt x="48" y="81"/>
                    <a:pt x="49" y="81"/>
                  </a:cubicBezTo>
                  <a:cubicBezTo>
                    <a:pt x="49" y="81"/>
                    <a:pt x="49" y="79"/>
                    <a:pt x="49" y="79"/>
                  </a:cubicBezTo>
                  <a:cubicBezTo>
                    <a:pt x="50" y="79"/>
                    <a:pt x="51" y="77"/>
                    <a:pt x="51" y="77"/>
                  </a:cubicBezTo>
                  <a:cubicBezTo>
                    <a:pt x="51" y="77"/>
                    <a:pt x="51" y="76"/>
                    <a:pt x="51" y="76"/>
                  </a:cubicBezTo>
                  <a:cubicBezTo>
                    <a:pt x="51" y="76"/>
                    <a:pt x="51" y="76"/>
                    <a:pt x="51" y="75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73"/>
                    <a:pt x="50" y="72"/>
                    <a:pt x="49" y="72"/>
                  </a:cubicBezTo>
                  <a:cubicBezTo>
                    <a:pt x="49" y="72"/>
                    <a:pt x="48" y="71"/>
                    <a:pt x="48" y="71"/>
                  </a:cubicBezTo>
                  <a:cubicBezTo>
                    <a:pt x="47" y="71"/>
                    <a:pt x="46" y="71"/>
                    <a:pt x="45" y="71"/>
                  </a:cubicBezTo>
                  <a:cubicBezTo>
                    <a:pt x="45" y="71"/>
                    <a:pt x="44" y="70"/>
                    <a:pt x="43" y="70"/>
                  </a:cubicBezTo>
                  <a:cubicBezTo>
                    <a:pt x="43" y="69"/>
                    <a:pt x="41" y="69"/>
                    <a:pt x="41" y="69"/>
                  </a:cubicBezTo>
                  <a:cubicBezTo>
                    <a:pt x="41" y="69"/>
                    <a:pt x="40" y="67"/>
                    <a:pt x="39" y="66"/>
                  </a:cubicBezTo>
                  <a:cubicBezTo>
                    <a:pt x="38" y="65"/>
                    <a:pt x="36" y="64"/>
                    <a:pt x="36" y="63"/>
                  </a:cubicBezTo>
                  <a:cubicBezTo>
                    <a:pt x="36" y="63"/>
                    <a:pt x="34" y="61"/>
                    <a:pt x="33" y="61"/>
                  </a:cubicBezTo>
                  <a:cubicBezTo>
                    <a:pt x="32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59"/>
                  </a:cubicBezTo>
                  <a:cubicBezTo>
                    <a:pt x="29" y="59"/>
                    <a:pt x="28" y="59"/>
                    <a:pt x="28" y="59"/>
                  </a:cubicBezTo>
                  <a:cubicBezTo>
                    <a:pt x="28" y="59"/>
                    <a:pt x="27" y="59"/>
                    <a:pt x="27" y="59"/>
                  </a:cubicBezTo>
                  <a:cubicBezTo>
                    <a:pt x="27" y="59"/>
                    <a:pt x="26" y="59"/>
                    <a:pt x="26" y="59"/>
                  </a:cubicBezTo>
                  <a:cubicBezTo>
                    <a:pt x="25" y="59"/>
                    <a:pt x="24" y="61"/>
                    <a:pt x="24" y="61"/>
                  </a:cubicBezTo>
                  <a:cubicBezTo>
                    <a:pt x="23" y="62"/>
                    <a:pt x="23" y="61"/>
                    <a:pt x="22" y="61"/>
                  </a:cubicBezTo>
                  <a:cubicBezTo>
                    <a:pt x="22" y="60"/>
                    <a:pt x="21" y="61"/>
                    <a:pt x="20" y="61"/>
                  </a:cubicBezTo>
                  <a:cubicBezTo>
                    <a:pt x="20" y="61"/>
                    <a:pt x="19" y="59"/>
                    <a:pt x="20" y="58"/>
                  </a:cubicBezTo>
                  <a:cubicBezTo>
                    <a:pt x="20" y="58"/>
                    <a:pt x="19" y="56"/>
                    <a:pt x="18" y="56"/>
                  </a:cubicBezTo>
                  <a:cubicBezTo>
                    <a:pt x="17" y="56"/>
                    <a:pt x="17" y="54"/>
                    <a:pt x="17" y="53"/>
                  </a:cubicBezTo>
                  <a:cubicBezTo>
                    <a:pt x="17" y="52"/>
                    <a:pt x="16" y="52"/>
                    <a:pt x="15" y="52"/>
                  </a:cubicBezTo>
                  <a:cubicBezTo>
                    <a:pt x="15" y="52"/>
                    <a:pt x="14" y="53"/>
                    <a:pt x="14" y="53"/>
                  </a:cubicBezTo>
                  <a:cubicBezTo>
                    <a:pt x="14" y="54"/>
                    <a:pt x="10" y="53"/>
                    <a:pt x="11" y="51"/>
                  </a:cubicBezTo>
                  <a:cubicBezTo>
                    <a:pt x="11" y="48"/>
                    <a:pt x="13" y="46"/>
                    <a:pt x="13" y="46"/>
                  </a:cubicBezTo>
                  <a:cubicBezTo>
                    <a:pt x="13" y="46"/>
                    <a:pt x="16" y="46"/>
                    <a:pt x="16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9" y="46"/>
                    <a:pt x="20" y="46"/>
                  </a:cubicBezTo>
                  <a:cubicBezTo>
                    <a:pt x="20" y="46"/>
                    <a:pt x="21" y="48"/>
                    <a:pt x="22" y="49"/>
                  </a:cubicBezTo>
                  <a:cubicBezTo>
                    <a:pt x="22" y="49"/>
                    <a:pt x="22" y="47"/>
                    <a:pt x="22" y="47"/>
                  </a:cubicBezTo>
                  <a:cubicBezTo>
                    <a:pt x="23" y="46"/>
                    <a:pt x="22" y="45"/>
                    <a:pt x="22" y="45"/>
                  </a:cubicBezTo>
                  <a:cubicBezTo>
                    <a:pt x="22" y="45"/>
                    <a:pt x="23" y="42"/>
                    <a:pt x="24" y="42"/>
                  </a:cubicBezTo>
                  <a:cubicBezTo>
                    <a:pt x="25" y="41"/>
                    <a:pt x="26" y="40"/>
                    <a:pt x="25" y="40"/>
                  </a:cubicBezTo>
                  <a:cubicBezTo>
                    <a:pt x="25" y="40"/>
                    <a:pt x="26" y="39"/>
                    <a:pt x="26" y="39"/>
                  </a:cubicBezTo>
                  <a:cubicBezTo>
                    <a:pt x="27" y="39"/>
                    <a:pt x="26" y="37"/>
                    <a:pt x="27" y="37"/>
                  </a:cubicBezTo>
                  <a:cubicBezTo>
                    <a:pt x="27" y="36"/>
                    <a:pt x="29" y="35"/>
                    <a:pt x="29" y="35"/>
                  </a:cubicBezTo>
                  <a:cubicBezTo>
                    <a:pt x="30" y="35"/>
                    <a:pt x="30" y="34"/>
                    <a:pt x="30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3" y="31"/>
                    <a:pt x="33" y="32"/>
                    <a:pt x="33" y="32"/>
                  </a:cubicBezTo>
                  <a:cubicBezTo>
                    <a:pt x="33" y="32"/>
                    <a:pt x="34" y="31"/>
                    <a:pt x="35" y="31"/>
                  </a:cubicBezTo>
                  <a:cubicBezTo>
                    <a:pt x="35" y="31"/>
                    <a:pt x="35" y="30"/>
                    <a:pt x="34" y="30"/>
                  </a:cubicBezTo>
                  <a:cubicBezTo>
                    <a:pt x="34" y="29"/>
                    <a:pt x="34" y="28"/>
                    <a:pt x="35" y="28"/>
                  </a:cubicBezTo>
                  <a:cubicBezTo>
                    <a:pt x="35" y="28"/>
                    <a:pt x="36" y="27"/>
                    <a:pt x="35" y="27"/>
                  </a:cubicBezTo>
                  <a:cubicBezTo>
                    <a:pt x="35" y="27"/>
                    <a:pt x="37" y="27"/>
                    <a:pt x="38" y="26"/>
                  </a:cubicBezTo>
                  <a:cubicBezTo>
                    <a:pt x="39" y="26"/>
                    <a:pt x="38" y="28"/>
                    <a:pt x="38" y="28"/>
                  </a:cubicBezTo>
                  <a:cubicBezTo>
                    <a:pt x="37" y="29"/>
                    <a:pt x="38" y="30"/>
                    <a:pt x="38" y="30"/>
                  </a:cubicBezTo>
                  <a:cubicBezTo>
                    <a:pt x="39" y="29"/>
                    <a:pt x="39" y="30"/>
                    <a:pt x="39" y="30"/>
                  </a:cubicBezTo>
                  <a:cubicBezTo>
                    <a:pt x="39" y="30"/>
                    <a:pt x="40" y="30"/>
                    <a:pt x="40" y="30"/>
                  </a:cubicBezTo>
                  <a:cubicBezTo>
                    <a:pt x="41" y="30"/>
                    <a:pt x="41" y="29"/>
                    <a:pt x="41" y="29"/>
                  </a:cubicBezTo>
                  <a:cubicBezTo>
                    <a:pt x="41" y="29"/>
                    <a:pt x="40" y="28"/>
                    <a:pt x="40" y="27"/>
                  </a:cubicBezTo>
                  <a:cubicBezTo>
                    <a:pt x="40" y="27"/>
                    <a:pt x="39" y="24"/>
                    <a:pt x="39" y="24"/>
                  </a:cubicBezTo>
                  <a:cubicBezTo>
                    <a:pt x="39" y="23"/>
                    <a:pt x="39" y="22"/>
                    <a:pt x="38" y="23"/>
                  </a:cubicBezTo>
                  <a:cubicBezTo>
                    <a:pt x="38" y="23"/>
                    <a:pt x="38" y="21"/>
                    <a:pt x="37" y="21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7" y="19"/>
                    <a:pt x="36" y="18"/>
                    <a:pt x="35" y="17"/>
                  </a:cubicBezTo>
                  <a:cubicBezTo>
                    <a:pt x="35" y="17"/>
                    <a:pt x="35" y="17"/>
                    <a:pt x="34" y="17"/>
                  </a:cubicBezTo>
                  <a:cubicBezTo>
                    <a:pt x="34" y="17"/>
                    <a:pt x="34" y="17"/>
                    <a:pt x="33" y="17"/>
                  </a:cubicBezTo>
                  <a:cubicBezTo>
                    <a:pt x="33" y="17"/>
                    <a:pt x="32" y="16"/>
                    <a:pt x="32" y="15"/>
                  </a:cubicBezTo>
                  <a:cubicBezTo>
                    <a:pt x="32" y="15"/>
                    <a:pt x="31" y="15"/>
                    <a:pt x="31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9" y="13"/>
                    <a:pt x="28" y="13"/>
                    <a:pt x="28" y="13"/>
                  </a:cubicBezTo>
                  <a:cubicBezTo>
                    <a:pt x="27" y="13"/>
                    <a:pt x="28" y="17"/>
                    <a:pt x="27" y="18"/>
                  </a:cubicBezTo>
                  <a:cubicBezTo>
                    <a:pt x="27" y="19"/>
                    <a:pt x="26" y="20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ubicBezTo>
                    <a:pt x="26" y="21"/>
                    <a:pt x="25" y="22"/>
                    <a:pt x="25" y="23"/>
                  </a:cubicBezTo>
                  <a:cubicBezTo>
                    <a:pt x="25" y="24"/>
                    <a:pt x="24" y="23"/>
                    <a:pt x="24" y="22"/>
                  </a:cubicBezTo>
                  <a:cubicBezTo>
                    <a:pt x="24" y="21"/>
                    <a:pt x="23" y="20"/>
                    <a:pt x="23" y="21"/>
                  </a:cubicBezTo>
                  <a:cubicBezTo>
                    <a:pt x="23" y="21"/>
                    <a:pt x="22" y="20"/>
                    <a:pt x="22" y="20"/>
                  </a:cubicBezTo>
                  <a:cubicBezTo>
                    <a:pt x="22" y="21"/>
                    <a:pt x="20" y="20"/>
                    <a:pt x="20" y="19"/>
                  </a:cubicBezTo>
                  <a:cubicBezTo>
                    <a:pt x="19" y="19"/>
                    <a:pt x="19" y="17"/>
                    <a:pt x="19" y="17"/>
                  </a:cubicBezTo>
                  <a:cubicBezTo>
                    <a:pt x="18" y="17"/>
                    <a:pt x="18" y="16"/>
                    <a:pt x="18" y="16"/>
                  </a:cubicBezTo>
                  <a:cubicBezTo>
                    <a:pt x="18" y="16"/>
                    <a:pt x="20" y="15"/>
                    <a:pt x="20" y="14"/>
                  </a:cubicBezTo>
                  <a:cubicBezTo>
                    <a:pt x="20" y="14"/>
                    <a:pt x="22" y="12"/>
                    <a:pt x="22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10"/>
                    <a:pt x="25" y="10"/>
                    <a:pt x="26" y="9"/>
                  </a:cubicBezTo>
                  <a:cubicBezTo>
                    <a:pt x="26" y="9"/>
                    <a:pt x="27" y="7"/>
                    <a:pt x="27" y="7"/>
                  </a:cubicBezTo>
                  <a:cubicBezTo>
                    <a:pt x="27" y="6"/>
                    <a:pt x="27" y="5"/>
                    <a:pt x="26" y="5"/>
                  </a:cubicBezTo>
                  <a:cubicBezTo>
                    <a:pt x="26" y="5"/>
                    <a:pt x="27" y="5"/>
                    <a:pt x="28" y="5"/>
                  </a:cubicBezTo>
                  <a:cubicBezTo>
                    <a:pt x="28" y="5"/>
                    <a:pt x="29" y="5"/>
                    <a:pt x="30" y="5"/>
                  </a:cubicBezTo>
                  <a:cubicBezTo>
                    <a:pt x="30" y="5"/>
                    <a:pt x="31" y="6"/>
                    <a:pt x="32" y="6"/>
                  </a:cubicBezTo>
                  <a:cubicBezTo>
                    <a:pt x="32" y="6"/>
                    <a:pt x="32" y="6"/>
                    <a:pt x="32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29" y="12"/>
                    <a:pt x="30" y="12"/>
                  </a:cubicBezTo>
                  <a:cubicBezTo>
                    <a:pt x="30" y="12"/>
                    <a:pt x="33" y="13"/>
                    <a:pt x="34" y="14"/>
                  </a:cubicBezTo>
                  <a:cubicBezTo>
                    <a:pt x="35" y="14"/>
                    <a:pt x="35" y="13"/>
                    <a:pt x="35" y="12"/>
                  </a:cubicBezTo>
                  <a:cubicBezTo>
                    <a:pt x="36" y="12"/>
                    <a:pt x="36" y="11"/>
                    <a:pt x="35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11"/>
                    <a:pt x="37" y="10"/>
                    <a:pt x="38" y="10"/>
                  </a:cubicBezTo>
                  <a:cubicBezTo>
                    <a:pt x="38" y="10"/>
                    <a:pt x="38" y="9"/>
                    <a:pt x="38" y="8"/>
                  </a:cubicBezTo>
                  <a:cubicBezTo>
                    <a:pt x="38" y="8"/>
                    <a:pt x="37" y="8"/>
                    <a:pt x="37" y="8"/>
                  </a:cubicBezTo>
                  <a:cubicBezTo>
                    <a:pt x="37" y="7"/>
                    <a:pt x="36" y="7"/>
                    <a:pt x="36" y="7"/>
                  </a:cubicBezTo>
                  <a:cubicBezTo>
                    <a:pt x="35" y="6"/>
                    <a:pt x="35" y="6"/>
                    <a:pt x="35" y="5"/>
                  </a:cubicBezTo>
                  <a:cubicBezTo>
                    <a:pt x="36" y="5"/>
                    <a:pt x="35" y="4"/>
                    <a:pt x="35" y="4"/>
                  </a:cubicBezTo>
                  <a:cubicBezTo>
                    <a:pt x="35" y="3"/>
                    <a:pt x="33" y="3"/>
                    <a:pt x="33" y="3"/>
                  </a:cubicBezTo>
                  <a:cubicBezTo>
                    <a:pt x="33" y="3"/>
                    <a:pt x="32" y="2"/>
                    <a:pt x="32" y="2"/>
                  </a:cubicBezTo>
                  <a:cubicBezTo>
                    <a:pt x="32" y="2"/>
                    <a:pt x="30" y="1"/>
                    <a:pt x="29" y="2"/>
                  </a:cubicBezTo>
                  <a:cubicBezTo>
                    <a:pt x="29" y="2"/>
                    <a:pt x="28" y="0"/>
                    <a:pt x="27" y="1"/>
                  </a:cubicBezTo>
                  <a:cubicBezTo>
                    <a:pt x="27" y="1"/>
                    <a:pt x="26" y="0"/>
                    <a:pt x="26" y="0"/>
                  </a:cubicBezTo>
                  <a:cubicBezTo>
                    <a:pt x="25" y="0"/>
                    <a:pt x="24" y="2"/>
                    <a:pt x="24" y="3"/>
                  </a:cubicBezTo>
                  <a:cubicBezTo>
                    <a:pt x="24" y="4"/>
                    <a:pt x="24" y="6"/>
                    <a:pt x="25" y="6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7"/>
                    <a:pt x="23" y="7"/>
                    <a:pt x="23" y="6"/>
                  </a:cubicBezTo>
                  <a:cubicBezTo>
                    <a:pt x="24" y="6"/>
                    <a:pt x="23" y="5"/>
                    <a:pt x="22" y="4"/>
                  </a:cubicBezTo>
                  <a:cubicBezTo>
                    <a:pt x="22" y="4"/>
                    <a:pt x="21" y="4"/>
                    <a:pt x="21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7"/>
                    <a:pt x="17" y="7"/>
                    <a:pt x="17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5" y="10"/>
                    <a:pt x="15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4" y="12"/>
                    <a:pt x="13" y="13"/>
                    <a:pt x="13" y="13"/>
                  </a:cubicBezTo>
                  <a:cubicBezTo>
                    <a:pt x="12" y="14"/>
                    <a:pt x="12" y="15"/>
                    <a:pt x="12" y="15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0" y="17"/>
                    <a:pt x="10" y="18"/>
                    <a:pt x="10" y="18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9" y="20"/>
                    <a:pt x="9" y="21"/>
                    <a:pt x="8" y="21"/>
                  </a:cubicBezTo>
                  <a:cubicBezTo>
                    <a:pt x="8" y="22"/>
                    <a:pt x="7" y="24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5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3"/>
                    <a:pt x="3" y="36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42"/>
                    <a:pt x="1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8"/>
                    <a:pt x="1" y="48"/>
                    <a:pt x="1" y="49"/>
                  </a:cubicBezTo>
                  <a:cubicBezTo>
                    <a:pt x="1" y="49"/>
                    <a:pt x="3" y="50"/>
                    <a:pt x="3" y="50"/>
                  </a:cubicBezTo>
                  <a:cubicBezTo>
                    <a:pt x="3" y="50"/>
                    <a:pt x="3" y="49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4" y="50"/>
                    <a:pt x="5" y="50"/>
                  </a:cubicBezTo>
                  <a:cubicBezTo>
                    <a:pt x="5" y="51"/>
                    <a:pt x="6" y="54"/>
                    <a:pt x="6" y="54"/>
                  </a:cubicBezTo>
                  <a:cubicBezTo>
                    <a:pt x="6" y="55"/>
                    <a:pt x="10" y="56"/>
                    <a:pt x="11" y="56"/>
                  </a:cubicBezTo>
                  <a:cubicBezTo>
                    <a:pt x="12" y="57"/>
                    <a:pt x="13" y="58"/>
                    <a:pt x="14" y="58"/>
                  </a:cubicBezTo>
                  <a:cubicBezTo>
                    <a:pt x="14" y="59"/>
                    <a:pt x="15" y="59"/>
                    <a:pt x="16" y="59"/>
                  </a:cubicBezTo>
                  <a:cubicBezTo>
                    <a:pt x="16" y="59"/>
                    <a:pt x="17" y="60"/>
                    <a:pt x="17" y="60"/>
                  </a:cubicBezTo>
                  <a:cubicBezTo>
                    <a:pt x="17" y="60"/>
                    <a:pt x="18" y="61"/>
                    <a:pt x="18" y="61"/>
                  </a:cubicBezTo>
                  <a:cubicBezTo>
                    <a:pt x="18" y="61"/>
                    <a:pt x="20" y="62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2" y="63"/>
                    <a:pt x="22" y="64"/>
                    <a:pt x="22" y="64"/>
                  </a:cubicBezTo>
                  <a:cubicBezTo>
                    <a:pt x="22" y="65"/>
                    <a:pt x="22" y="66"/>
                    <a:pt x="22" y="66"/>
                  </a:cubicBezTo>
                  <a:cubicBezTo>
                    <a:pt x="22" y="66"/>
                    <a:pt x="22" y="68"/>
                    <a:pt x="22" y="69"/>
                  </a:cubicBezTo>
                  <a:cubicBezTo>
                    <a:pt x="21" y="69"/>
                    <a:pt x="21" y="72"/>
                    <a:pt x="21" y="72"/>
                  </a:cubicBezTo>
                  <a:cubicBezTo>
                    <a:pt x="21" y="73"/>
                    <a:pt x="22" y="74"/>
                    <a:pt x="22" y="74"/>
                  </a:cubicBezTo>
                  <a:cubicBezTo>
                    <a:pt x="23" y="74"/>
                    <a:pt x="22" y="75"/>
                    <a:pt x="22" y="75"/>
                  </a:cubicBezTo>
                  <a:cubicBezTo>
                    <a:pt x="22" y="75"/>
                    <a:pt x="22" y="78"/>
                    <a:pt x="23" y="78"/>
                  </a:cubicBezTo>
                  <a:cubicBezTo>
                    <a:pt x="23" y="79"/>
                    <a:pt x="24" y="80"/>
                    <a:pt x="24" y="80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4" name="Freeform 144"/>
            <p:cNvSpPr>
              <a:spLocks/>
            </p:cNvSpPr>
            <p:nvPr/>
          </p:nvSpPr>
          <p:spPr bwMode="auto">
            <a:xfrm>
              <a:off x="3571802" y="20505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5" name="Freeform 145"/>
            <p:cNvSpPr>
              <a:spLocks/>
            </p:cNvSpPr>
            <p:nvPr/>
          </p:nvSpPr>
          <p:spPr bwMode="auto">
            <a:xfrm>
              <a:off x="3541639" y="1883858"/>
              <a:ext cx="60325" cy="41275"/>
            </a:xfrm>
            <a:custGeom>
              <a:avLst/>
              <a:gdLst>
                <a:gd name="T0" fmla="*/ 3 w 16"/>
                <a:gd name="T1" fmla="*/ 11 h 11"/>
                <a:gd name="T2" fmla="*/ 5 w 16"/>
                <a:gd name="T3" fmla="*/ 10 h 11"/>
                <a:gd name="T4" fmla="*/ 5 w 16"/>
                <a:gd name="T5" fmla="*/ 9 h 11"/>
                <a:gd name="T6" fmla="*/ 6 w 16"/>
                <a:gd name="T7" fmla="*/ 9 h 11"/>
                <a:gd name="T8" fmla="*/ 7 w 16"/>
                <a:gd name="T9" fmla="*/ 7 h 11"/>
                <a:gd name="T10" fmla="*/ 10 w 16"/>
                <a:gd name="T11" fmla="*/ 5 h 11"/>
                <a:gd name="T12" fmla="*/ 12 w 16"/>
                <a:gd name="T13" fmla="*/ 4 h 11"/>
                <a:gd name="T14" fmla="*/ 13 w 16"/>
                <a:gd name="T15" fmla="*/ 2 h 11"/>
                <a:gd name="T16" fmla="*/ 15 w 16"/>
                <a:gd name="T17" fmla="*/ 1 h 11"/>
                <a:gd name="T18" fmla="*/ 16 w 16"/>
                <a:gd name="T19" fmla="*/ 0 h 11"/>
                <a:gd name="T20" fmla="*/ 9 w 16"/>
                <a:gd name="T21" fmla="*/ 3 h 11"/>
                <a:gd name="T22" fmla="*/ 9 w 16"/>
                <a:gd name="T23" fmla="*/ 3 h 11"/>
                <a:gd name="T24" fmla="*/ 7 w 16"/>
                <a:gd name="T25" fmla="*/ 5 h 11"/>
                <a:gd name="T26" fmla="*/ 5 w 16"/>
                <a:gd name="T27" fmla="*/ 7 h 11"/>
                <a:gd name="T28" fmla="*/ 4 w 16"/>
                <a:gd name="T29" fmla="*/ 7 h 11"/>
                <a:gd name="T30" fmla="*/ 2 w 16"/>
                <a:gd name="T31" fmla="*/ 9 h 11"/>
                <a:gd name="T32" fmla="*/ 2 w 16"/>
                <a:gd name="T33" fmla="*/ 9 h 11"/>
                <a:gd name="T34" fmla="*/ 0 w 16"/>
                <a:gd name="T35" fmla="*/ 11 h 11"/>
                <a:gd name="T36" fmla="*/ 3 w 16"/>
                <a:gd name="T3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4" y="11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7" y="7"/>
                    <a:pt x="7" y="7"/>
                  </a:cubicBezTo>
                  <a:cubicBezTo>
                    <a:pt x="7" y="6"/>
                    <a:pt x="10" y="6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3" y="2"/>
                    <a:pt x="15" y="1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6" y="0"/>
                    <a:pt x="12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8"/>
                    <a:pt x="3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6" name="Freeform 146"/>
            <p:cNvSpPr>
              <a:spLocks/>
            </p:cNvSpPr>
            <p:nvPr/>
          </p:nvSpPr>
          <p:spPr bwMode="auto">
            <a:xfrm>
              <a:off x="3681339" y="1952121"/>
              <a:ext cx="63500" cy="123825"/>
            </a:xfrm>
            <a:custGeom>
              <a:avLst/>
              <a:gdLst>
                <a:gd name="T0" fmla="*/ 16 w 17"/>
                <a:gd name="T1" fmla="*/ 31 h 33"/>
                <a:gd name="T2" fmla="*/ 16 w 17"/>
                <a:gd name="T3" fmla="*/ 33 h 33"/>
                <a:gd name="T4" fmla="*/ 17 w 17"/>
                <a:gd name="T5" fmla="*/ 31 h 33"/>
                <a:gd name="T6" fmla="*/ 17 w 17"/>
                <a:gd name="T7" fmla="*/ 27 h 33"/>
                <a:gd name="T8" fmla="*/ 17 w 17"/>
                <a:gd name="T9" fmla="*/ 27 h 33"/>
                <a:gd name="T10" fmla="*/ 17 w 17"/>
                <a:gd name="T11" fmla="*/ 27 h 33"/>
                <a:gd name="T12" fmla="*/ 17 w 17"/>
                <a:gd name="T13" fmla="*/ 0 h 33"/>
                <a:gd name="T14" fmla="*/ 16 w 17"/>
                <a:gd name="T15" fmla="*/ 1 h 33"/>
                <a:gd name="T16" fmla="*/ 13 w 17"/>
                <a:gd name="T17" fmla="*/ 4 h 33"/>
                <a:gd name="T18" fmla="*/ 12 w 17"/>
                <a:gd name="T19" fmla="*/ 5 h 33"/>
                <a:gd name="T20" fmla="*/ 12 w 17"/>
                <a:gd name="T21" fmla="*/ 5 h 33"/>
                <a:gd name="T22" fmla="*/ 10 w 17"/>
                <a:gd name="T23" fmla="*/ 8 h 33"/>
                <a:gd name="T24" fmla="*/ 10 w 17"/>
                <a:gd name="T25" fmla="*/ 11 h 33"/>
                <a:gd name="T26" fmla="*/ 11 w 17"/>
                <a:gd name="T27" fmla="*/ 13 h 33"/>
                <a:gd name="T28" fmla="*/ 11 w 17"/>
                <a:gd name="T29" fmla="*/ 15 h 33"/>
                <a:gd name="T30" fmla="*/ 12 w 17"/>
                <a:gd name="T31" fmla="*/ 16 h 33"/>
                <a:gd name="T32" fmla="*/ 10 w 17"/>
                <a:gd name="T33" fmla="*/ 17 h 33"/>
                <a:gd name="T34" fmla="*/ 9 w 17"/>
                <a:gd name="T35" fmla="*/ 18 h 33"/>
                <a:gd name="T36" fmla="*/ 7 w 17"/>
                <a:gd name="T37" fmla="*/ 19 h 33"/>
                <a:gd name="T38" fmla="*/ 7 w 17"/>
                <a:gd name="T39" fmla="*/ 18 h 33"/>
                <a:gd name="T40" fmla="*/ 7 w 17"/>
                <a:gd name="T41" fmla="*/ 17 h 33"/>
                <a:gd name="T42" fmla="*/ 6 w 17"/>
                <a:gd name="T43" fmla="*/ 14 h 33"/>
                <a:gd name="T44" fmla="*/ 5 w 17"/>
                <a:gd name="T45" fmla="*/ 12 h 33"/>
                <a:gd name="T46" fmla="*/ 5 w 17"/>
                <a:gd name="T47" fmla="*/ 11 h 33"/>
                <a:gd name="T48" fmla="*/ 4 w 17"/>
                <a:gd name="T49" fmla="*/ 11 h 33"/>
                <a:gd name="T50" fmla="*/ 3 w 17"/>
                <a:gd name="T51" fmla="*/ 14 h 33"/>
                <a:gd name="T52" fmla="*/ 4 w 17"/>
                <a:gd name="T53" fmla="*/ 16 h 33"/>
                <a:gd name="T54" fmla="*/ 4 w 17"/>
                <a:gd name="T55" fmla="*/ 17 h 33"/>
                <a:gd name="T56" fmla="*/ 3 w 17"/>
                <a:gd name="T57" fmla="*/ 19 h 33"/>
                <a:gd name="T58" fmla="*/ 3 w 17"/>
                <a:gd name="T59" fmla="*/ 20 h 33"/>
                <a:gd name="T60" fmla="*/ 5 w 17"/>
                <a:gd name="T61" fmla="*/ 20 h 33"/>
                <a:gd name="T62" fmla="*/ 7 w 17"/>
                <a:gd name="T63" fmla="*/ 21 h 33"/>
                <a:gd name="T64" fmla="*/ 5 w 17"/>
                <a:gd name="T65" fmla="*/ 21 h 33"/>
                <a:gd name="T66" fmla="*/ 3 w 17"/>
                <a:gd name="T67" fmla="*/ 23 h 33"/>
                <a:gd name="T68" fmla="*/ 4 w 17"/>
                <a:gd name="T69" fmla="*/ 23 h 33"/>
                <a:gd name="T70" fmla="*/ 5 w 17"/>
                <a:gd name="T71" fmla="*/ 25 h 33"/>
                <a:gd name="T72" fmla="*/ 5 w 17"/>
                <a:gd name="T73" fmla="*/ 26 h 33"/>
                <a:gd name="T74" fmla="*/ 2 w 17"/>
                <a:gd name="T75" fmla="*/ 27 h 33"/>
                <a:gd name="T76" fmla="*/ 1 w 17"/>
                <a:gd name="T77" fmla="*/ 29 h 33"/>
                <a:gd name="T78" fmla="*/ 1 w 17"/>
                <a:gd name="T79" fmla="*/ 32 h 33"/>
                <a:gd name="T80" fmla="*/ 3 w 17"/>
                <a:gd name="T81" fmla="*/ 33 h 33"/>
                <a:gd name="T82" fmla="*/ 5 w 17"/>
                <a:gd name="T83" fmla="*/ 33 h 33"/>
                <a:gd name="T84" fmla="*/ 7 w 17"/>
                <a:gd name="T85" fmla="*/ 31 h 33"/>
                <a:gd name="T86" fmla="*/ 9 w 17"/>
                <a:gd name="T87" fmla="*/ 28 h 33"/>
                <a:gd name="T88" fmla="*/ 11 w 17"/>
                <a:gd name="T89" fmla="*/ 27 h 33"/>
                <a:gd name="T90" fmla="*/ 12 w 17"/>
                <a:gd name="T91" fmla="*/ 29 h 33"/>
                <a:gd name="T92" fmla="*/ 13 w 17"/>
                <a:gd name="T93" fmla="*/ 29 h 33"/>
                <a:gd name="T94" fmla="*/ 14 w 17"/>
                <a:gd name="T95" fmla="*/ 28 h 33"/>
                <a:gd name="T96" fmla="*/ 16 w 17"/>
                <a:gd name="T97" fmla="*/ 30 h 33"/>
                <a:gd name="T98" fmla="*/ 16 w 17"/>
                <a:gd name="T9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" h="33">
                  <a:moveTo>
                    <a:pt x="16" y="31"/>
                  </a:moveTo>
                  <a:cubicBezTo>
                    <a:pt x="15" y="31"/>
                    <a:pt x="15" y="32"/>
                    <a:pt x="16" y="33"/>
                  </a:cubicBezTo>
                  <a:cubicBezTo>
                    <a:pt x="16" y="33"/>
                    <a:pt x="16" y="32"/>
                    <a:pt x="17" y="31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5" y="1"/>
                    <a:pt x="14" y="4"/>
                    <a:pt x="13" y="4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0" y="7"/>
                    <a:pt x="10" y="8"/>
                  </a:cubicBezTo>
                  <a:cubicBezTo>
                    <a:pt x="10" y="8"/>
                    <a:pt x="10" y="10"/>
                    <a:pt x="10" y="11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2" y="13"/>
                    <a:pt x="12" y="14"/>
                    <a:pt x="11" y="15"/>
                  </a:cubicBezTo>
                  <a:cubicBezTo>
                    <a:pt x="11" y="15"/>
                    <a:pt x="12" y="15"/>
                    <a:pt x="12" y="16"/>
                  </a:cubicBezTo>
                  <a:cubicBezTo>
                    <a:pt x="12" y="16"/>
                    <a:pt x="10" y="16"/>
                    <a:pt x="10" y="17"/>
                  </a:cubicBezTo>
                  <a:cubicBezTo>
                    <a:pt x="10" y="17"/>
                    <a:pt x="9" y="18"/>
                    <a:pt x="9" y="18"/>
                  </a:cubicBezTo>
                  <a:cubicBezTo>
                    <a:pt x="9" y="18"/>
                    <a:pt x="7" y="18"/>
                    <a:pt x="7" y="19"/>
                  </a:cubicBezTo>
                  <a:cubicBezTo>
                    <a:pt x="7" y="19"/>
                    <a:pt x="7" y="18"/>
                    <a:pt x="7" y="18"/>
                  </a:cubicBezTo>
                  <a:cubicBezTo>
                    <a:pt x="8" y="17"/>
                    <a:pt x="7" y="17"/>
                    <a:pt x="7" y="17"/>
                  </a:cubicBezTo>
                  <a:cubicBezTo>
                    <a:pt x="7" y="16"/>
                    <a:pt x="7" y="14"/>
                    <a:pt x="6" y="14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1"/>
                    <a:pt x="4" y="11"/>
                    <a:pt x="4" y="11"/>
                  </a:cubicBezTo>
                  <a:cubicBezTo>
                    <a:pt x="4" y="11"/>
                    <a:pt x="4" y="13"/>
                    <a:pt x="3" y="14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4" y="16"/>
                    <a:pt x="4" y="17"/>
                    <a:pt x="4" y="17"/>
                  </a:cubicBezTo>
                  <a:cubicBezTo>
                    <a:pt x="3" y="17"/>
                    <a:pt x="3" y="18"/>
                    <a:pt x="3" y="19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3" y="20"/>
                    <a:pt x="4" y="20"/>
                    <a:pt x="5" y="20"/>
                  </a:cubicBezTo>
                  <a:cubicBezTo>
                    <a:pt x="6" y="20"/>
                    <a:pt x="7" y="20"/>
                    <a:pt x="7" y="21"/>
                  </a:cubicBezTo>
                  <a:cubicBezTo>
                    <a:pt x="7" y="21"/>
                    <a:pt x="5" y="21"/>
                    <a:pt x="5" y="21"/>
                  </a:cubicBezTo>
                  <a:cubicBezTo>
                    <a:pt x="4" y="22"/>
                    <a:pt x="3" y="22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5" y="25"/>
                    <a:pt x="5" y="25"/>
                  </a:cubicBezTo>
                  <a:cubicBezTo>
                    <a:pt x="6" y="25"/>
                    <a:pt x="5" y="26"/>
                    <a:pt x="5" y="26"/>
                  </a:cubicBezTo>
                  <a:cubicBezTo>
                    <a:pt x="5" y="27"/>
                    <a:pt x="3" y="26"/>
                    <a:pt x="2" y="27"/>
                  </a:cubicBezTo>
                  <a:cubicBezTo>
                    <a:pt x="2" y="27"/>
                    <a:pt x="1" y="28"/>
                    <a:pt x="1" y="29"/>
                  </a:cubicBezTo>
                  <a:cubicBezTo>
                    <a:pt x="0" y="30"/>
                    <a:pt x="1" y="31"/>
                    <a:pt x="1" y="32"/>
                  </a:cubicBezTo>
                  <a:cubicBezTo>
                    <a:pt x="1" y="32"/>
                    <a:pt x="2" y="33"/>
                    <a:pt x="3" y="33"/>
                  </a:cubicBezTo>
                  <a:cubicBezTo>
                    <a:pt x="3" y="33"/>
                    <a:pt x="5" y="33"/>
                    <a:pt x="5" y="33"/>
                  </a:cubicBezTo>
                  <a:cubicBezTo>
                    <a:pt x="5" y="33"/>
                    <a:pt x="6" y="31"/>
                    <a:pt x="7" y="31"/>
                  </a:cubicBezTo>
                  <a:cubicBezTo>
                    <a:pt x="7" y="30"/>
                    <a:pt x="8" y="28"/>
                    <a:pt x="9" y="28"/>
                  </a:cubicBezTo>
                  <a:cubicBezTo>
                    <a:pt x="9" y="27"/>
                    <a:pt x="11" y="27"/>
                    <a:pt x="11" y="27"/>
                  </a:cubicBezTo>
                  <a:cubicBezTo>
                    <a:pt x="12" y="27"/>
                    <a:pt x="12" y="28"/>
                    <a:pt x="12" y="29"/>
                  </a:cubicBezTo>
                  <a:cubicBezTo>
                    <a:pt x="12" y="30"/>
                    <a:pt x="14" y="30"/>
                    <a:pt x="13" y="29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4" y="29"/>
                    <a:pt x="15" y="29"/>
                    <a:pt x="16" y="30"/>
                  </a:cubicBezTo>
                  <a:cubicBezTo>
                    <a:pt x="16" y="30"/>
                    <a:pt x="16" y="31"/>
                    <a:pt x="16" y="31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7" name="Freeform 147"/>
            <p:cNvSpPr>
              <a:spLocks/>
            </p:cNvSpPr>
            <p:nvPr/>
          </p:nvSpPr>
          <p:spPr bwMode="auto">
            <a:xfrm>
              <a:off x="3665464" y="2075946"/>
              <a:ext cx="79375" cy="203200"/>
            </a:xfrm>
            <a:custGeom>
              <a:avLst/>
              <a:gdLst>
                <a:gd name="T0" fmla="*/ 21 w 21"/>
                <a:gd name="T1" fmla="*/ 4 h 54"/>
                <a:gd name="T2" fmla="*/ 20 w 21"/>
                <a:gd name="T3" fmla="*/ 3 h 54"/>
                <a:gd name="T4" fmla="*/ 18 w 21"/>
                <a:gd name="T5" fmla="*/ 1 h 54"/>
                <a:gd name="T6" fmla="*/ 18 w 21"/>
                <a:gd name="T7" fmla="*/ 0 h 54"/>
                <a:gd name="T8" fmla="*/ 15 w 21"/>
                <a:gd name="T9" fmla="*/ 0 h 54"/>
                <a:gd name="T10" fmla="*/ 10 w 21"/>
                <a:gd name="T11" fmla="*/ 1 h 54"/>
                <a:gd name="T12" fmla="*/ 7 w 21"/>
                <a:gd name="T13" fmla="*/ 1 h 54"/>
                <a:gd name="T14" fmla="*/ 6 w 21"/>
                <a:gd name="T15" fmla="*/ 2 h 54"/>
                <a:gd name="T16" fmla="*/ 4 w 21"/>
                <a:gd name="T17" fmla="*/ 6 h 54"/>
                <a:gd name="T18" fmla="*/ 4 w 21"/>
                <a:gd name="T19" fmla="*/ 7 h 54"/>
                <a:gd name="T20" fmla="*/ 3 w 21"/>
                <a:gd name="T21" fmla="*/ 8 h 54"/>
                <a:gd name="T22" fmla="*/ 0 w 21"/>
                <a:gd name="T23" fmla="*/ 12 h 54"/>
                <a:gd name="T24" fmla="*/ 0 w 21"/>
                <a:gd name="T25" fmla="*/ 18 h 54"/>
                <a:gd name="T26" fmla="*/ 1 w 21"/>
                <a:gd name="T27" fmla="*/ 23 h 54"/>
                <a:gd name="T28" fmla="*/ 4 w 21"/>
                <a:gd name="T29" fmla="*/ 26 h 54"/>
                <a:gd name="T30" fmla="*/ 8 w 21"/>
                <a:gd name="T31" fmla="*/ 27 h 54"/>
                <a:gd name="T32" fmla="*/ 10 w 21"/>
                <a:gd name="T33" fmla="*/ 25 h 54"/>
                <a:gd name="T34" fmla="*/ 11 w 21"/>
                <a:gd name="T35" fmla="*/ 25 h 54"/>
                <a:gd name="T36" fmla="*/ 12 w 21"/>
                <a:gd name="T37" fmla="*/ 26 h 54"/>
                <a:gd name="T38" fmla="*/ 14 w 21"/>
                <a:gd name="T39" fmla="*/ 27 h 54"/>
                <a:gd name="T40" fmla="*/ 16 w 21"/>
                <a:gd name="T41" fmla="*/ 27 h 54"/>
                <a:gd name="T42" fmla="*/ 16 w 21"/>
                <a:gd name="T43" fmla="*/ 30 h 54"/>
                <a:gd name="T44" fmla="*/ 17 w 21"/>
                <a:gd name="T45" fmla="*/ 35 h 54"/>
                <a:gd name="T46" fmla="*/ 18 w 21"/>
                <a:gd name="T47" fmla="*/ 39 h 54"/>
                <a:gd name="T48" fmla="*/ 18 w 21"/>
                <a:gd name="T49" fmla="*/ 44 h 54"/>
                <a:gd name="T50" fmla="*/ 19 w 21"/>
                <a:gd name="T51" fmla="*/ 49 h 54"/>
                <a:gd name="T52" fmla="*/ 20 w 21"/>
                <a:gd name="T53" fmla="*/ 52 h 54"/>
                <a:gd name="T54" fmla="*/ 21 w 21"/>
                <a:gd name="T55" fmla="*/ 54 h 54"/>
                <a:gd name="T56" fmla="*/ 21 w 21"/>
                <a:gd name="T5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54">
                  <a:moveTo>
                    <a:pt x="21" y="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8" y="1"/>
                    <a:pt x="18" y="1"/>
                  </a:cubicBezTo>
                  <a:cubicBezTo>
                    <a:pt x="17" y="1"/>
                    <a:pt x="18" y="0"/>
                    <a:pt x="18" y="0"/>
                  </a:cubicBezTo>
                  <a:cubicBezTo>
                    <a:pt x="18" y="0"/>
                    <a:pt x="15" y="0"/>
                    <a:pt x="15" y="0"/>
                  </a:cubicBezTo>
                  <a:cubicBezTo>
                    <a:pt x="14" y="0"/>
                    <a:pt x="11" y="1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2"/>
                    <a:pt x="4" y="4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1" y="11"/>
                    <a:pt x="0" y="12"/>
                  </a:cubicBezTo>
                  <a:cubicBezTo>
                    <a:pt x="0" y="13"/>
                    <a:pt x="0" y="17"/>
                    <a:pt x="0" y="18"/>
                  </a:cubicBezTo>
                  <a:cubicBezTo>
                    <a:pt x="0" y="20"/>
                    <a:pt x="1" y="23"/>
                    <a:pt x="1" y="23"/>
                  </a:cubicBezTo>
                  <a:cubicBezTo>
                    <a:pt x="2" y="24"/>
                    <a:pt x="4" y="26"/>
                    <a:pt x="4" y="26"/>
                  </a:cubicBezTo>
                  <a:cubicBezTo>
                    <a:pt x="5" y="27"/>
                    <a:pt x="7" y="27"/>
                    <a:pt x="8" y="27"/>
                  </a:cubicBezTo>
                  <a:cubicBezTo>
                    <a:pt x="9" y="27"/>
                    <a:pt x="10" y="26"/>
                    <a:pt x="10" y="25"/>
                  </a:cubicBezTo>
                  <a:cubicBezTo>
                    <a:pt x="10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7"/>
                    <a:pt x="14" y="27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16" y="27"/>
                    <a:pt x="16" y="30"/>
                    <a:pt x="16" y="30"/>
                  </a:cubicBezTo>
                  <a:cubicBezTo>
                    <a:pt x="16" y="31"/>
                    <a:pt x="17" y="34"/>
                    <a:pt x="17" y="35"/>
                  </a:cubicBezTo>
                  <a:cubicBezTo>
                    <a:pt x="17" y="36"/>
                    <a:pt x="18" y="38"/>
                    <a:pt x="18" y="39"/>
                  </a:cubicBezTo>
                  <a:cubicBezTo>
                    <a:pt x="18" y="40"/>
                    <a:pt x="18" y="43"/>
                    <a:pt x="18" y="44"/>
                  </a:cubicBezTo>
                  <a:cubicBezTo>
                    <a:pt x="17" y="45"/>
                    <a:pt x="19" y="48"/>
                    <a:pt x="19" y="49"/>
                  </a:cubicBezTo>
                  <a:cubicBezTo>
                    <a:pt x="19" y="50"/>
                    <a:pt x="20" y="52"/>
                    <a:pt x="20" y="52"/>
                  </a:cubicBezTo>
                  <a:cubicBezTo>
                    <a:pt x="20" y="53"/>
                    <a:pt x="20" y="54"/>
                    <a:pt x="21" y="54"/>
                  </a:cubicBezTo>
                  <a:lnTo>
                    <a:pt x="21" y="4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8" name="Freeform 148"/>
            <p:cNvSpPr>
              <a:spLocks/>
            </p:cNvSpPr>
            <p:nvPr/>
          </p:nvSpPr>
          <p:spPr bwMode="auto">
            <a:xfrm>
              <a:off x="3590852" y="2345821"/>
              <a:ext cx="7938" cy="4763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79" name="Freeform 149"/>
            <p:cNvSpPr>
              <a:spLocks/>
            </p:cNvSpPr>
            <p:nvPr/>
          </p:nvSpPr>
          <p:spPr bwMode="auto">
            <a:xfrm>
              <a:off x="3576564" y="1877508"/>
              <a:ext cx="127000" cy="115888"/>
            </a:xfrm>
            <a:custGeom>
              <a:avLst/>
              <a:gdLst>
                <a:gd name="T0" fmla="*/ 26 w 34"/>
                <a:gd name="T1" fmla="*/ 18 h 31"/>
                <a:gd name="T2" fmla="*/ 27 w 34"/>
                <a:gd name="T3" fmla="*/ 17 h 31"/>
                <a:gd name="T4" fmla="*/ 27 w 34"/>
                <a:gd name="T5" fmla="*/ 17 h 31"/>
                <a:gd name="T6" fmla="*/ 28 w 34"/>
                <a:gd name="T7" fmla="*/ 16 h 31"/>
                <a:gd name="T8" fmla="*/ 29 w 34"/>
                <a:gd name="T9" fmla="*/ 13 h 31"/>
                <a:gd name="T10" fmla="*/ 30 w 34"/>
                <a:gd name="T11" fmla="*/ 11 h 31"/>
                <a:gd name="T12" fmla="*/ 30 w 34"/>
                <a:gd name="T13" fmla="*/ 9 h 31"/>
                <a:gd name="T14" fmla="*/ 30 w 34"/>
                <a:gd name="T15" fmla="*/ 8 h 31"/>
                <a:gd name="T16" fmla="*/ 30 w 34"/>
                <a:gd name="T17" fmla="*/ 7 h 31"/>
                <a:gd name="T18" fmla="*/ 31 w 34"/>
                <a:gd name="T19" fmla="*/ 6 h 31"/>
                <a:gd name="T20" fmla="*/ 33 w 34"/>
                <a:gd name="T21" fmla="*/ 5 h 31"/>
                <a:gd name="T22" fmla="*/ 33 w 34"/>
                <a:gd name="T23" fmla="*/ 4 h 31"/>
                <a:gd name="T24" fmla="*/ 31 w 34"/>
                <a:gd name="T25" fmla="*/ 3 h 31"/>
                <a:gd name="T26" fmla="*/ 29 w 34"/>
                <a:gd name="T27" fmla="*/ 3 h 31"/>
                <a:gd name="T28" fmla="*/ 29 w 34"/>
                <a:gd name="T29" fmla="*/ 2 h 31"/>
                <a:gd name="T30" fmla="*/ 29 w 34"/>
                <a:gd name="T31" fmla="*/ 1 h 31"/>
                <a:gd name="T32" fmla="*/ 26 w 34"/>
                <a:gd name="T33" fmla="*/ 1 h 31"/>
                <a:gd name="T34" fmla="*/ 24 w 34"/>
                <a:gd name="T35" fmla="*/ 0 h 31"/>
                <a:gd name="T36" fmla="*/ 21 w 34"/>
                <a:gd name="T37" fmla="*/ 1 h 31"/>
                <a:gd name="T38" fmla="*/ 16 w 34"/>
                <a:gd name="T39" fmla="*/ 1 h 31"/>
                <a:gd name="T40" fmla="*/ 15 w 34"/>
                <a:gd name="T41" fmla="*/ 3 h 31"/>
                <a:gd name="T42" fmla="*/ 12 w 34"/>
                <a:gd name="T43" fmla="*/ 3 h 31"/>
                <a:gd name="T44" fmla="*/ 6 w 34"/>
                <a:gd name="T45" fmla="*/ 5 h 31"/>
                <a:gd name="T46" fmla="*/ 4 w 34"/>
                <a:gd name="T47" fmla="*/ 7 h 31"/>
                <a:gd name="T48" fmla="*/ 3 w 34"/>
                <a:gd name="T49" fmla="*/ 8 h 31"/>
                <a:gd name="T50" fmla="*/ 0 w 34"/>
                <a:gd name="T51" fmla="*/ 9 h 31"/>
                <a:gd name="T52" fmla="*/ 1 w 34"/>
                <a:gd name="T53" fmla="*/ 9 h 31"/>
                <a:gd name="T54" fmla="*/ 2 w 34"/>
                <a:gd name="T55" fmla="*/ 10 h 31"/>
                <a:gd name="T56" fmla="*/ 4 w 34"/>
                <a:gd name="T57" fmla="*/ 10 h 31"/>
                <a:gd name="T58" fmla="*/ 2 w 34"/>
                <a:gd name="T59" fmla="*/ 10 h 31"/>
                <a:gd name="T60" fmla="*/ 2 w 34"/>
                <a:gd name="T61" fmla="*/ 12 h 31"/>
                <a:gd name="T62" fmla="*/ 4 w 34"/>
                <a:gd name="T63" fmla="*/ 12 h 31"/>
                <a:gd name="T64" fmla="*/ 7 w 34"/>
                <a:gd name="T65" fmla="*/ 12 h 31"/>
                <a:gd name="T66" fmla="*/ 8 w 34"/>
                <a:gd name="T67" fmla="*/ 15 h 31"/>
                <a:gd name="T68" fmla="*/ 8 w 34"/>
                <a:gd name="T69" fmla="*/ 17 h 31"/>
                <a:gd name="T70" fmla="*/ 10 w 34"/>
                <a:gd name="T71" fmla="*/ 17 h 31"/>
                <a:gd name="T72" fmla="*/ 9 w 34"/>
                <a:gd name="T73" fmla="*/ 18 h 31"/>
                <a:gd name="T74" fmla="*/ 10 w 34"/>
                <a:gd name="T75" fmla="*/ 20 h 31"/>
                <a:gd name="T76" fmla="*/ 10 w 34"/>
                <a:gd name="T77" fmla="*/ 21 h 31"/>
                <a:gd name="T78" fmla="*/ 9 w 34"/>
                <a:gd name="T79" fmla="*/ 22 h 31"/>
                <a:gd name="T80" fmla="*/ 10 w 34"/>
                <a:gd name="T81" fmla="*/ 27 h 31"/>
                <a:gd name="T82" fmla="*/ 12 w 34"/>
                <a:gd name="T83" fmla="*/ 30 h 31"/>
                <a:gd name="T84" fmla="*/ 13 w 34"/>
                <a:gd name="T85" fmla="*/ 30 h 31"/>
                <a:gd name="T86" fmla="*/ 14 w 34"/>
                <a:gd name="T87" fmla="*/ 30 h 31"/>
                <a:gd name="T88" fmla="*/ 15 w 34"/>
                <a:gd name="T89" fmla="*/ 28 h 31"/>
                <a:gd name="T90" fmla="*/ 17 w 34"/>
                <a:gd name="T91" fmla="*/ 24 h 31"/>
                <a:gd name="T92" fmla="*/ 19 w 34"/>
                <a:gd name="T93" fmla="*/ 24 h 31"/>
                <a:gd name="T94" fmla="*/ 20 w 34"/>
                <a:gd name="T95" fmla="*/ 23 h 31"/>
                <a:gd name="T96" fmla="*/ 23 w 34"/>
                <a:gd name="T97" fmla="*/ 22 h 31"/>
                <a:gd name="T98" fmla="*/ 25 w 34"/>
                <a:gd name="T99" fmla="*/ 19 h 31"/>
                <a:gd name="T100" fmla="*/ 24 w 34"/>
                <a:gd name="T101" fmla="*/ 19 h 31"/>
                <a:gd name="T102" fmla="*/ 24 w 34"/>
                <a:gd name="T103" fmla="*/ 18 h 31"/>
                <a:gd name="T104" fmla="*/ 26 w 34"/>
                <a:gd name="T105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" h="31">
                  <a:moveTo>
                    <a:pt x="26" y="18"/>
                  </a:moveTo>
                  <a:cubicBezTo>
                    <a:pt x="27" y="18"/>
                    <a:pt x="28" y="18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7" y="16"/>
                    <a:pt x="29" y="14"/>
                    <a:pt x="29" y="13"/>
                  </a:cubicBezTo>
                  <a:cubicBezTo>
                    <a:pt x="28" y="12"/>
                    <a:pt x="29" y="11"/>
                    <a:pt x="30" y="11"/>
                  </a:cubicBezTo>
                  <a:cubicBezTo>
                    <a:pt x="30" y="10"/>
                    <a:pt x="30" y="9"/>
                    <a:pt x="30" y="9"/>
                  </a:cubicBezTo>
                  <a:cubicBezTo>
                    <a:pt x="29" y="9"/>
                    <a:pt x="30" y="9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0" y="7"/>
                    <a:pt x="31" y="6"/>
                    <a:pt x="31" y="6"/>
                  </a:cubicBezTo>
                  <a:cubicBezTo>
                    <a:pt x="31" y="6"/>
                    <a:pt x="33" y="5"/>
                    <a:pt x="33" y="5"/>
                  </a:cubicBezTo>
                  <a:cubicBezTo>
                    <a:pt x="33" y="5"/>
                    <a:pt x="34" y="4"/>
                    <a:pt x="33" y="4"/>
                  </a:cubicBezTo>
                  <a:cubicBezTo>
                    <a:pt x="33" y="4"/>
                    <a:pt x="32" y="4"/>
                    <a:pt x="31" y="3"/>
                  </a:cubicBezTo>
                  <a:cubicBezTo>
                    <a:pt x="31" y="3"/>
                    <a:pt x="29" y="3"/>
                    <a:pt x="29" y="3"/>
                  </a:cubicBezTo>
                  <a:cubicBezTo>
                    <a:pt x="28" y="4"/>
                    <a:pt x="29" y="2"/>
                    <a:pt x="29" y="2"/>
                  </a:cubicBezTo>
                  <a:cubicBezTo>
                    <a:pt x="30" y="2"/>
                    <a:pt x="30" y="1"/>
                    <a:pt x="29" y="1"/>
                  </a:cubicBezTo>
                  <a:cubicBezTo>
                    <a:pt x="28" y="1"/>
                    <a:pt x="26" y="0"/>
                    <a:pt x="26" y="1"/>
                  </a:cubicBezTo>
                  <a:cubicBezTo>
                    <a:pt x="25" y="1"/>
                    <a:pt x="24" y="0"/>
                    <a:pt x="24" y="0"/>
                  </a:cubicBezTo>
                  <a:cubicBezTo>
                    <a:pt x="24" y="0"/>
                    <a:pt x="22" y="1"/>
                    <a:pt x="21" y="1"/>
                  </a:cubicBezTo>
                  <a:cubicBezTo>
                    <a:pt x="19" y="1"/>
                    <a:pt x="17" y="1"/>
                    <a:pt x="16" y="1"/>
                  </a:cubicBez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3" y="3"/>
                    <a:pt x="12" y="3"/>
                  </a:cubicBezTo>
                  <a:cubicBezTo>
                    <a:pt x="11" y="3"/>
                    <a:pt x="7" y="4"/>
                    <a:pt x="6" y="5"/>
                  </a:cubicBezTo>
                  <a:cubicBezTo>
                    <a:pt x="5" y="5"/>
                    <a:pt x="4" y="7"/>
                    <a:pt x="4" y="7"/>
                  </a:cubicBezTo>
                  <a:cubicBezTo>
                    <a:pt x="5" y="7"/>
                    <a:pt x="4" y="8"/>
                    <a:pt x="3" y="8"/>
                  </a:cubicBezTo>
                  <a:cubicBezTo>
                    <a:pt x="2" y="8"/>
                    <a:pt x="1" y="8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10"/>
                    <a:pt x="2" y="9"/>
                    <a:pt x="2" y="10"/>
                  </a:cubicBezTo>
                  <a:cubicBezTo>
                    <a:pt x="2" y="10"/>
                    <a:pt x="4" y="10"/>
                    <a:pt x="4" y="10"/>
                  </a:cubicBezTo>
                  <a:cubicBezTo>
                    <a:pt x="4" y="10"/>
                    <a:pt x="3" y="10"/>
                    <a:pt x="2" y="10"/>
                  </a:cubicBezTo>
                  <a:cubicBezTo>
                    <a:pt x="2" y="10"/>
                    <a:pt x="2" y="12"/>
                    <a:pt x="2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6" y="12"/>
                    <a:pt x="7" y="12"/>
                  </a:cubicBezTo>
                  <a:cubicBezTo>
                    <a:pt x="7" y="12"/>
                    <a:pt x="8" y="14"/>
                    <a:pt x="8" y="15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0" y="17"/>
                    <a:pt x="10" y="18"/>
                    <a:pt x="9" y="18"/>
                  </a:cubicBezTo>
                  <a:cubicBezTo>
                    <a:pt x="9" y="18"/>
                    <a:pt x="9" y="19"/>
                    <a:pt x="10" y="20"/>
                  </a:cubicBezTo>
                  <a:cubicBezTo>
                    <a:pt x="10" y="20"/>
                    <a:pt x="10" y="21"/>
                    <a:pt x="10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9" y="23"/>
                    <a:pt x="10" y="26"/>
                    <a:pt x="10" y="27"/>
                  </a:cubicBezTo>
                  <a:cubicBezTo>
                    <a:pt x="10" y="28"/>
                    <a:pt x="11" y="30"/>
                    <a:pt x="12" y="30"/>
                  </a:cubicBezTo>
                  <a:cubicBezTo>
                    <a:pt x="12" y="30"/>
                    <a:pt x="13" y="30"/>
                    <a:pt x="13" y="30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29"/>
                    <a:pt x="15" y="28"/>
                  </a:cubicBezTo>
                  <a:cubicBezTo>
                    <a:pt x="16" y="28"/>
                    <a:pt x="17" y="25"/>
                    <a:pt x="17" y="24"/>
                  </a:cubicBezTo>
                  <a:cubicBezTo>
                    <a:pt x="17" y="24"/>
                    <a:pt x="18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3"/>
                    <a:pt x="22" y="22"/>
                    <a:pt x="23" y="22"/>
                  </a:cubicBezTo>
                  <a:cubicBezTo>
                    <a:pt x="23" y="21"/>
                    <a:pt x="24" y="19"/>
                    <a:pt x="25" y="19"/>
                  </a:cubicBezTo>
                  <a:cubicBezTo>
                    <a:pt x="25" y="19"/>
                    <a:pt x="24" y="19"/>
                    <a:pt x="24" y="19"/>
                  </a:cubicBezTo>
                  <a:cubicBezTo>
                    <a:pt x="23" y="18"/>
                    <a:pt x="24" y="18"/>
                    <a:pt x="24" y="18"/>
                  </a:cubicBezTo>
                  <a:cubicBezTo>
                    <a:pt x="24" y="17"/>
                    <a:pt x="26" y="18"/>
                    <a:pt x="26" y="18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0" name="Freeform 150"/>
            <p:cNvSpPr>
              <a:spLocks/>
            </p:cNvSpPr>
            <p:nvPr/>
          </p:nvSpPr>
          <p:spPr bwMode="auto">
            <a:xfrm>
              <a:off x="3722614" y="1896558"/>
              <a:ext cx="22225" cy="25400"/>
            </a:xfrm>
            <a:custGeom>
              <a:avLst/>
              <a:gdLst>
                <a:gd name="T0" fmla="*/ 4 w 6"/>
                <a:gd name="T1" fmla="*/ 0 h 7"/>
                <a:gd name="T2" fmla="*/ 3 w 6"/>
                <a:gd name="T3" fmla="*/ 1 h 7"/>
                <a:gd name="T4" fmla="*/ 1 w 6"/>
                <a:gd name="T5" fmla="*/ 1 h 7"/>
                <a:gd name="T6" fmla="*/ 1 w 6"/>
                <a:gd name="T7" fmla="*/ 3 h 7"/>
                <a:gd name="T8" fmla="*/ 1 w 6"/>
                <a:gd name="T9" fmla="*/ 4 h 7"/>
                <a:gd name="T10" fmla="*/ 3 w 6"/>
                <a:gd name="T11" fmla="*/ 4 h 7"/>
                <a:gd name="T12" fmla="*/ 3 w 6"/>
                <a:gd name="T13" fmla="*/ 5 h 7"/>
                <a:gd name="T14" fmla="*/ 3 w 6"/>
                <a:gd name="T15" fmla="*/ 6 h 7"/>
                <a:gd name="T16" fmla="*/ 5 w 6"/>
                <a:gd name="T17" fmla="*/ 7 h 7"/>
                <a:gd name="T18" fmla="*/ 6 w 6"/>
                <a:gd name="T19" fmla="*/ 6 h 7"/>
                <a:gd name="T20" fmla="*/ 6 w 6"/>
                <a:gd name="T21" fmla="*/ 2 h 7"/>
                <a:gd name="T22" fmla="*/ 6 w 6"/>
                <a:gd name="T23" fmla="*/ 2 h 7"/>
                <a:gd name="T24" fmla="*/ 4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3" y="4"/>
                    <a:pt x="3" y="4"/>
                  </a:cubicBezTo>
                  <a:cubicBezTo>
                    <a:pt x="3" y="3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1" name="Freeform 151"/>
            <p:cNvSpPr>
              <a:spLocks/>
            </p:cNvSpPr>
            <p:nvPr/>
          </p:nvSpPr>
          <p:spPr bwMode="auto">
            <a:xfrm>
              <a:off x="3681339" y="2009271"/>
              <a:ext cx="11113" cy="11113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2 h 3"/>
                <a:gd name="T4" fmla="*/ 2 w 3"/>
                <a:gd name="T5" fmla="*/ 0 h 3"/>
                <a:gd name="T6" fmla="*/ 1 w 3"/>
                <a:gd name="T7" fmla="*/ 1 h 3"/>
                <a:gd name="T8" fmla="*/ 0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3" y="2"/>
                    <a:pt x="3" y="2"/>
                  </a:cubicBezTo>
                  <a:cubicBezTo>
                    <a:pt x="3" y="2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2" name="Freeform 152"/>
            <p:cNvSpPr>
              <a:spLocks/>
            </p:cNvSpPr>
            <p:nvPr/>
          </p:nvSpPr>
          <p:spPr bwMode="auto">
            <a:xfrm>
              <a:off x="3673402" y="1960058"/>
              <a:ext cx="22225" cy="14288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5 w 6"/>
                <a:gd name="T5" fmla="*/ 4 h 4"/>
                <a:gd name="T6" fmla="*/ 6 w 6"/>
                <a:gd name="T7" fmla="*/ 1 h 4"/>
                <a:gd name="T8" fmla="*/ 4 w 6"/>
                <a:gd name="T9" fmla="*/ 1 h 4"/>
                <a:gd name="T10" fmla="*/ 2 w 6"/>
                <a:gd name="T11" fmla="*/ 0 h 4"/>
                <a:gd name="T12" fmla="*/ 1 w 6"/>
                <a:gd name="T13" fmla="*/ 1 h 4"/>
                <a:gd name="T14" fmla="*/ 1 w 6"/>
                <a:gd name="T15" fmla="*/ 2 h 4"/>
                <a:gd name="T16" fmla="*/ 1 w 6"/>
                <a:gd name="T17" fmla="*/ 3 h 4"/>
                <a:gd name="T18" fmla="*/ 2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2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3" name="Freeform 153"/>
            <p:cNvSpPr>
              <a:spLocks/>
            </p:cNvSpPr>
            <p:nvPr/>
          </p:nvSpPr>
          <p:spPr bwMode="auto">
            <a:xfrm>
              <a:off x="3535289" y="1971171"/>
              <a:ext cx="14288" cy="7938"/>
            </a:xfrm>
            <a:custGeom>
              <a:avLst/>
              <a:gdLst>
                <a:gd name="T0" fmla="*/ 0 w 4"/>
                <a:gd name="T1" fmla="*/ 1 h 2"/>
                <a:gd name="T2" fmla="*/ 1 w 4"/>
                <a:gd name="T3" fmla="*/ 2 h 2"/>
                <a:gd name="T4" fmla="*/ 3 w 4"/>
                <a:gd name="T5" fmla="*/ 1 h 2"/>
                <a:gd name="T6" fmla="*/ 4 w 4"/>
                <a:gd name="T7" fmla="*/ 1 h 2"/>
                <a:gd name="T8" fmla="*/ 2 w 4"/>
                <a:gd name="T9" fmla="*/ 0 h 2"/>
                <a:gd name="T10" fmla="*/ 0 w 4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0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4" name="Freeform 154"/>
            <p:cNvSpPr>
              <a:spLocks/>
            </p:cNvSpPr>
            <p:nvPr/>
          </p:nvSpPr>
          <p:spPr bwMode="auto">
            <a:xfrm>
              <a:off x="3560689" y="2133096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1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5" name="Freeform 155"/>
            <p:cNvSpPr>
              <a:spLocks/>
            </p:cNvSpPr>
            <p:nvPr/>
          </p:nvSpPr>
          <p:spPr bwMode="auto">
            <a:xfrm>
              <a:off x="3519414" y="2120396"/>
              <a:ext cx="38100" cy="15875"/>
            </a:xfrm>
            <a:custGeom>
              <a:avLst/>
              <a:gdLst>
                <a:gd name="T0" fmla="*/ 6 w 10"/>
                <a:gd name="T1" fmla="*/ 2 h 4"/>
                <a:gd name="T2" fmla="*/ 6 w 10"/>
                <a:gd name="T3" fmla="*/ 3 h 4"/>
                <a:gd name="T4" fmla="*/ 8 w 10"/>
                <a:gd name="T5" fmla="*/ 4 h 4"/>
                <a:gd name="T6" fmla="*/ 10 w 10"/>
                <a:gd name="T7" fmla="*/ 4 h 4"/>
                <a:gd name="T8" fmla="*/ 8 w 10"/>
                <a:gd name="T9" fmla="*/ 2 h 4"/>
                <a:gd name="T10" fmla="*/ 7 w 10"/>
                <a:gd name="T11" fmla="*/ 1 h 4"/>
                <a:gd name="T12" fmla="*/ 5 w 10"/>
                <a:gd name="T13" fmla="*/ 0 h 4"/>
                <a:gd name="T14" fmla="*/ 2 w 10"/>
                <a:gd name="T15" fmla="*/ 0 h 4"/>
                <a:gd name="T16" fmla="*/ 0 w 10"/>
                <a:gd name="T17" fmla="*/ 1 h 4"/>
                <a:gd name="T18" fmla="*/ 2 w 10"/>
                <a:gd name="T19" fmla="*/ 1 h 4"/>
                <a:gd name="T20" fmla="*/ 4 w 10"/>
                <a:gd name="T21" fmla="*/ 1 h 4"/>
                <a:gd name="T22" fmla="*/ 6 w 10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4">
                  <a:moveTo>
                    <a:pt x="6" y="2"/>
                  </a:moveTo>
                  <a:cubicBezTo>
                    <a:pt x="7" y="2"/>
                    <a:pt x="6" y="3"/>
                    <a:pt x="6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9" y="2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5" y="2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6" name="Freeform 156"/>
            <p:cNvSpPr>
              <a:spLocks/>
            </p:cNvSpPr>
            <p:nvPr/>
          </p:nvSpPr>
          <p:spPr bwMode="auto">
            <a:xfrm>
              <a:off x="3535289" y="2133096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7" name="Freeform 157"/>
            <p:cNvSpPr>
              <a:spLocks/>
            </p:cNvSpPr>
            <p:nvPr/>
          </p:nvSpPr>
          <p:spPr bwMode="auto">
            <a:xfrm>
              <a:off x="3535289" y="2114046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8" name="Freeform 158"/>
            <p:cNvSpPr>
              <a:spLocks/>
            </p:cNvSpPr>
            <p:nvPr/>
          </p:nvSpPr>
          <p:spPr bwMode="auto">
            <a:xfrm>
              <a:off x="3541639" y="2114046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9" name="Freeform 159"/>
            <p:cNvSpPr>
              <a:spLocks/>
            </p:cNvSpPr>
            <p:nvPr/>
          </p:nvSpPr>
          <p:spPr bwMode="auto">
            <a:xfrm>
              <a:off x="3546402" y="2117221"/>
              <a:ext cx="6350" cy="7938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1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0" name="Freeform 160"/>
            <p:cNvSpPr>
              <a:spLocks/>
            </p:cNvSpPr>
            <p:nvPr/>
          </p:nvSpPr>
          <p:spPr bwMode="auto">
            <a:xfrm>
              <a:off x="3560689" y="1918783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1" name="Freeform 161"/>
            <p:cNvSpPr>
              <a:spLocks/>
            </p:cNvSpPr>
            <p:nvPr/>
          </p:nvSpPr>
          <p:spPr bwMode="auto">
            <a:xfrm>
              <a:off x="3594027" y="2015621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2" name="Freeform 162"/>
            <p:cNvSpPr>
              <a:spLocks/>
            </p:cNvSpPr>
            <p:nvPr/>
          </p:nvSpPr>
          <p:spPr bwMode="auto">
            <a:xfrm>
              <a:off x="2690739" y="2906208"/>
              <a:ext cx="550863" cy="446088"/>
            </a:xfrm>
            <a:custGeom>
              <a:avLst/>
              <a:gdLst>
                <a:gd name="T0" fmla="*/ 119 w 147"/>
                <a:gd name="T1" fmla="*/ 0 h 119"/>
                <a:gd name="T2" fmla="*/ 3 w 147"/>
                <a:gd name="T3" fmla="*/ 36 h 119"/>
                <a:gd name="T4" fmla="*/ 1 w 147"/>
                <a:gd name="T5" fmla="*/ 40 h 119"/>
                <a:gd name="T6" fmla="*/ 24 w 147"/>
                <a:gd name="T7" fmla="*/ 116 h 119"/>
                <a:gd name="T8" fmla="*/ 28 w 147"/>
                <a:gd name="T9" fmla="*/ 119 h 119"/>
                <a:gd name="T10" fmla="*/ 145 w 147"/>
                <a:gd name="T11" fmla="*/ 83 h 119"/>
                <a:gd name="T12" fmla="*/ 147 w 147"/>
                <a:gd name="T13" fmla="*/ 79 h 119"/>
                <a:gd name="T14" fmla="*/ 123 w 147"/>
                <a:gd name="T15" fmla="*/ 2 h 119"/>
                <a:gd name="T16" fmla="*/ 119 w 147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19">
                  <a:moveTo>
                    <a:pt x="119" y="0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1" y="40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5" y="118"/>
                    <a:pt x="27" y="119"/>
                    <a:pt x="28" y="119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6" y="83"/>
                    <a:pt x="147" y="81"/>
                    <a:pt x="147" y="79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1" y="0"/>
                    <a:pt x="119" y="0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3" name="Freeform 163"/>
            <p:cNvSpPr>
              <a:spLocks/>
            </p:cNvSpPr>
            <p:nvPr/>
          </p:nvSpPr>
          <p:spPr bwMode="auto">
            <a:xfrm>
              <a:off x="2720902" y="2931608"/>
              <a:ext cx="495300" cy="390525"/>
            </a:xfrm>
            <a:custGeom>
              <a:avLst/>
              <a:gdLst>
                <a:gd name="T0" fmla="*/ 52 w 312"/>
                <a:gd name="T1" fmla="*/ 246 h 246"/>
                <a:gd name="T2" fmla="*/ 0 w 312"/>
                <a:gd name="T3" fmla="*/ 80 h 246"/>
                <a:gd name="T4" fmla="*/ 260 w 312"/>
                <a:gd name="T5" fmla="*/ 0 h 246"/>
                <a:gd name="T6" fmla="*/ 312 w 312"/>
                <a:gd name="T7" fmla="*/ 168 h 246"/>
                <a:gd name="T8" fmla="*/ 52 w 312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46">
                  <a:moveTo>
                    <a:pt x="52" y="246"/>
                  </a:moveTo>
                  <a:lnTo>
                    <a:pt x="0" y="80"/>
                  </a:lnTo>
                  <a:lnTo>
                    <a:pt x="260" y="0"/>
                  </a:lnTo>
                  <a:lnTo>
                    <a:pt x="312" y="168"/>
                  </a:lnTo>
                  <a:lnTo>
                    <a:pt x="52" y="246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4" name="Freeform 164"/>
            <p:cNvSpPr>
              <a:spLocks/>
            </p:cNvSpPr>
            <p:nvPr/>
          </p:nvSpPr>
          <p:spPr bwMode="auto">
            <a:xfrm>
              <a:off x="2803452" y="2931608"/>
              <a:ext cx="412750" cy="390525"/>
            </a:xfrm>
            <a:custGeom>
              <a:avLst/>
              <a:gdLst>
                <a:gd name="T0" fmla="*/ 0 w 260"/>
                <a:gd name="T1" fmla="*/ 246 h 246"/>
                <a:gd name="T2" fmla="*/ 208 w 260"/>
                <a:gd name="T3" fmla="*/ 0 h 246"/>
                <a:gd name="T4" fmla="*/ 260 w 260"/>
                <a:gd name="T5" fmla="*/ 168 h 246"/>
                <a:gd name="T6" fmla="*/ 0 w 260"/>
                <a:gd name="T7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246">
                  <a:moveTo>
                    <a:pt x="0" y="246"/>
                  </a:moveTo>
                  <a:lnTo>
                    <a:pt x="208" y="0"/>
                  </a:lnTo>
                  <a:lnTo>
                    <a:pt x="260" y="168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5" name="Freeform 165"/>
            <p:cNvSpPr>
              <a:spLocks/>
            </p:cNvSpPr>
            <p:nvPr/>
          </p:nvSpPr>
          <p:spPr bwMode="auto">
            <a:xfrm>
              <a:off x="2743127" y="3195133"/>
              <a:ext cx="547688" cy="187325"/>
            </a:xfrm>
            <a:custGeom>
              <a:avLst/>
              <a:gdLst>
                <a:gd name="T0" fmla="*/ 144 w 146"/>
                <a:gd name="T1" fmla="*/ 0 h 50"/>
                <a:gd name="T2" fmla="*/ 0 w 146"/>
                <a:gd name="T3" fmla="*/ 44 h 50"/>
                <a:gd name="T4" fmla="*/ 0 w 146"/>
                <a:gd name="T5" fmla="*/ 45 h 50"/>
                <a:gd name="T6" fmla="*/ 0 w 146"/>
                <a:gd name="T7" fmla="*/ 46 h 50"/>
                <a:gd name="T8" fmla="*/ 8 w 146"/>
                <a:gd name="T9" fmla="*/ 49 h 50"/>
                <a:gd name="T10" fmla="*/ 140 w 146"/>
                <a:gd name="T11" fmla="*/ 9 h 50"/>
                <a:gd name="T12" fmla="*/ 145 w 146"/>
                <a:gd name="T13" fmla="*/ 2 h 50"/>
                <a:gd name="T14" fmla="*/ 145 w 146"/>
                <a:gd name="T15" fmla="*/ 1 h 50"/>
                <a:gd name="T16" fmla="*/ 144 w 146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50">
                  <a:moveTo>
                    <a:pt x="144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49"/>
                    <a:pt x="4" y="50"/>
                    <a:pt x="8" y="4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4" y="7"/>
                    <a:pt x="146" y="5"/>
                    <a:pt x="145" y="2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5" y="0"/>
                    <a:pt x="145" y="0"/>
                    <a:pt x="1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6" name="Freeform 166"/>
            <p:cNvSpPr>
              <a:spLocks/>
            </p:cNvSpPr>
            <p:nvPr/>
          </p:nvSpPr>
          <p:spPr bwMode="auto">
            <a:xfrm>
              <a:off x="2746302" y="3209421"/>
              <a:ext cx="541338" cy="173038"/>
            </a:xfrm>
            <a:custGeom>
              <a:avLst/>
              <a:gdLst>
                <a:gd name="T0" fmla="*/ 0 w 144"/>
                <a:gd name="T1" fmla="*/ 44 h 46"/>
                <a:gd name="T2" fmla="*/ 7 w 144"/>
                <a:gd name="T3" fmla="*/ 45 h 46"/>
                <a:gd name="T4" fmla="*/ 139 w 144"/>
                <a:gd name="T5" fmla="*/ 5 h 46"/>
                <a:gd name="T6" fmla="*/ 144 w 144"/>
                <a:gd name="T7" fmla="*/ 0 h 46"/>
                <a:gd name="T8" fmla="*/ 0 w 144"/>
                <a:gd name="T9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46">
                  <a:moveTo>
                    <a:pt x="0" y="44"/>
                  </a:moveTo>
                  <a:cubicBezTo>
                    <a:pt x="2" y="45"/>
                    <a:pt x="4" y="46"/>
                    <a:pt x="7" y="4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2" y="4"/>
                    <a:pt x="144" y="2"/>
                    <a:pt x="1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7" name="Freeform 167"/>
            <p:cNvSpPr>
              <a:spLocks/>
            </p:cNvSpPr>
            <p:nvPr/>
          </p:nvSpPr>
          <p:spPr bwMode="auto">
            <a:xfrm>
              <a:off x="2971727" y="3264983"/>
              <a:ext cx="82550" cy="30163"/>
            </a:xfrm>
            <a:custGeom>
              <a:avLst/>
              <a:gdLst>
                <a:gd name="T0" fmla="*/ 0 w 22"/>
                <a:gd name="T1" fmla="*/ 6 h 8"/>
                <a:gd name="T2" fmla="*/ 1 w 22"/>
                <a:gd name="T3" fmla="*/ 7 h 8"/>
                <a:gd name="T4" fmla="*/ 2 w 22"/>
                <a:gd name="T5" fmla="*/ 8 h 8"/>
                <a:gd name="T6" fmla="*/ 21 w 22"/>
                <a:gd name="T7" fmla="*/ 2 h 8"/>
                <a:gd name="T8" fmla="*/ 22 w 22"/>
                <a:gd name="T9" fmla="*/ 1 h 8"/>
                <a:gd name="T10" fmla="*/ 22 w 22"/>
                <a:gd name="T11" fmla="*/ 0 h 8"/>
                <a:gd name="T12" fmla="*/ 0 w 22"/>
                <a:gd name="T1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8" name="Freeform 168"/>
            <p:cNvSpPr>
              <a:spLocks/>
            </p:cNvSpPr>
            <p:nvPr/>
          </p:nvSpPr>
          <p:spPr bwMode="auto">
            <a:xfrm>
              <a:off x="2881239" y="2350583"/>
              <a:ext cx="269875" cy="349250"/>
            </a:xfrm>
            <a:custGeom>
              <a:avLst/>
              <a:gdLst>
                <a:gd name="T0" fmla="*/ 67 w 72"/>
                <a:gd name="T1" fmla="*/ 14 h 93"/>
                <a:gd name="T2" fmla="*/ 40 w 72"/>
                <a:gd name="T3" fmla="*/ 2 h 93"/>
                <a:gd name="T4" fmla="*/ 31 w 72"/>
                <a:gd name="T5" fmla="*/ 5 h 93"/>
                <a:gd name="T6" fmla="*/ 2 w 72"/>
                <a:gd name="T7" fmla="*/ 70 h 93"/>
                <a:gd name="T8" fmla="*/ 5 w 72"/>
                <a:gd name="T9" fmla="*/ 79 h 93"/>
                <a:gd name="T10" fmla="*/ 32 w 72"/>
                <a:gd name="T11" fmla="*/ 91 h 93"/>
                <a:gd name="T12" fmla="*/ 41 w 72"/>
                <a:gd name="T13" fmla="*/ 88 h 93"/>
                <a:gd name="T14" fmla="*/ 70 w 72"/>
                <a:gd name="T15" fmla="*/ 23 h 93"/>
                <a:gd name="T16" fmla="*/ 67 w 72"/>
                <a:gd name="T17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93">
                  <a:moveTo>
                    <a:pt x="67" y="14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7" y="0"/>
                    <a:pt x="33" y="2"/>
                    <a:pt x="31" y="5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0" y="73"/>
                    <a:pt x="1" y="77"/>
                    <a:pt x="5" y="79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5" y="93"/>
                    <a:pt x="39" y="91"/>
                    <a:pt x="41" y="88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2" y="20"/>
                    <a:pt x="71" y="16"/>
                    <a:pt x="67" y="14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9" name="Freeform 169"/>
            <p:cNvSpPr>
              <a:spLocks/>
            </p:cNvSpPr>
            <p:nvPr/>
          </p:nvSpPr>
          <p:spPr bwMode="auto">
            <a:xfrm>
              <a:off x="3054277" y="2387096"/>
              <a:ext cx="41275" cy="22225"/>
            </a:xfrm>
            <a:custGeom>
              <a:avLst/>
              <a:gdLst>
                <a:gd name="T0" fmla="*/ 0 w 11"/>
                <a:gd name="T1" fmla="*/ 0 h 6"/>
                <a:gd name="T2" fmla="*/ 11 w 11"/>
                <a:gd name="T3" fmla="*/ 5 h 6"/>
                <a:gd name="T4" fmla="*/ 11 w 11"/>
                <a:gd name="T5" fmla="*/ 6 h 6"/>
                <a:gd name="T6" fmla="*/ 10 w 11"/>
                <a:gd name="T7" fmla="*/ 6 h 6"/>
                <a:gd name="T8" fmla="*/ 0 w 11"/>
                <a:gd name="T9" fmla="*/ 1 h 6"/>
                <a:gd name="T10" fmla="*/ 0 w 11"/>
                <a:gd name="T11" fmla="*/ 0 h 6"/>
                <a:gd name="T12" fmla="*/ 0 w 1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0" name="Freeform 170"/>
            <p:cNvSpPr>
              <a:spLocks/>
            </p:cNvSpPr>
            <p:nvPr/>
          </p:nvSpPr>
          <p:spPr bwMode="auto">
            <a:xfrm>
              <a:off x="2949502" y="2623633"/>
              <a:ext cx="30163" cy="30163"/>
            </a:xfrm>
            <a:custGeom>
              <a:avLst/>
              <a:gdLst>
                <a:gd name="T0" fmla="*/ 2 w 8"/>
                <a:gd name="T1" fmla="*/ 7 h 8"/>
                <a:gd name="T2" fmla="*/ 0 w 8"/>
                <a:gd name="T3" fmla="*/ 2 h 8"/>
                <a:gd name="T4" fmla="*/ 6 w 8"/>
                <a:gd name="T5" fmla="*/ 0 h 8"/>
                <a:gd name="T6" fmla="*/ 7 w 8"/>
                <a:gd name="T7" fmla="*/ 6 h 8"/>
                <a:gd name="T8" fmla="*/ 2 w 8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2" y="7"/>
                  </a:moveTo>
                  <a:cubicBezTo>
                    <a:pt x="0" y="6"/>
                    <a:pt x="0" y="4"/>
                    <a:pt x="0" y="2"/>
                  </a:cubicBezTo>
                  <a:cubicBezTo>
                    <a:pt x="1" y="0"/>
                    <a:pt x="4" y="0"/>
                    <a:pt x="6" y="0"/>
                  </a:cubicBezTo>
                  <a:cubicBezTo>
                    <a:pt x="7" y="1"/>
                    <a:pt x="8" y="4"/>
                    <a:pt x="7" y="6"/>
                  </a:cubicBezTo>
                  <a:cubicBezTo>
                    <a:pt x="6" y="7"/>
                    <a:pt x="4" y="8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1" name="Freeform 171"/>
            <p:cNvSpPr>
              <a:spLocks/>
            </p:cNvSpPr>
            <p:nvPr/>
          </p:nvSpPr>
          <p:spPr bwMode="auto">
            <a:xfrm>
              <a:off x="2911402" y="2395033"/>
              <a:ext cx="214313" cy="247650"/>
            </a:xfrm>
            <a:custGeom>
              <a:avLst/>
              <a:gdLst>
                <a:gd name="T0" fmla="*/ 0 w 135"/>
                <a:gd name="T1" fmla="*/ 118 h 156"/>
                <a:gd name="T2" fmla="*/ 81 w 135"/>
                <a:gd name="T3" fmla="*/ 156 h 156"/>
                <a:gd name="T4" fmla="*/ 135 w 135"/>
                <a:gd name="T5" fmla="*/ 35 h 156"/>
                <a:gd name="T6" fmla="*/ 55 w 135"/>
                <a:gd name="T7" fmla="*/ 0 h 156"/>
                <a:gd name="T8" fmla="*/ 0 w 135"/>
                <a:gd name="T9" fmla="*/ 1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56">
                  <a:moveTo>
                    <a:pt x="0" y="118"/>
                  </a:moveTo>
                  <a:lnTo>
                    <a:pt x="81" y="156"/>
                  </a:lnTo>
                  <a:lnTo>
                    <a:pt x="135" y="35"/>
                  </a:lnTo>
                  <a:lnTo>
                    <a:pt x="55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2" name="Freeform 172"/>
            <p:cNvSpPr>
              <a:spLocks/>
            </p:cNvSpPr>
            <p:nvPr/>
          </p:nvSpPr>
          <p:spPr bwMode="auto">
            <a:xfrm>
              <a:off x="2911402" y="2450596"/>
              <a:ext cx="214313" cy="192088"/>
            </a:xfrm>
            <a:custGeom>
              <a:avLst/>
              <a:gdLst>
                <a:gd name="T0" fmla="*/ 0 w 135"/>
                <a:gd name="T1" fmla="*/ 83 h 121"/>
                <a:gd name="T2" fmla="*/ 81 w 135"/>
                <a:gd name="T3" fmla="*/ 121 h 121"/>
                <a:gd name="T4" fmla="*/ 135 w 135"/>
                <a:gd name="T5" fmla="*/ 0 h 121"/>
                <a:gd name="T6" fmla="*/ 0 w 135"/>
                <a:gd name="T7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21">
                  <a:moveTo>
                    <a:pt x="0" y="83"/>
                  </a:moveTo>
                  <a:lnTo>
                    <a:pt x="81" y="121"/>
                  </a:lnTo>
                  <a:lnTo>
                    <a:pt x="135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3" name="Freeform 173"/>
            <p:cNvSpPr>
              <a:spLocks/>
            </p:cNvSpPr>
            <p:nvPr/>
          </p:nvSpPr>
          <p:spPr bwMode="auto">
            <a:xfrm>
              <a:off x="2952677" y="2628396"/>
              <a:ext cx="22225" cy="22225"/>
            </a:xfrm>
            <a:custGeom>
              <a:avLst/>
              <a:gdLst>
                <a:gd name="T0" fmla="*/ 4 w 6"/>
                <a:gd name="T1" fmla="*/ 1 h 6"/>
                <a:gd name="T2" fmla="*/ 1 w 6"/>
                <a:gd name="T3" fmla="*/ 2 h 6"/>
                <a:gd name="T4" fmla="*/ 2 w 6"/>
                <a:gd name="T5" fmla="*/ 5 h 6"/>
                <a:gd name="T6" fmla="*/ 5 w 6"/>
                <a:gd name="T7" fmla="*/ 4 h 6"/>
                <a:gd name="T8" fmla="*/ 4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0" y="5"/>
                    <a:pt x="2" y="5"/>
                  </a:cubicBezTo>
                  <a:cubicBezTo>
                    <a:pt x="3" y="6"/>
                    <a:pt x="5" y="5"/>
                    <a:pt x="5" y="4"/>
                  </a:cubicBezTo>
                  <a:cubicBezTo>
                    <a:pt x="6" y="3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4" name="Freeform 174"/>
            <p:cNvSpPr>
              <a:spLocks/>
            </p:cNvSpPr>
            <p:nvPr/>
          </p:nvSpPr>
          <p:spPr bwMode="auto">
            <a:xfrm>
              <a:off x="4281414" y="3017333"/>
              <a:ext cx="352425" cy="401638"/>
            </a:xfrm>
            <a:custGeom>
              <a:avLst/>
              <a:gdLst>
                <a:gd name="T0" fmla="*/ 91 w 94"/>
                <a:gd name="T1" fmla="*/ 21 h 107"/>
                <a:gd name="T2" fmla="*/ 33 w 94"/>
                <a:gd name="T3" fmla="*/ 1 h 107"/>
                <a:gd name="T4" fmla="*/ 27 w 94"/>
                <a:gd name="T5" fmla="*/ 4 h 107"/>
                <a:gd name="T6" fmla="*/ 1 w 94"/>
                <a:gd name="T7" fmla="*/ 80 h 107"/>
                <a:gd name="T8" fmla="*/ 3 w 94"/>
                <a:gd name="T9" fmla="*/ 86 h 107"/>
                <a:gd name="T10" fmla="*/ 61 w 94"/>
                <a:gd name="T11" fmla="*/ 106 h 107"/>
                <a:gd name="T12" fmla="*/ 67 w 94"/>
                <a:gd name="T13" fmla="*/ 103 h 107"/>
                <a:gd name="T14" fmla="*/ 94 w 94"/>
                <a:gd name="T15" fmla="*/ 27 h 107"/>
                <a:gd name="T16" fmla="*/ 91 w 94"/>
                <a:gd name="T17" fmla="*/ 2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07">
                  <a:moveTo>
                    <a:pt x="91" y="2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1" y="0"/>
                    <a:pt x="28" y="1"/>
                    <a:pt x="27" y="4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0" y="82"/>
                    <a:pt x="1" y="85"/>
                    <a:pt x="3" y="8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4" y="107"/>
                    <a:pt x="66" y="105"/>
                    <a:pt x="67" y="103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4" y="24"/>
                    <a:pt x="93" y="22"/>
                    <a:pt x="91" y="21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5" name="Freeform 175"/>
            <p:cNvSpPr>
              <a:spLocks/>
            </p:cNvSpPr>
            <p:nvPr/>
          </p:nvSpPr>
          <p:spPr bwMode="auto">
            <a:xfrm>
              <a:off x="4402064" y="3355471"/>
              <a:ext cx="14288" cy="15875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1 h 4"/>
                <a:gd name="T4" fmla="*/ 2 w 4"/>
                <a:gd name="T5" fmla="*/ 0 h 4"/>
                <a:gd name="T6" fmla="*/ 3 w 4"/>
                <a:gd name="T7" fmla="*/ 2 h 4"/>
                <a:gd name="T8" fmla="*/ 1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1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6" name="Freeform 176"/>
            <p:cNvSpPr>
              <a:spLocks/>
            </p:cNvSpPr>
            <p:nvPr/>
          </p:nvSpPr>
          <p:spPr bwMode="auto">
            <a:xfrm>
              <a:off x="4319514" y="3055433"/>
              <a:ext cx="280988" cy="322263"/>
            </a:xfrm>
            <a:custGeom>
              <a:avLst/>
              <a:gdLst>
                <a:gd name="T0" fmla="*/ 120 w 177"/>
                <a:gd name="T1" fmla="*/ 203 h 203"/>
                <a:gd name="T2" fmla="*/ 0 w 177"/>
                <a:gd name="T3" fmla="*/ 163 h 203"/>
                <a:gd name="T4" fmla="*/ 54 w 177"/>
                <a:gd name="T5" fmla="*/ 0 h 203"/>
                <a:gd name="T6" fmla="*/ 177 w 177"/>
                <a:gd name="T7" fmla="*/ 43 h 203"/>
                <a:gd name="T8" fmla="*/ 120 w 177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03">
                  <a:moveTo>
                    <a:pt x="120" y="203"/>
                  </a:moveTo>
                  <a:lnTo>
                    <a:pt x="0" y="163"/>
                  </a:lnTo>
                  <a:lnTo>
                    <a:pt x="54" y="0"/>
                  </a:lnTo>
                  <a:lnTo>
                    <a:pt x="177" y="43"/>
                  </a:lnTo>
                  <a:lnTo>
                    <a:pt x="120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7" name="Freeform 177"/>
            <p:cNvSpPr>
              <a:spLocks/>
            </p:cNvSpPr>
            <p:nvPr/>
          </p:nvSpPr>
          <p:spPr bwMode="auto">
            <a:xfrm>
              <a:off x="4408414" y="3088771"/>
              <a:ext cx="41275" cy="19050"/>
            </a:xfrm>
            <a:custGeom>
              <a:avLst/>
              <a:gdLst>
                <a:gd name="T0" fmla="*/ 0 w 26"/>
                <a:gd name="T1" fmla="*/ 5 h 12"/>
                <a:gd name="T2" fmla="*/ 26 w 26"/>
                <a:gd name="T3" fmla="*/ 12 h 12"/>
                <a:gd name="T4" fmla="*/ 26 w 26"/>
                <a:gd name="T5" fmla="*/ 10 h 12"/>
                <a:gd name="T6" fmla="*/ 0 w 26"/>
                <a:gd name="T7" fmla="*/ 0 h 12"/>
                <a:gd name="T8" fmla="*/ 0 w 26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0" y="5"/>
                  </a:moveTo>
                  <a:lnTo>
                    <a:pt x="26" y="12"/>
                  </a:lnTo>
                  <a:lnTo>
                    <a:pt x="26" y="10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8" name="Freeform 178"/>
            <p:cNvSpPr>
              <a:spLocks/>
            </p:cNvSpPr>
            <p:nvPr/>
          </p:nvSpPr>
          <p:spPr bwMode="auto">
            <a:xfrm>
              <a:off x="4356027" y="3231646"/>
              <a:ext cx="49213" cy="22225"/>
            </a:xfrm>
            <a:custGeom>
              <a:avLst/>
              <a:gdLst>
                <a:gd name="T0" fmla="*/ 0 w 31"/>
                <a:gd name="T1" fmla="*/ 5 h 14"/>
                <a:gd name="T2" fmla="*/ 31 w 31"/>
                <a:gd name="T3" fmla="*/ 14 h 14"/>
                <a:gd name="T4" fmla="*/ 31 w 31"/>
                <a:gd name="T5" fmla="*/ 12 h 14"/>
                <a:gd name="T6" fmla="*/ 3 w 31"/>
                <a:gd name="T7" fmla="*/ 0 h 14"/>
                <a:gd name="T8" fmla="*/ 0 w 3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5"/>
                  </a:moveTo>
                  <a:lnTo>
                    <a:pt x="31" y="14"/>
                  </a:lnTo>
                  <a:lnTo>
                    <a:pt x="31" y="12"/>
                  </a:lnTo>
                  <a:lnTo>
                    <a:pt x="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9" name="Freeform 179"/>
            <p:cNvSpPr>
              <a:spLocks/>
            </p:cNvSpPr>
            <p:nvPr/>
          </p:nvSpPr>
          <p:spPr bwMode="auto">
            <a:xfrm>
              <a:off x="4363964" y="3212596"/>
              <a:ext cx="33338" cy="19050"/>
            </a:xfrm>
            <a:custGeom>
              <a:avLst/>
              <a:gdLst>
                <a:gd name="T0" fmla="*/ 0 w 21"/>
                <a:gd name="T1" fmla="*/ 5 h 12"/>
                <a:gd name="T2" fmla="*/ 19 w 21"/>
                <a:gd name="T3" fmla="*/ 12 h 12"/>
                <a:gd name="T4" fmla="*/ 21 w 21"/>
                <a:gd name="T5" fmla="*/ 7 h 12"/>
                <a:gd name="T6" fmla="*/ 2 w 21"/>
                <a:gd name="T7" fmla="*/ 0 h 12"/>
                <a:gd name="T8" fmla="*/ 0 w 21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0" y="5"/>
                  </a:moveTo>
                  <a:lnTo>
                    <a:pt x="19" y="12"/>
                  </a:lnTo>
                  <a:lnTo>
                    <a:pt x="21" y="7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0" name="Freeform 180"/>
            <p:cNvSpPr>
              <a:spLocks/>
            </p:cNvSpPr>
            <p:nvPr/>
          </p:nvSpPr>
          <p:spPr bwMode="auto">
            <a:xfrm>
              <a:off x="4352852" y="3250696"/>
              <a:ext cx="49213" cy="22225"/>
            </a:xfrm>
            <a:custGeom>
              <a:avLst/>
              <a:gdLst>
                <a:gd name="T0" fmla="*/ 0 w 31"/>
                <a:gd name="T1" fmla="*/ 5 h 14"/>
                <a:gd name="T2" fmla="*/ 28 w 31"/>
                <a:gd name="T3" fmla="*/ 14 h 14"/>
                <a:gd name="T4" fmla="*/ 31 w 31"/>
                <a:gd name="T5" fmla="*/ 12 h 14"/>
                <a:gd name="T6" fmla="*/ 0 w 31"/>
                <a:gd name="T7" fmla="*/ 0 h 14"/>
                <a:gd name="T8" fmla="*/ 0 w 3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5"/>
                  </a:moveTo>
                  <a:lnTo>
                    <a:pt x="28" y="14"/>
                  </a:lnTo>
                  <a:lnTo>
                    <a:pt x="31" y="12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1" name="Freeform 181"/>
            <p:cNvSpPr>
              <a:spLocks/>
            </p:cNvSpPr>
            <p:nvPr/>
          </p:nvSpPr>
          <p:spPr bwMode="auto">
            <a:xfrm>
              <a:off x="4344914" y="3272921"/>
              <a:ext cx="49213" cy="22225"/>
            </a:xfrm>
            <a:custGeom>
              <a:avLst/>
              <a:gdLst>
                <a:gd name="T0" fmla="*/ 0 w 31"/>
                <a:gd name="T1" fmla="*/ 3 h 14"/>
                <a:gd name="T2" fmla="*/ 29 w 31"/>
                <a:gd name="T3" fmla="*/ 14 h 14"/>
                <a:gd name="T4" fmla="*/ 31 w 31"/>
                <a:gd name="T5" fmla="*/ 10 h 14"/>
                <a:gd name="T6" fmla="*/ 0 w 31"/>
                <a:gd name="T7" fmla="*/ 0 h 14"/>
                <a:gd name="T8" fmla="*/ 0 w 31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3"/>
                  </a:moveTo>
                  <a:lnTo>
                    <a:pt x="29" y="14"/>
                  </a:lnTo>
                  <a:lnTo>
                    <a:pt x="31" y="1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2" name="Freeform 182"/>
            <p:cNvSpPr>
              <a:spLocks/>
            </p:cNvSpPr>
            <p:nvPr/>
          </p:nvSpPr>
          <p:spPr bwMode="auto">
            <a:xfrm>
              <a:off x="4416352" y="3253871"/>
              <a:ext cx="49213" cy="23813"/>
            </a:xfrm>
            <a:custGeom>
              <a:avLst/>
              <a:gdLst>
                <a:gd name="T0" fmla="*/ 0 w 31"/>
                <a:gd name="T1" fmla="*/ 5 h 15"/>
                <a:gd name="T2" fmla="*/ 31 w 31"/>
                <a:gd name="T3" fmla="*/ 15 h 15"/>
                <a:gd name="T4" fmla="*/ 31 w 31"/>
                <a:gd name="T5" fmla="*/ 10 h 15"/>
                <a:gd name="T6" fmla="*/ 3 w 31"/>
                <a:gd name="T7" fmla="*/ 0 h 15"/>
                <a:gd name="T8" fmla="*/ 0 w 31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">
                  <a:moveTo>
                    <a:pt x="0" y="5"/>
                  </a:moveTo>
                  <a:lnTo>
                    <a:pt x="31" y="15"/>
                  </a:lnTo>
                  <a:lnTo>
                    <a:pt x="31" y="10"/>
                  </a:lnTo>
                  <a:lnTo>
                    <a:pt x="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3" name="Freeform 183"/>
            <p:cNvSpPr>
              <a:spLocks/>
            </p:cNvSpPr>
            <p:nvPr/>
          </p:nvSpPr>
          <p:spPr bwMode="auto">
            <a:xfrm>
              <a:off x="4424289" y="3236408"/>
              <a:ext cx="19050" cy="11113"/>
            </a:xfrm>
            <a:custGeom>
              <a:avLst/>
              <a:gdLst>
                <a:gd name="T0" fmla="*/ 0 w 12"/>
                <a:gd name="T1" fmla="*/ 2 h 7"/>
                <a:gd name="T2" fmla="*/ 12 w 12"/>
                <a:gd name="T3" fmla="*/ 7 h 7"/>
                <a:gd name="T4" fmla="*/ 12 w 12"/>
                <a:gd name="T5" fmla="*/ 2 h 7"/>
                <a:gd name="T6" fmla="*/ 2 w 12"/>
                <a:gd name="T7" fmla="*/ 0 h 7"/>
                <a:gd name="T8" fmla="*/ 0 w 12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2"/>
                  </a:moveTo>
                  <a:lnTo>
                    <a:pt x="12" y="7"/>
                  </a:lnTo>
                  <a:lnTo>
                    <a:pt x="12" y="2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4" name="Freeform 184"/>
            <p:cNvSpPr>
              <a:spLocks/>
            </p:cNvSpPr>
            <p:nvPr/>
          </p:nvSpPr>
          <p:spPr bwMode="auto">
            <a:xfrm>
              <a:off x="4408414" y="3272921"/>
              <a:ext cx="53975" cy="22225"/>
            </a:xfrm>
            <a:custGeom>
              <a:avLst/>
              <a:gdLst>
                <a:gd name="T0" fmla="*/ 0 w 34"/>
                <a:gd name="T1" fmla="*/ 5 h 14"/>
                <a:gd name="T2" fmla="*/ 31 w 34"/>
                <a:gd name="T3" fmla="*/ 14 h 14"/>
                <a:gd name="T4" fmla="*/ 34 w 34"/>
                <a:gd name="T5" fmla="*/ 10 h 14"/>
                <a:gd name="T6" fmla="*/ 3 w 34"/>
                <a:gd name="T7" fmla="*/ 0 h 14"/>
                <a:gd name="T8" fmla="*/ 0 w 34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4">
                  <a:moveTo>
                    <a:pt x="0" y="5"/>
                  </a:moveTo>
                  <a:lnTo>
                    <a:pt x="31" y="14"/>
                  </a:lnTo>
                  <a:lnTo>
                    <a:pt x="34" y="10"/>
                  </a:lnTo>
                  <a:lnTo>
                    <a:pt x="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5" name="Freeform 185"/>
            <p:cNvSpPr>
              <a:spLocks/>
            </p:cNvSpPr>
            <p:nvPr/>
          </p:nvSpPr>
          <p:spPr bwMode="auto">
            <a:xfrm>
              <a:off x="4405239" y="3291971"/>
              <a:ext cx="49213" cy="22225"/>
            </a:xfrm>
            <a:custGeom>
              <a:avLst/>
              <a:gdLst>
                <a:gd name="T0" fmla="*/ 0 w 31"/>
                <a:gd name="T1" fmla="*/ 5 h 14"/>
                <a:gd name="T2" fmla="*/ 28 w 31"/>
                <a:gd name="T3" fmla="*/ 14 h 14"/>
                <a:gd name="T4" fmla="*/ 31 w 31"/>
                <a:gd name="T5" fmla="*/ 9 h 14"/>
                <a:gd name="T6" fmla="*/ 0 w 31"/>
                <a:gd name="T7" fmla="*/ 0 h 14"/>
                <a:gd name="T8" fmla="*/ 0 w 3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5"/>
                  </a:moveTo>
                  <a:lnTo>
                    <a:pt x="28" y="14"/>
                  </a:lnTo>
                  <a:lnTo>
                    <a:pt x="31" y="9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6" name="Freeform 186"/>
            <p:cNvSpPr>
              <a:spLocks/>
            </p:cNvSpPr>
            <p:nvPr/>
          </p:nvSpPr>
          <p:spPr bwMode="auto">
            <a:xfrm>
              <a:off x="4476677" y="3272921"/>
              <a:ext cx="49213" cy="22225"/>
            </a:xfrm>
            <a:custGeom>
              <a:avLst/>
              <a:gdLst>
                <a:gd name="T0" fmla="*/ 0 w 31"/>
                <a:gd name="T1" fmla="*/ 5 h 14"/>
                <a:gd name="T2" fmla="*/ 31 w 31"/>
                <a:gd name="T3" fmla="*/ 14 h 14"/>
                <a:gd name="T4" fmla="*/ 31 w 31"/>
                <a:gd name="T5" fmla="*/ 12 h 14"/>
                <a:gd name="T6" fmla="*/ 2 w 31"/>
                <a:gd name="T7" fmla="*/ 0 h 14"/>
                <a:gd name="T8" fmla="*/ 0 w 3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5"/>
                  </a:moveTo>
                  <a:lnTo>
                    <a:pt x="31" y="14"/>
                  </a:lnTo>
                  <a:lnTo>
                    <a:pt x="31" y="12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7" name="Freeform 187"/>
            <p:cNvSpPr>
              <a:spLocks/>
            </p:cNvSpPr>
            <p:nvPr/>
          </p:nvSpPr>
          <p:spPr bwMode="auto">
            <a:xfrm>
              <a:off x="4484614" y="3253871"/>
              <a:ext cx="33338" cy="19050"/>
            </a:xfrm>
            <a:custGeom>
              <a:avLst/>
              <a:gdLst>
                <a:gd name="T0" fmla="*/ 0 w 21"/>
                <a:gd name="T1" fmla="*/ 5 h 12"/>
                <a:gd name="T2" fmla="*/ 21 w 21"/>
                <a:gd name="T3" fmla="*/ 12 h 12"/>
                <a:gd name="T4" fmla="*/ 21 w 21"/>
                <a:gd name="T5" fmla="*/ 7 h 12"/>
                <a:gd name="T6" fmla="*/ 2 w 21"/>
                <a:gd name="T7" fmla="*/ 0 h 12"/>
                <a:gd name="T8" fmla="*/ 0 w 21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0" y="5"/>
                  </a:moveTo>
                  <a:lnTo>
                    <a:pt x="21" y="12"/>
                  </a:lnTo>
                  <a:lnTo>
                    <a:pt x="21" y="7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8" name="Freeform 188"/>
            <p:cNvSpPr>
              <a:spLocks/>
            </p:cNvSpPr>
            <p:nvPr/>
          </p:nvSpPr>
          <p:spPr bwMode="auto">
            <a:xfrm>
              <a:off x="4468739" y="3291971"/>
              <a:ext cx="49213" cy="26988"/>
            </a:xfrm>
            <a:custGeom>
              <a:avLst/>
              <a:gdLst>
                <a:gd name="T0" fmla="*/ 0 w 31"/>
                <a:gd name="T1" fmla="*/ 5 h 17"/>
                <a:gd name="T2" fmla="*/ 31 w 31"/>
                <a:gd name="T3" fmla="*/ 17 h 17"/>
                <a:gd name="T4" fmla="*/ 31 w 31"/>
                <a:gd name="T5" fmla="*/ 12 h 17"/>
                <a:gd name="T6" fmla="*/ 3 w 31"/>
                <a:gd name="T7" fmla="*/ 0 h 17"/>
                <a:gd name="T8" fmla="*/ 0 w 31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0" y="5"/>
                  </a:moveTo>
                  <a:lnTo>
                    <a:pt x="31" y="17"/>
                  </a:lnTo>
                  <a:lnTo>
                    <a:pt x="31" y="12"/>
                  </a:lnTo>
                  <a:lnTo>
                    <a:pt x="3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9" name="Freeform 189"/>
            <p:cNvSpPr>
              <a:spLocks/>
            </p:cNvSpPr>
            <p:nvPr/>
          </p:nvSpPr>
          <p:spPr bwMode="auto">
            <a:xfrm>
              <a:off x="4465564" y="3314196"/>
              <a:ext cx="49213" cy="22225"/>
            </a:xfrm>
            <a:custGeom>
              <a:avLst/>
              <a:gdLst>
                <a:gd name="T0" fmla="*/ 0 w 31"/>
                <a:gd name="T1" fmla="*/ 3 h 14"/>
                <a:gd name="T2" fmla="*/ 28 w 31"/>
                <a:gd name="T3" fmla="*/ 14 h 14"/>
                <a:gd name="T4" fmla="*/ 31 w 31"/>
                <a:gd name="T5" fmla="*/ 10 h 14"/>
                <a:gd name="T6" fmla="*/ 0 w 31"/>
                <a:gd name="T7" fmla="*/ 0 h 14"/>
                <a:gd name="T8" fmla="*/ 0 w 31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3"/>
                  </a:moveTo>
                  <a:lnTo>
                    <a:pt x="28" y="14"/>
                  </a:lnTo>
                  <a:lnTo>
                    <a:pt x="31" y="1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0" name="Freeform 190"/>
            <p:cNvSpPr>
              <a:spLocks/>
            </p:cNvSpPr>
            <p:nvPr/>
          </p:nvSpPr>
          <p:spPr bwMode="auto">
            <a:xfrm>
              <a:off x="4548114" y="3137983"/>
              <a:ext cx="30163" cy="15875"/>
            </a:xfrm>
            <a:custGeom>
              <a:avLst/>
              <a:gdLst>
                <a:gd name="T0" fmla="*/ 0 w 19"/>
                <a:gd name="T1" fmla="*/ 5 h 10"/>
                <a:gd name="T2" fmla="*/ 16 w 19"/>
                <a:gd name="T3" fmla="*/ 10 h 10"/>
                <a:gd name="T4" fmla="*/ 19 w 19"/>
                <a:gd name="T5" fmla="*/ 5 h 10"/>
                <a:gd name="T6" fmla="*/ 2 w 19"/>
                <a:gd name="T7" fmla="*/ 0 h 10"/>
                <a:gd name="T8" fmla="*/ 0 w 19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5"/>
                  </a:moveTo>
                  <a:lnTo>
                    <a:pt x="16" y="10"/>
                  </a:lnTo>
                  <a:lnTo>
                    <a:pt x="19" y="5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1" name="Freeform 191"/>
            <p:cNvSpPr>
              <a:spLocks/>
            </p:cNvSpPr>
            <p:nvPr/>
          </p:nvSpPr>
          <p:spPr bwMode="auto">
            <a:xfrm>
              <a:off x="4514777" y="3126871"/>
              <a:ext cx="30163" cy="14288"/>
            </a:xfrm>
            <a:custGeom>
              <a:avLst/>
              <a:gdLst>
                <a:gd name="T0" fmla="*/ 0 w 19"/>
                <a:gd name="T1" fmla="*/ 5 h 9"/>
                <a:gd name="T2" fmla="*/ 16 w 19"/>
                <a:gd name="T3" fmla="*/ 9 h 9"/>
                <a:gd name="T4" fmla="*/ 19 w 19"/>
                <a:gd name="T5" fmla="*/ 5 h 9"/>
                <a:gd name="T6" fmla="*/ 2 w 19"/>
                <a:gd name="T7" fmla="*/ 0 h 9"/>
                <a:gd name="T8" fmla="*/ 0 w 1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0" y="5"/>
                  </a:moveTo>
                  <a:lnTo>
                    <a:pt x="16" y="9"/>
                  </a:lnTo>
                  <a:lnTo>
                    <a:pt x="19" y="5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2" name="Freeform 192"/>
            <p:cNvSpPr>
              <a:spLocks/>
            </p:cNvSpPr>
            <p:nvPr/>
          </p:nvSpPr>
          <p:spPr bwMode="auto">
            <a:xfrm>
              <a:off x="4479852" y="3115758"/>
              <a:ext cx="30163" cy="14288"/>
            </a:xfrm>
            <a:custGeom>
              <a:avLst/>
              <a:gdLst>
                <a:gd name="T0" fmla="*/ 0 w 19"/>
                <a:gd name="T1" fmla="*/ 2 h 9"/>
                <a:gd name="T2" fmla="*/ 17 w 19"/>
                <a:gd name="T3" fmla="*/ 9 h 9"/>
                <a:gd name="T4" fmla="*/ 19 w 19"/>
                <a:gd name="T5" fmla="*/ 5 h 9"/>
                <a:gd name="T6" fmla="*/ 3 w 19"/>
                <a:gd name="T7" fmla="*/ 0 h 9"/>
                <a:gd name="T8" fmla="*/ 0 w 1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9">
                  <a:moveTo>
                    <a:pt x="0" y="2"/>
                  </a:moveTo>
                  <a:lnTo>
                    <a:pt x="17" y="9"/>
                  </a:lnTo>
                  <a:lnTo>
                    <a:pt x="19" y="5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3" name="Freeform 193"/>
            <p:cNvSpPr>
              <a:spLocks/>
            </p:cNvSpPr>
            <p:nvPr/>
          </p:nvSpPr>
          <p:spPr bwMode="auto">
            <a:xfrm>
              <a:off x="4375077" y="3123696"/>
              <a:ext cx="192088" cy="127000"/>
            </a:xfrm>
            <a:custGeom>
              <a:avLst/>
              <a:gdLst>
                <a:gd name="T0" fmla="*/ 14 w 121"/>
                <a:gd name="T1" fmla="*/ 0 h 80"/>
                <a:gd name="T2" fmla="*/ 121 w 121"/>
                <a:gd name="T3" fmla="*/ 35 h 80"/>
                <a:gd name="T4" fmla="*/ 104 w 121"/>
                <a:gd name="T5" fmla="*/ 80 h 80"/>
                <a:gd name="T6" fmla="*/ 0 w 121"/>
                <a:gd name="T7" fmla="*/ 42 h 80"/>
                <a:gd name="T8" fmla="*/ 14 w 121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0">
                  <a:moveTo>
                    <a:pt x="14" y="0"/>
                  </a:moveTo>
                  <a:lnTo>
                    <a:pt x="121" y="35"/>
                  </a:lnTo>
                  <a:lnTo>
                    <a:pt x="104" y="80"/>
                  </a:lnTo>
                  <a:lnTo>
                    <a:pt x="0" y="4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4" name="Freeform 194"/>
            <p:cNvSpPr>
              <a:spLocks/>
            </p:cNvSpPr>
            <p:nvPr/>
          </p:nvSpPr>
          <p:spPr bwMode="auto">
            <a:xfrm>
              <a:off x="4427464" y="3130046"/>
              <a:ext cx="139700" cy="120650"/>
            </a:xfrm>
            <a:custGeom>
              <a:avLst/>
              <a:gdLst>
                <a:gd name="T0" fmla="*/ 0 w 88"/>
                <a:gd name="T1" fmla="*/ 0 h 76"/>
                <a:gd name="T2" fmla="*/ 88 w 88"/>
                <a:gd name="T3" fmla="*/ 31 h 76"/>
                <a:gd name="T4" fmla="*/ 71 w 88"/>
                <a:gd name="T5" fmla="*/ 76 h 76"/>
                <a:gd name="T6" fmla="*/ 36 w 88"/>
                <a:gd name="T7" fmla="*/ 62 h 76"/>
                <a:gd name="T8" fmla="*/ 0 w 88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6">
                  <a:moveTo>
                    <a:pt x="0" y="0"/>
                  </a:moveTo>
                  <a:lnTo>
                    <a:pt x="88" y="31"/>
                  </a:lnTo>
                  <a:lnTo>
                    <a:pt x="71" y="76"/>
                  </a:lnTo>
                  <a:lnTo>
                    <a:pt x="36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5" name="Freeform 195"/>
            <p:cNvSpPr>
              <a:spLocks/>
            </p:cNvSpPr>
            <p:nvPr/>
          </p:nvSpPr>
          <p:spPr bwMode="auto">
            <a:xfrm>
              <a:off x="3252714" y="3412621"/>
              <a:ext cx="263525" cy="360363"/>
            </a:xfrm>
            <a:custGeom>
              <a:avLst/>
              <a:gdLst>
                <a:gd name="T0" fmla="*/ 166 w 166"/>
                <a:gd name="T1" fmla="*/ 227 h 227"/>
                <a:gd name="T2" fmla="*/ 166 w 166"/>
                <a:gd name="T3" fmla="*/ 106 h 227"/>
                <a:gd name="T4" fmla="*/ 166 w 166"/>
                <a:gd name="T5" fmla="*/ 45 h 227"/>
                <a:gd name="T6" fmla="*/ 121 w 166"/>
                <a:gd name="T7" fmla="*/ 0 h 227"/>
                <a:gd name="T8" fmla="*/ 0 w 166"/>
                <a:gd name="T9" fmla="*/ 0 h 227"/>
                <a:gd name="T10" fmla="*/ 0 w 166"/>
                <a:gd name="T11" fmla="*/ 45 h 227"/>
                <a:gd name="T12" fmla="*/ 0 w 166"/>
                <a:gd name="T13" fmla="*/ 106 h 227"/>
                <a:gd name="T14" fmla="*/ 0 w 166"/>
                <a:gd name="T15" fmla="*/ 227 h 227"/>
                <a:gd name="T16" fmla="*/ 166 w 166"/>
                <a:gd name="T17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227">
                  <a:moveTo>
                    <a:pt x="166" y="227"/>
                  </a:moveTo>
                  <a:lnTo>
                    <a:pt x="166" y="106"/>
                  </a:lnTo>
                  <a:lnTo>
                    <a:pt x="166" y="45"/>
                  </a:lnTo>
                  <a:lnTo>
                    <a:pt x="121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106"/>
                  </a:lnTo>
                  <a:lnTo>
                    <a:pt x="0" y="227"/>
                  </a:lnTo>
                  <a:lnTo>
                    <a:pt x="166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6" name="Freeform 196"/>
            <p:cNvSpPr>
              <a:spLocks/>
            </p:cNvSpPr>
            <p:nvPr/>
          </p:nvSpPr>
          <p:spPr bwMode="auto">
            <a:xfrm>
              <a:off x="3444802" y="3412621"/>
              <a:ext cx="71438" cy="71438"/>
            </a:xfrm>
            <a:custGeom>
              <a:avLst/>
              <a:gdLst>
                <a:gd name="T0" fmla="*/ 0 w 45"/>
                <a:gd name="T1" fmla="*/ 45 h 45"/>
                <a:gd name="T2" fmla="*/ 45 w 45"/>
                <a:gd name="T3" fmla="*/ 45 h 45"/>
                <a:gd name="T4" fmla="*/ 0 w 45"/>
                <a:gd name="T5" fmla="*/ 0 h 45"/>
                <a:gd name="T6" fmla="*/ 0 w 45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5">
                  <a:moveTo>
                    <a:pt x="0" y="45"/>
                  </a:moveTo>
                  <a:lnTo>
                    <a:pt x="45" y="45"/>
                  </a:lnTo>
                  <a:lnTo>
                    <a:pt x="0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7" name="Freeform 197"/>
            <p:cNvSpPr>
              <a:spLocks/>
            </p:cNvSpPr>
            <p:nvPr/>
          </p:nvSpPr>
          <p:spPr bwMode="auto">
            <a:xfrm>
              <a:off x="3444802" y="3484058"/>
              <a:ext cx="71438" cy="66675"/>
            </a:xfrm>
            <a:custGeom>
              <a:avLst/>
              <a:gdLst>
                <a:gd name="T0" fmla="*/ 45 w 45"/>
                <a:gd name="T1" fmla="*/ 0 h 42"/>
                <a:gd name="T2" fmla="*/ 0 w 45"/>
                <a:gd name="T3" fmla="*/ 0 h 42"/>
                <a:gd name="T4" fmla="*/ 45 w 45"/>
                <a:gd name="T5" fmla="*/ 42 h 42"/>
                <a:gd name="T6" fmla="*/ 45 w 45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2">
                  <a:moveTo>
                    <a:pt x="45" y="0"/>
                  </a:moveTo>
                  <a:lnTo>
                    <a:pt x="0" y="0"/>
                  </a:lnTo>
                  <a:lnTo>
                    <a:pt x="45" y="4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8" name="Freeform 198"/>
            <p:cNvSpPr>
              <a:spLocks/>
            </p:cNvSpPr>
            <p:nvPr/>
          </p:nvSpPr>
          <p:spPr bwMode="auto">
            <a:xfrm>
              <a:off x="3406702" y="3649158"/>
              <a:ext cx="82550" cy="85725"/>
            </a:xfrm>
            <a:custGeom>
              <a:avLst/>
              <a:gdLst>
                <a:gd name="T0" fmla="*/ 12 w 22"/>
                <a:gd name="T1" fmla="*/ 12 h 23"/>
                <a:gd name="T2" fmla="*/ 12 w 22"/>
                <a:gd name="T3" fmla="*/ 0 h 23"/>
                <a:gd name="T4" fmla="*/ 22 w 22"/>
                <a:gd name="T5" fmla="*/ 12 h 23"/>
                <a:gd name="T6" fmla="*/ 11 w 22"/>
                <a:gd name="T7" fmla="*/ 23 h 23"/>
                <a:gd name="T8" fmla="*/ 0 w 22"/>
                <a:gd name="T9" fmla="*/ 12 h 23"/>
                <a:gd name="T10" fmla="*/ 12 w 22"/>
                <a:gd name="T1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3">
                  <a:moveTo>
                    <a:pt x="12" y="12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8" y="1"/>
                    <a:pt x="22" y="6"/>
                    <a:pt x="22" y="12"/>
                  </a:cubicBez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lnTo>
                    <a:pt x="12" y="12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9" name="Freeform 199"/>
            <p:cNvSpPr>
              <a:spLocks/>
            </p:cNvSpPr>
            <p:nvPr/>
          </p:nvSpPr>
          <p:spPr bwMode="auto">
            <a:xfrm>
              <a:off x="3406702" y="3652333"/>
              <a:ext cx="34925" cy="33338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9 w 9"/>
                <a:gd name="T5" fmla="*/ 9 h 9"/>
                <a:gd name="T6" fmla="*/ 0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4"/>
                    <a:pt x="4" y="0"/>
                    <a:pt x="9" y="0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0" name="Freeform 200"/>
            <p:cNvSpPr>
              <a:spLocks/>
            </p:cNvSpPr>
            <p:nvPr/>
          </p:nvSpPr>
          <p:spPr bwMode="auto">
            <a:xfrm>
              <a:off x="3406702" y="3561846"/>
              <a:ext cx="26988" cy="26988"/>
            </a:xfrm>
            <a:custGeom>
              <a:avLst/>
              <a:gdLst>
                <a:gd name="T0" fmla="*/ 6 w 7"/>
                <a:gd name="T1" fmla="*/ 0 h 7"/>
                <a:gd name="T2" fmla="*/ 7 w 7"/>
                <a:gd name="T3" fmla="*/ 2 h 7"/>
                <a:gd name="T4" fmla="*/ 4 w 7"/>
                <a:gd name="T5" fmla="*/ 7 h 7"/>
                <a:gd name="T6" fmla="*/ 0 w 7"/>
                <a:gd name="T7" fmla="*/ 1 h 7"/>
                <a:gd name="T8" fmla="*/ 6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6" y="1"/>
                    <a:pt x="7" y="2"/>
                    <a:pt x="7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6"/>
                    <a:pt x="0" y="4"/>
                    <a:pt x="0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1" name="Freeform 201"/>
            <p:cNvSpPr>
              <a:spLocks/>
            </p:cNvSpPr>
            <p:nvPr/>
          </p:nvSpPr>
          <p:spPr bwMode="auto">
            <a:xfrm>
              <a:off x="3406702" y="3517396"/>
              <a:ext cx="38100" cy="41275"/>
            </a:xfrm>
            <a:custGeom>
              <a:avLst/>
              <a:gdLst>
                <a:gd name="T0" fmla="*/ 10 w 10"/>
                <a:gd name="T1" fmla="*/ 6 h 11"/>
                <a:gd name="T2" fmla="*/ 6 w 10"/>
                <a:gd name="T3" fmla="*/ 10 h 11"/>
                <a:gd name="T4" fmla="*/ 0 w 10"/>
                <a:gd name="T5" fmla="*/ 11 h 11"/>
                <a:gd name="T6" fmla="*/ 0 w 10"/>
                <a:gd name="T7" fmla="*/ 11 h 11"/>
                <a:gd name="T8" fmla="*/ 10 w 10"/>
                <a:gd name="T9" fmla="*/ 0 h 11"/>
                <a:gd name="T10" fmla="*/ 10 w 10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2" name="Freeform 202"/>
            <p:cNvSpPr>
              <a:spLocks/>
            </p:cNvSpPr>
            <p:nvPr/>
          </p:nvSpPr>
          <p:spPr bwMode="auto">
            <a:xfrm>
              <a:off x="3452739" y="3517396"/>
              <a:ext cx="30163" cy="25400"/>
            </a:xfrm>
            <a:custGeom>
              <a:avLst/>
              <a:gdLst>
                <a:gd name="T0" fmla="*/ 3 w 8"/>
                <a:gd name="T1" fmla="*/ 7 h 7"/>
                <a:gd name="T2" fmla="*/ 0 w 8"/>
                <a:gd name="T3" fmla="*/ 6 h 7"/>
                <a:gd name="T4" fmla="*/ 0 w 8"/>
                <a:gd name="T5" fmla="*/ 0 h 7"/>
                <a:gd name="T6" fmla="*/ 8 w 8"/>
                <a:gd name="T7" fmla="*/ 4 h 7"/>
                <a:gd name="T8" fmla="*/ 3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2" y="7"/>
                    <a:pt x="1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2"/>
                    <a:pt x="8" y="4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3" name="Freeform 203"/>
            <p:cNvSpPr>
              <a:spLocks/>
            </p:cNvSpPr>
            <p:nvPr/>
          </p:nvSpPr>
          <p:spPr bwMode="auto">
            <a:xfrm>
              <a:off x="3425752" y="3539621"/>
              <a:ext cx="63500" cy="60325"/>
            </a:xfrm>
            <a:custGeom>
              <a:avLst/>
              <a:gdLst>
                <a:gd name="T0" fmla="*/ 4 w 17"/>
                <a:gd name="T1" fmla="*/ 9 h 16"/>
                <a:gd name="T2" fmla="*/ 6 w 17"/>
                <a:gd name="T3" fmla="*/ 10 h 16"/>
                <a:gd name="T4" fmla="*/ 11 w 17"/>
                <a:gd name="T5" fmla="*/ 5 h 16"/>
                <a:gd name="T6" fmla="*/ 11 w 17"/>
                <a:gd name="T7" fmla="*/ 3 h 16"/>
                <a:gd name="T8" fmla="*/ 16 w 17"/>
                <a:gd name="T9" fmla="*/ 0 h 16"/>
                <a:gd name="T10" fmla="*/ 17 w 17"/>
                <a:gd name="T11" fmla="*/ 5 h 16"/>
                <a:gd name="T12" fmla="*/ 6 w 17"/>
                <a:gd name="T13" fmla="*/ 16 h 16"/>
                <a:gd name="T14" fmla="*/ 0 w 17"/>
                <a:gd name="T15" fmla="*/ 15 h 16"/>
                <a:gd name="T16" fmla="*/ 4 w 17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4" y="9"/>
                  </a:moveTo>
                  <a:cubicBezTo>
                    <a:pt x="5" y="10"/>
                    <a:pt x="5" y="10"/>
                    <a:pt x="6" y="10"/>
                  </a:cubicBezTo>
                  <a:cubicBezTo>
                    <a:pt x="9" y="10"/>
                    <a:pt x="11" y="8"/>
                    <a:pt x="11" y="5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1"/>
                    <a:pt x="17" y="3"/>
                    <a:pt x="17" y="5"/>
                  </a:cubicBezTo>
                  <a:cubicBezTo>
                    <a:pt x="17" y="11"/>
                    <a:pt x="12" y="16"/>
                    <a:pt x="6" y="16"/>
                  </a:cubicBezTo>
                  <a:cubicBezTo>
                    <a:pt x="4" y="16"/>
                    <a:pt x="2" y="16"/>
                    <a:pt x="0" y="15"/>
                  </a:cubicBezTo>
                  <a:lnTo>
                    <a:pt x="4" y="9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4" name="Rectangle 204"/>
            <p:cNvSpPr>
              <a:spLocks noChangeArrowheads="1"/>
            </p:cNvSpPr>
            <p:nvPr/>
          </p:nvSpPr>
          <p:spPr bwMode="auto">
            <a:xfrm>
              <a:off x="3282877" y="3517396"/>
              <a:ext cx="101600" cy="7938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5" name="Rectangle 206"/>
            <p:cNvSpPr>
              <a:spLocks noChangeArrowheads="1"/>
            </p:cNvSpPr>
            <p:nvPr/>
          </p:nvSpPr>
          <p:spPr bwMode="auto">
            <a:xfrm>
              <a:off x="3282877" y="3547558"/>
              <a:ext cx="101600" cy="11113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6" name="Rectangle 207"/>
            <p:cNvSpPr>
              <a:spLocks noChangeArrowheads="1"/>
            </p:cNvSpPr>
            <p:nvPr/>
          </p:nvSpPr>
          <p:spPr bwMode="auto">
            <a:xfrm>
              <a:off x="3282877" y="3580896"/>
              <a:ext cx="101600" cy="11113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7" name="Rectangle 208"/>
            <p:cNvSpPr>
              <a:spLocks noChangeArrowheads="1"/>
            </p:cNvSpPr>
            <p:nvPr/>
          </p:nvSpPr>
          <p:spPr bwMode="auto">
            <a:xfrm>
              <a:off x="3313040" y="3649158"/>
              <a:ext cx="71438" cy="11113"/>
            </a:xfrm>
            <a:prstGeom prst="rect">
              <a:avLst/>
            </a:pr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8" name="Rectangle 209"/>
            <p:cNvSpPr>
              <a:spLocks noChangeArrowheads="1"/>
            </p:cNvSpPr>
            <p:nvPr/>
          </p:nvSpPr>
          <p:spPr bwMode="auto">
            <a:xfrm>
              <a:off x="3282877" y="3682496"/>
              <a:ext cx="101600" cy="11113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9" name="Rectangle 210"/>
            <p:cNvSpPr>
              <a:spLocks noChangeArrowheads="1"/>
            </p:cNvSpPr>
            <p:nvPr/>
          </p:nvSpPr>
          <p:spPr bwMode="auto">
            <a:xfrm>
              <a:off x="3282877" y="3715833"/>
              <a:ext cx="101600" cy="11113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0" name="Freeform 211"/>
            <p:cNvSpPr>
              <a:spLocks/>
            </p:cNvSpPr>
            <p:nvPr/>
          </p:nvSpPr>
          <p:spPr bwMode="auto">
            <a:xfrm>
              <a:off x="4578277" y="2391858"/>
              <a:ext cx="296863" cy="307975"/>
            </a:xfrm>
            <a:custGeom>
              <a:avLst/>
              <a:gdLst>
                <a:gd name="T0" fmla="*/ 39 w 79"/>
                <a:gd name="T1" fmla="*/ 0 h 82"/>
                <a:gd name="T2" fmla="*/ 0 w 79"/>
                <a:gd name="T3" fmla="*/ 39 h 82"/>
                <a:gd name="T4" fmla="*/ 9 w 79"/>
                <a:gd name="T5" fmla="*/ 65 h 82"/>
                <a:gd name="T6" fmla="*/ 0 w 79"/>
                <a:gd name="T7" fmla="*/ 82 h 82"/>
                <a:gd name="T8" fmla="*/ 17 w 79"/>
                <a:gd name="T9" fmla="*/ 72 h 82"/>
                <a:gd name="T10" fmla="*/ 39 w 79"/>
                <a:gd name="T11" fmla="*/ 79 h 82"/>
                <a:gd name="T12" fmla="*/ 79 w 79"/>
                <a:gd name="T13" fmla="*/ 39 h 82"/>
                <a:gd name="T14" fmla="*/ 39 w 79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82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49"/>
                    <a:pt x="3" y="58"/>
                    <a:pt x="9" y="6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3" y="76"/>
                    <a:pt x="31" y="79"/>
                    <a:pt x="39" y="79"/>
                  </a:cubicBezTo>
                  <a:cubicBezTo>
                    <a:pt x="61" y="79"/>
                    <a:pt x="79" y="61"/>
                    <a:pt x="79" y="39"/>
                  </a:cubicBezTo>
                  <a:cubicBezTo>
                    <a:pt x="79" y="18"/>
                    <a:pt x="61" y="0"/>
                    <a:pt x="39" y="0"/>
                  </a:cubicBezTo>
                  <a:close/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1" name="Freeform 212"/>
            <p:cNvSpPr>
              <a:spLocks/>
            </p:cNvSpPr>
            <p:nvPr/>
          </p:nvSpPr>
          <p:spPr bwMode="auto">
            <a:xfrm>
              <a:off x="4724327" y="2391858"/>
              <a:ext cx="150813" cy="295275"/>
            </a:xfrm>
            <a:custGeom>
              <a:avLst/>
              <a:gdLst>
                <a:gd name="T0" fmla="*/ 0 w 40"/>
                <a:gd name="T1" fmla="*/ 0 h 79"/>
                <a:gd name="T2" fmla="*/ 0 w 40"/>
                <a:gd name="T3" fmla="*/ 0 h 79"/>
                <a:gd name="T4" fmla="*/ 0 w 40"/>
                <a:gd name="T5" fmla="*/ 79 h 79"/>
                <a:gd name="T6" fmla="*/ 0 w 40"/>
                <a:gd name="T7" fmla="*/ 79 h 79"/>
                <a:gd name="T8" fmla="*/ 40 w 40"/>
                <a:gd name="T9" fmla="*/ 39 h 79"/>
                <a:gd name="T10" fmla="*/ 0 w 40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2" y="79"/>
                    <a:pt x="40" y="61"/>
                    <a:pt x="40" y="39"/>
                  </a:cubicBezTo>
                  <a:cubicBezTo>
                    <a:pt x="40" y="18"/>
                    <a:pt x="22" y="0"/>
                    <a:pt x="0" y="0"/>
                  </a:cubicBezTo>
                  <a:close/>
                </a:path>
              </a:pathLst>
            </a:custGeom>
            <a:solidFill>
              <a:srgbClr val="F99B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2" name="Freeform 213"/>
            <p:cNvSpPr>
              <a:spLocks/>
            </p:cNvSpPr>
            <p:nvPr/>
          </p:nvSpPr>
          <p:spPr bwMode="auto">
            <a:xfrm>
              <a:off x="4671940" y="2436308"/>
              <a:ext cx="109538" cy="206375"/>
            </a:xfrm>
            <a:custGeom>
              <a:avLst/>
              <a:gdLst>
                <a:gd name="T0" fmla="*/ 11 w 29"/>
                <a:gd name="T1" fmla="*/ 55 h 55"/>
                <a:gd name="T2" fmla="*/ 11 w 29"/>
                <a:gd name="T3" fmla="*/ 48 h 55"/>
                <a:gd name="T4" fmla="*/ 0 w 29"/>
                <a:gd name="T5" fmla="*/ 46 h 55"/>
                <a:gd name="T6" fmla="*/ 2 w 29"/>
                <a:gd name="T7" fmla="*/ 38 h 55"/>
                <a:gd name="T8" fmla="*/ 13 w 29"/>
                <a:gd name="T9" fmla="*/ 41 h 55"/>
                <a:gd name="T10" fmla="*/ 19 w 29"/>
                <a:gd name="T11" fmla="*/ 36 h 55"/>
                <a:gd name="T12" fmla="*/ 12 w 29"/>
                <a:gd name="T13" fmla="*/ 31 h 55"/>
                <a:gd name="T14" fmla="*/ 0 w 29"/>
                <a:gd name="T15" fmla="*/ 18 h 55"/>
                <a:gd name="T16" fmla="*/ 11 w 29"/>
                <a:gd name="T17" fmla="*/ 6 h 55"/>
                <a:gd name="T18" fmla="*/ 11 w 29"/>
                <a:gd name="T19" fmla="*/ 0 h 55"/>
                <a:gd name="T20" fmla="*/ 18 w 29"/>
                <a:gd name="T21" fmla="*/ 0 h 55"/>
                <a:gd name="T22" fmla="*/ 18 w 29"/>
                <a:gd name="T23" fmla="*/ 6 h 55"/>
                <a:gd name="T24" fmla="*/ 28 w 29"/>
                <a:gd name="T25" fmla="*/ 8 h 55"/>
                <a:gd name="T26" fmla="*/ 26 w 29"/>
                <a:gd name="T27" fmla="*/ 16 h 55"/>
                <a:gd name="T28" fmla="*/ 16 w 29"/>
                <a:gd name="T29" fmla="*/ 13 h 55"/>
                <a:gd name="T30" fmla="*/ 10 w 29"/>
                <a:gd name="T31" fmla="*/ 17 h 55"/>
                <a:gd name="T32" fmla="*/ 18 w 29"/>
                <a:gd name="T33" fmla="*/ 23 h 55"/>
                <a:gd name="T34" fmla="*/ 29 w 29"/>
                <a:gd name="T35" fmla="*/ 36 h 55"/>
                <a:gd name="T36" fmla="*/ 18 w 29"/>
                <a:gd name="T37" fmla="*/ 48 h 55"/>
                <a:gd name="T38" fmla="*/ 18 w 29"/>
                <a:gd name="T39" fmla="*/ 55 h 55"/>
                <a:gd name="T40" fmla="*/ 11 w 29"/>
                <a:gd name="T4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55">
                  <a:moveTo>
                    <a:pt x="11" y="55"/>
                  </a:moveTo>
                  <a:cubicBezTo>
                    <a:pt x="11" y="48"/>
                    <a:pt x="11" y="48"/>
                    <a:pt x="11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4" y="39"/>
                    <a:pt x="8" y="41"/>
                    <a:pt x="13" y="41"/>
                  </a:cubicBezTo>
                  <a:cubicBezTo>
                    <a:pt x="17" y="41"/>
                    <a:pt x="19" y="39"/>
                    <a:pt x="19" y="36"/>
                  </a:cubicBezTo>
                  <a:cubicBezTo>
                    <a:pt x="19" y="34"/>
                    <a:pt x="17" y="32"/>
                    <a:pt x="12" y="31"/>
                  </a:cubicBezTo>
                  <a:cubicBezTo>
                    <a:pt x="5" y="28"/>
                    <a:pt x="0" y="25"/>
                    <a:pt x="0" y="18"/>
                  </a:cubicBezTo>
                  <a:cubicBezTo>
                    <a:pt x="0" y="12"/>
                    <a:pt x="4" y="8"/>
                    <a:pt x="1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2" y="6"/>
                    <a:pt x="25" y="7"/>
                    <a:pt x="28" y="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5"/>
                    <a:pt x="21" y="13"/>
                    <a:pt x="16" y="13"/>
                  </a:cubicBezTo>
                  <a:cubicBezTo>
                    <a:pt x="12" y="13"/>
                    <a:pt x="10" y="15"/>
                    <a:pt x="10" y="17"/>
                  </a:cubicBezTo>
                  <a:cubicBezTo>
                    <a:pt x="10" y="19"/>
                    <a:pt x="13" y="21"/>
                    <a:pt x="18" y="23"/>
                  </a:cubicBezTo>
                  <a:cubicBezTo>
                    <a:pt x="26" y="26"/>
                    <a:pt x="29" y="29"/>
                    <a:pt x="29" y="36"/>
                  </a:cubicBezTo>
                  <a:cubicBezTo>
                    <a:pt x="29" y="41"/>
                    <a:pt x="25" y="47"/>
                    <a:pt x="18" y="48"/>
                  </a:cubicBezTo>
                  <a:cubicBezTo>
                    <a:pt x="18" y="55"/>
                    <a:pt x="18" y="55"/>
                    <a:pt x="18" y="55"/>
                  </a:cubicBezTo>
                  <a:lnTo>
                    <a:pt x="11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3" name="Freeform 214"/>
            <p:cNvSpPr>
              <a:spLocks/>
            </p:cNvSpPr>
            <p:nvPr/>
          </p:nvSpPr>
          <p:spPr bwMode="auto">
            <a:xfrm>
              <a:off x="4724327" y="2515683"/>
              <a:ext cx="57150" cy="127000"/>
            </a:xfrm>
            <a:custGeom>
              <a:avLst/>
              <a:gdLst>
                <a:gd name="T0" fmla="*/ 4 w 15"/>
                <a:gd name="T1" fmla="*/ 2 h 34"/>
                <a:gd name="T2" fmla="*/ 0 w 15"/>
                <a:gd name="T3" fmla="*/ 0 h 34"/>
                <a:gd name="T4" fmla="*/ 0 w 15"/>
                <a:gd name="T5" fmla="*/ 10 h 34"/>
                <a:gd name="T6" fmla="*/ 5 w 15"/>
                <a:gd name="T7" fmla="*/ 15 h 34"/>
                <a:gd name="T8" fmla="*/ 0 w 15"/>
                <a:gd name="T9" fmla="*/ 20 h 34"/>
                <a:gd name="T10" fmla="*/ 0 w 15"/>
                <a:gd name="T11" fmla="*/ 34 h 34"/>
                <a:gd name="T12" fmla="*/ 4 w 15"/>
                <a:gd name="T13" fmla="*/ 34 h 34"/>
                <a:gd name="T14" fmla="*/ 4 w 15"/>
                <a:gd name="T15" fmla="*/ 27 h 34"/>
                <a:gd name="T16" fmla="*/ 15 w 15"/>
                <a:gd name="T17" fmla="*/ 15 h 34"/>
                <a:gd name="T18" fmla="*/ 4 w 15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4">
                  <a:moveTo>
                    <a:pt x="4" y="2"/>
                  </a:moveTo>
                  <a:cubicBezTo>
                    <a:pt x="3" y="1"/>
                    <a:pt x="1" y="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2"/>
                    <a:pt x="5" y="13"/>
                    <a:pt x="5" y="15"/>
                  </a:cubicBezTo>
                  <a:cubicBezTo>
                    <a:pt x="5" y="18"/>
                    <a:pt x="3" y="19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1" y="26"/>
                    <a:pt x="15" y="20"/>
                    <a:pt x="15" y="15"/>
                  </a:cubicBezTo>
                  <a:cubicBezTo>
                    <a:pt x="15" y="8"/>
                    <a:pt x="12" y="5"/>
                    <a:pt x="4" y="2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4" name="Freeform 215"/>
            <p:cNvSpPr>
              <a:spLocks/>
            </p:cNvSpPr>
            <p:nvPr/>
          </p:nvSpPr>
          <p:spPr bwMode="auto">
            <a:xfrm>
              <a:off x="4724327" y="2436308"/>
              <a:ext cx="52388" cy="60325"/>
            </a:xfrm>
            <a:custGeom>
              <a:avLst/>
              <a:gdLst>
                <a:gd name="T0" fmla="*/ 0 w 14"/>
                <a:gd name="T1" fmla="*/ 0 h 16"/>
                <a:gd name="T2" fmla="*/ 0 w 14"/>
                <a:gd name="T3" fmla="*/ 14 h 16"/>
                <a:gd name="T4" fmla="*/ 2 w 14"/>
                <a:gd name="T5" fmla="*/ 13 h 16"/>
                <a:gd name="T6" fmla="*/ 12 w 14"/>
                <a:gd name="T7" fmla="*/ 16 h 16"/>
                <a:gd name="T8" fmla="*/ 14 w 14"/>
                <a:gd name="T9" fmla="*/ 8 h 16"/>
                <a:gd name="T10" fmla="*/ 4 w 14"/>
                <a:gd name="T11" fmla="*/ 6 h 16"/>
                <a:gd name="T12" fmla="*/ 4 w 14"/>
                <a:gd name="T13" fmla="*/ 0 h 16"/>
                <a:gd name="T14" fmla="*/ 0 w 14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6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3"/>
                    <a:pt x="2" y="13"/>
                  </a:cubicBezTo>
                  <a:cubicBezTo>
                    <a:pt x="7" y="13"/>
                    <a:pt x="10" y="15"/>
                    <a:pt x="12" y="1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1" y="7"/>
                    <a:pt x="8" y="6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2612838" y="3698508"/>
            <a:ext cx="2499108" cy="338554"/>
            <a:chOff x="2291894" y="3896808"/>
            <a:chExt cx="2499108" cy="338554"/>
          </a:xfrm>
        </p:grpSpPr>
        <p:grpSp>
          <p:nvGrpSpPr>
            <p:cNvPr id="160" name="组合 159"/>
            <p:cNvGrpSpPr/>
            <p:nvPr/>
          </p:nvGrpSpPr>
          <p:grpSpPr>
            <a:xfrm>
              <a:off x="3733726" y="3992315"/>
              <a:ext cx="1057276" cy="153988"/>
              <a:chOff x="3246364" y="4301621"/>
              <a:chExt cx="1057276" cy="153988"/>
            </a:xfrm>
          </p:grpSpPr>
          <p:sp>
            <p:nvSpPr>
              <p:cNvPr id="145" name="Freeform 1031"/>
              <p:cNvSpPr>
                <a:spLocks noEditPoints="1"/>
              </p:cNvSpPr>
              <p:nvPr/>
            </p:nvSpPr>
            <p:spPr bwMode="auto">
              <a:xfrm>
                <a:off x="3246364" y="4301621"/>
                <a:ext cx="104775" cy="150813"/>
              </a:xfrm>
              <a:custGeom>
                <a:avLst/>
                <a:gdLst>
                  <a:gd name="T0" fmla="*/ 0 w 28"/>
                  <a:gd name="T1" fmla="*/ 1 h 40"/>
                  <a:gd name="T2" fmla="*/ 5 w 28"/>
                  <a:gd name="T3" fmla="*/ 0 h 40"/>
                  <a:gd name="T4" fmla="*/ 11 w 28"/>
                  <a:gd name="T5" fmla="*/ 0 h 40"/>
                  <a:gd name="T6" fmla="*/ 17 w 28"/>
                  <a:gd name="T7" fmla="*/ 0 h 40"/>
                  <a:gd name="T8" fmla="*/ 22 w 28"/>
                  <a:gd name="T9" fmla="*/ 2 h 40"/>
                  <a:gd name="T10" fmla="*/ 26 w 28"/>
                  <a:gd name="T11" fmla="*/ 6 h 40"/>
                  <a:gd name="T12" fmla="*/ 28 w 28"/>
                  <a:gd name="T13" fmla="*/ 13 h 40"/>
                  <a:gd name="T14" fmla="*/ 26 w 28"/>
                  <a:gd name="T15" fmla="*/ 19 h 40"/>
                  <a:gd name="T16" fmla="*/ 23 w 28"/>
                  <a:gd name="T17" fmla="*/ 23 h 40"/>
                  <a:gd name="T18" fmla="*/ 18 w 28"/>
                  <a:gd name="T19" fmla="*/ 26 h 40"/>
                  <a:gd name="T20" fmla="*/ 12 w 28"/>
                  <a:gd name="T21" fmla="*/ 26 h 40"/>
                  <a:gd name="T22" fmla="*/ 11 w 28"/>
                  <a:gd name="T23" fmla="*/ 26 h 40"/>
                  <a:gd name="T24" fmla="*/ 10 w 28"/>
                  <a:gd name="T25" fmla="*/ 26 h 40"/>
                  <a:gd name="T26" fmla="*/ 9 w 28"/>
                  <a:gd name="T27" fmla="*/ 26 h 40"/>
                  <a:gd name="T28" fmla="*/ 8 w 28"/>
                  <a:gd name="T29" fmla="*/ 26 h 40"/>
                  <a:gd name="T30" fmla="*/ 8 w 28"/>
                  <a:gd name="T31" fmla="*/ 40 h 40"/>
                  <a:gd name="T32" fmla="*/ 0 w 28"/>
                  <a:gd name="T33" fmla="*/ 40 h 40"/>
                  <a:gd name="T34" fmla="*/ 0 w 28"/>
                  <a:gd name="T35" fmla="*/ 1 h 40"/>
                  <a:gd name="T36" fmla="*/ 12 w 28"/>
                  <a:gd name="T37" fmla="*/ 7 h 40"/>
                  <a:gd name="T38" fmla="*/ 10 w 28"/>
                  <a:gd name="T39" fmla="*/ 7 h 40"/>
                  <a:gd name="T40" fmla="*/ 8 w 28"/>
                  <a:gd name="T41" fmla="*/ 7 h 40"/>
                  <a:gd name="T42" fmla="*/ 8 w 28"/>
                  <a:gd name="T43" fmla="*/ 20 h 40"/>
                  <a:gd name="T44" fmla="*/ 9 w 28"/>
                  <a:gd name="T45" fmla="*/ 20 h 40"/>
                  <a:gd name="T46" fmla="*/ 10 w 28"/>
                  <a:gd name="T47" fmla="*/ 20 h 40"/>
                  <a:gd name="T48" fmla="*/ 11 w 28"/>
                  <a:gd name="T49" fmla="*/ 20 h 40"/>
                  <a:gd name="T50" fmla="*/ 11 w 28"/>
                  <a:gd name="T51" fmla="*/ 20 h 40"/>
                  <a:gd name="T52" fmla="*/ 14 w 28"/>
                  <a:gd name="T53" fmla="*/ 20 h 40"/>
                  <a:gd name="T54" fmla="*/ 17 w 28"/>
                  <a:gd name="T55" fmla="*/ 19 h 40"/>
                  <a:gd name="T56" fmla="*/ 19 w 28"/>
                  <a:gd name="T57" fmla="*/ 16 h 40"/>
                  <a:gd name="T58" fmla="*/ 19 w 28"/>
                  <a:gd name="T59" fmla="*/ 13 h 40"/>
                  <a:gd name="T60" fmla="*/ 19 w 28"/>
                  <a:gd name="T61" fmla="*/ 10 h 40"/>
                  <a:gd name="T62" fmla="*/ 17 w 28"/>
                  <a:gd name="T63" fmla="*/ 8 h 40"/>
                  <a:gd name="T64" fmla="*/ 15 w 28"/>
                  <a:gd name="T65" fmla="*/ 7 h 40"/>
                  <a:gd name="T66" fmla="*/ 12 w 28"/>
                  <a:gd name="T6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" h="40">
                    <a:moveTo>
                      <a:pt x="0" y="1"/>
                    </a:moveTo>
                    <a:cubicBezTo>
                      <a:pt x="2" y="1"/>
                      <a:pt x="4" y="0"/>
                      <a:pt x="5" y="0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13" y="0"/>
                      <a:pt x="15" y="0"/>
                      <a:pt x="17" y="0"/>
                    </a:cubicBezTo>
                    <a:cubicBezTo>
                      <a:pt x="19" y="1"/>
                      <a:pt x="21" y="1"/>
                      <a:pt x="22" y="2"/>
                    </a:cubicBezTo>
                    <a:cubicBezTo>
                      <a:pt x="24" y="3"/>
                      <a:pt x="25" y="5"/>
                      <a:pt x="26" y="6"/>
                    </a:cubicBezTo>
                    <a:cubicBezTo>
                      <a:pt x="27" y="8"/>
                      <a:pt x="28" y="10"/>
                      <a:pt x="28" y="13"/>
                    </a:cubicBezTo>
                    <a:cubicBezTo>
                      <a:pt x="28" y="15"/>
                      <a:pt x="27" y="18"/>
                      <a:pt x="26" y="19"/>
                    </a:cubicBezTo>
                    <a:cubicBezTo>
                      <a:pt x="25" y="21"/>
                      <a:pt x="24" y="22"/>
                      <a:pt x="23" y="23"/>
                    </a:cubicBezTo>
                    <a:cubicBezTo>
                      <a:pt x="21" y="24"/>
                      <a:pt x="20" y="25"/>
                      <a:pt x="18" y="26"/>
                    </a:cubicBezTo>
                    <a:cubicBezTo>
                      <a:pt x="16" y="26"/>
                      <a:pt x="14" y="26"/>
                      <a:pt x="12" y="26"/>
                    </a:cubicBezTo>
                    <a:cubicBezTo>
                      <a:pt x="12" y="26"/>
                      <a:pt x="12" y="26"/>
                      <a:pt x="11" y="26"/>
                    </a:cubicBezTo>
                    <a:cubicBezTo>
                      <a:pt x="11" y="26"/>
                      <a:pt x="11" y="26"/>
                      <a:pt x="10" y="26"/>
                    </a:cubicBezTo>
                    <a:cubicBezTo>
                      <a:pt x="10" y="26"/>
                      <a:pt x="9" y="26"/>
                      <a:pt x="9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0" y="40"/>
                      <a:pt x="0" y="40"/>
                      <a:pt x="0" y="40"/>
                    </a:cubicBezTo>
                    <a:lnTo>
                      <a:pt x="0" y="1"/>
                    </a:lnTo>
                    <a:close/>
                    <a:moveTo>
                      <a:pt x="12" y="7"/>
                    </a:moveTo>
                    <a:cubicBezTo>
                      <a:pt x="11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8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9" y="20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0"/>
                      <a:pt x="13" y="20"/>
                      <a:pt x="14" y="20"/>
                    </a:cubicBezTo>
                    <a:cubicBezTo>
                      <a:pt x="15" y="19"/>
                      <a:pt x="16" y="19"/>
                      <a:pt x="17" y="19"/>
                    </a:cubicBezTo>
                    <a:cubicBezTo>
                      <a:pt x="18" y="18"/>
                      <a:pt x="18" y="17"/>
                      <a:pt x="19" y="16"/>
                    </a:cubicBezTo>
                    <a:cubicBezTo>
                      <a:pt x="19" y="16"/>
                      <a:pt x="19" y="14"/>
                      <a:pt x="19" y="13"/>
                    </a:cubicBezTo>
                    <a:cubicBezTo>
                      <a:pt x="19" y="12"/>
                      <a:pt x="19" y="11"/>
                      <a:pt x="19" y="10"/>
                    </a:cubicBezTo>
                    <a:cubicBezTo>
                      <a:pt x="18" y="9"/>
                      <a:pt x="18" y="8"/>
                      <a:pt x="17" y="8"/>
                    </a:cubicBezTo>
                    <a:cubicBezTo>
                      <a:pt x="16" y="7"/>
                      <a:pt x="15" y="7"/>
                      <a:pt x="15" y="7"/>
                    </a:cubicBezTo>
                    <a:cubicBezTo>
                      <a:pt x="14" y="7"/>
                      <a:pt x="13" y="7"/>
                      <a:pt x="12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6" name="Freeform 1032"/>
              <p:cNvSpPr>
                <a:spLocks/>
              </p:cNvSpPr>
              <p:nvPr/>
            </p:nvSpPr>
            <p:spPr bwMode="auto">
              <a:xfrm>
                <a:off x="3387652" y="4304796"/>
                <a:ext cx="95250" cy="147638"/>
              </a:xfrm>
              <a:custGeom>
                <a:avLst/>
                <a:gdLst>
                  <a:gd name="T0" fmla="*/ 60 w 60"/>
                  <a:gd name="T1" fmla="*/ 93 h 93"/>
                  <a:gd name="T2" fmla="*/ 0 w 60"/>
                  <a:gd name="T3" fmla="*/ 93 h 93"/>
                  <a:gd name="T4" fmla="*/ 0 w 60"/>
                  <a:gd name="T5" fmla="*/ 0 h 93"/>
                  <a:gd name="T6" fmla="*/ 19 w 60"/>
                  <a:gd name="T7" fmla="*/ 0 h 93"/>
                  <a:gd name="T8" fmla="*/ 19 w 60"/>
                  <a:gd name="T9" fmla="*/ 76 h 93"/>
                  <a:gd name="T10" fmla="*/ 60 w 60"/>
                  <a:gd name="T11" fmla="*/ 76 h 93"/>
                  <a:gd name="T12" fmla="*/ 60 w 60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93">
                    <a:moveTo>
                      <a:pt x="60" y="93"/>
                    </a:moveTo>
                    <a:lnTo>
                      <a:pt x="0" y="93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76"/>
                    </a:lnTo>
                    <a:lnTo>
                      <a:pt x="60" y="76"/>
                    </a:lnTo>
                    <a:lnTo>
                      <a:pt x="60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7" name="Freeform 1033"/>
              <p:cNvSpPr>
                <a:spLocks noEditPoints="1"/>
              </p:cNvSpPr>
              <p:nvPr/>
            </p:nvSpPr>
            <p:spPr bwMode="auto">
              <a:xfrm>
                <a:off x="3478139" y="4301621"/>
                <a:ext cx="128588" cy="150813"/>
              </a:xfrm>
              <a:custGeom>
                <a:avLst/>
                <a:gdLst>
                  <a:gd name="T0" fmla="*/ 55 w 81"/>
                  <a:gd name="T1" fmla="*/ 73 h 95"/>
                  <a:gd name="T2" fmla="*/ 26 w 81"/>
                  <a:gd name="T3" fmla="*/ 73 h 95"/>
                  <a:gd name="T4" fmla="*/ 19 w 81"/>
                  <a:gd name="T5" fmla="*/ 95 h 95"/>
                  <a:gd name="T6" fmla="*/ 0 w 81"/>
                  <a:gd name="T7" fmla="*/ 95 h 95"/>
                  <a:gd name="T8" fmla="*/ 33 w 81"/>
                  <a:gd name="T9" fmla="*/ 0 h 95"/>
                  <a:gd name="T10" fmla="*/ 47 w 81"/>
                  <a:gd name="T11" fmla="*/ 0 h 95"/>
                  <a:gd name="T12" fmla="*/ 81 w 81"/>
                  <a:gd name="T13" fmla="*/ 95 h 95"/>
                  <a:gd name="T14" fmla="*/ 62 w 81"/>
                  <a:gd name="T15" fmla="*/ 95 h 95"/>
                  <a:gd name="T16" fmla="*/ 55 w 81"/>
                  <a:gd name="T17" fmla="*/ 73 h 95"/>
                  <a:gd name="T18" fmla="*/ 31 w 81"/>
                  <a:gd name="T19" fmla="*/ 59 h 95"/>
                  <a:gd name="T20" fmla="*/ 50 w 81"/>
                  <a:gd name="T21" fmla="*/ 59 h 95"/>
                  <a:gd name="T22" fmla="*/ 43 w 81"/>
                  <a:gd name="T23" fmla="*/ 38 h 95"/>
                  <a:gd name="T24" fmla="*/ 40 w 81"/>
                  <a:gd name="T25" fmla="*/ 24 h 95"/>
                  <a:gd name="T26" fmla="*/ 40 w 81"/>
                  <a:gd name="T27" fmla="*/ 24 h 95"/>
                  <a:gd name="T28" fmla="*/ 38 w 81"/>
                  <a:gd name="T29" fmla="*/ 38 h 95"/>
                  <a:gd name="T30" fmla="*/ 31 w 81"/>
                  <a:gd name="T31" fmla="*/ 5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95">
                    <a:moveTo>
                      <a:pt x="55" y="73"/>
                    </a:moveTo>
                    <a:lnTo>
                      <a:pt x="26" y="73"/>
                    </a:lnTo>
                    <a:lnTo>
                      <a:pt x="19" y="95"/>
                    </a:lnTo>
                    <a:lnTo>
                      <a:pt x="0" y="95"/>
                    </a:lnTo>
                    <a:lnTo>
                      <a:pt x="33" y="0"/>
                    </a:lnTo>
                    <a:lnTo>
                      <a:pt x="47" y="0"/>
                    </a:lnTo>
                    <a:lnTo>
                      <a:pt x="81" y="95"/>
                    </a:lnTo>
                    <a:lnTo>
                      <a:pt x="62" y="95"/>
                    </a:lnTo>
                    <a:lnTo>
                      <a:pt x="55" y="73"/>
                    </a:lnTo>
                    <a:close/>
                    <a:moveTo>
                      <a:pt x="31" y="59"/>
                    </a:moveTo>
                    <a:lnTo>
                      <a:pt x="50" y="59"/>
                    </a:lnTo>
                    <a:lnTo>
                      <a:pt x="43" y="38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8" y="38"/>
                    </a:lnTo>
                    <a:lnTo>
                      <a:pt x="31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8" name="Freeform 1034"/>
              <p:cNvSpPr>
                <a:spLocks/>
              </p:cNvSpPr>
              <p:nvPr/>
            </p:nvSpPr>
            <p:spPr bwMode="auto">
              <a:xfrm>
                <a:off x="3640064" y="4301621"/>
                <a:ext cx="112713" cy="150813"/>
              </a:xfrm>
              <a:custGeom>
                <a:avLst/>
                <a:gdLst>
                  <a:gd name="T0" fmla="*/ 23 w 71"/>
                  <a:gd name="T1" fmla="*/ 45 h 95"/>
                  <a:gd name="T2" fmla="*/ 16 w 71"/>
                  <a:gd name="T3" fmla="*/ 31 h 95"/>
                  <a:gd name="T4" fmla="*/ 14 w 71"/>
                  <a:gd name="T5" fmla="*/ 31 h 95"/>
                  <a:gd name="T6" fmla="*/ 16 w 71"/>
                  <a:gd name="T7" fmla="*/ 45 h 95"/>
                  <a:gd name="T8" fmla="*/ 16 w 71"/>
                  <a:gd name="T9" fmla="*/ 95 h 95"/>
                  <a:gd name="T10" fmla="*/ 0 w 71"/>
                  <a:gd name="T11" fmla="*/ 95 h 95"/>
                  <a:gd name="T12" fmla="*/ 0 w 71"/>
                  <a:gd name="T13" fmla="*/ 0 h 95"/>
                  <a:gd name="T14" fmla="*/ 14 w 71"/>
                  <a:gd name="T15" fmla="*/ 0 h 95"/>
                  <a:gd name="T16" fmla="*/ 47 w 71"/>
                  <a:gd name="T17" fmla="*/ 50 h 95"/>
                  <a:gd name="T18" fmla="*/ 54 w 71"/>
                  <a:gd name="T19" fmla="*/ 64 h 95"/>
                  <a:gd name="T20" fmla="*/ 57 w 71"/>
                  <a:gd name="T21" fmla="*/ 64 h 95"/>
                  <a:gd name="T22" fmla="*/ 54 w 71"/>
                  <a:gd name="T23" fmla="*/ 50 h 95"/>
                  <a:gd name="T24" fmla="*/ 54 w 71"/>
                  <a:gd name="T25" fmla="*/ 2 h 95"/>
                  <a:gd name="T26" fmla="*/ 71 w 71"/>
                  <a:gd name="T27" fmla="*/ 2 h 95"/>
                  <a:gd name="T28" fmla="*/ 71 w 71"/>
                  <a:gd name="T29" fmla="*/ 95 h 95"/>
                  <a:gd name="T30" fmla="*/ 57 w 71"/>
                  <a:gd name="T31" fmla="*/ 95 h 95"/>
                  <a:gd name="T32" fmla="*/ 23 w 71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95">
                    <a:moveTo>
                      <a:pt x="23" y="45"/>
                    </a:moveTo>
                    <a:lnTo>
                      <a:pt x="16" y="31"/>
                    </a:lnTo>
                    <a:lnTo>
                      <a:pt x="14" y="31"/>
                    </a:lnTo>
                    <a:lnTo>
                      <a:pt x="16" y="45"/>
                    </a:lnTo>
                    <a:lnTo>
                      <a:pt x="16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47" y="50"/>
                    </a:lnTo>
                    <a:lnTo>
                      <a:pt x="54" y="64"/>
                    </a:lnTo>
                    <a:lnTo>
                      <a:pt x="57" y="64"/>
                    </a:lnTo>
                    <a:lnTo>
                      <a:pt x="54" y="50"/>
                    </a:lnTo>
                    <a:lnTo>
                      <a:pt x="54" y="2"/>
                    </a:lnTo>
                    <a:lnTo>
                      <a:pt x="71" y="2"/>
                    </a:lnTo>
                    <a:lnTo>
                      <a:pt x="71" y="95"/>
                    </a:lnTo>
                    <a:lnTo>
                      <a:pt x="57" y="95"/>
                    </a:lnTo>
                    <a:lnTo>
                      <a:pt x="23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49" name="Freeform 1035"/>
              <p:cNvSpPr>
                <a:spLocks/>
              </p:cNvSpPr>
              <p:nvPr/>
            </p:nvSpPr>
            <p:spPr bwMode="auto">
              <a:xfrm>
                <a:off x="3797227" y="4301621"/>
                <a:ext cx="112713" cy="150813"/>
              </a:xfrm>
              <a:custGeom>
                <a:avLst/>
                <a:gdLst>
                  <a:gd name="T0" fmla="*/ 24 w 71"/>
                  <a:gd name="T1" fmla="*/ 45 h 95"/>
                  <a:gd name="T2" fmla="*/ 17 w 71"/>
                  <a:gd name="T3" fmla="*/ 31 h 95"/>
                  <a:gd name="T4" fmla="*/ 17 w 71"/>
                  <a:gd name="T5" fmla="*/ 31 h 95"/>
                  <a:gd name="T6" fmla="*/ 19 w 71"/>
                  <a:gd name="T7" fmla="*/ 45 h 95"/>
                  <a:gd name="T8" fmla="*/ 19 w 71"/>
                  <a:gd name="T9" fmla="*/ 95 h 95"/>
                  <a:gd name="T10" fmla="*/ 0 w 71"/>
                  <a:gd name="T11" fmla="*/ 95 h 95"/>
                  <a:gd name="T12" fmla="*/ 0 w 71"/>
                  <a:gd name="T13" fmla="*/ 0 h 95"/>
                  <a:gd name="T14" fmla="*/ 14 w 71"/>
                  <a:gd name="T15" fmla="*/ 0 h 95"/>
                  <a:gd name="T16" fmla="*/ 50 w 71"/>
                  <a:gd name="T17" fmla="*/ 50 h 95"/>
                  <a:gd name="T18" fmla="*/ 57 w 71"/>
                  <a:gd name="T19" fmla="*/ 64 h 95"/>
                  <a:gd name="T20" fmla="*/ 57 w 71"/>
                  <a:gd name="T21" fmla="*/ 64 h 95"/>
                  <a:gd name="T22" fmla="*/ 54 w 71"/>
                  <a:gd name="T23" fmla="*/ 50 h 95"/>
                  <a:gd name="T24" fmla="*/ 54 w 71"/>
                  <a:gd name="T25" fmla="*/ 2 h 95"/>
                  <a:gd name="T26" fmla="*/ 71 w 71"/>
                  <a:gd name="T27" fmla="*/ 2 h 95"/>
                  <a:gd name="T28" fmla="*/ 71 w 71"/>
                  <a:gd name="T29" fmla="*/ 95 h 95"/>
                  <a:gd name="T30" fmla="*/ 59 w 71"/>
                  <a:gd name="T31" fmla="*/ 95 h 95"/>
                  <a:gd name="T32" fmla="*/ 24 w 71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95">
                    <a:moveTo>
                      <a:pt x="24" y="45"/>
                    </a:moveTo>
                    <a:lnTo>
                      <a:pt x="17" y="31"/>
                    </a:lnTo>
                    <a:lnTo>
                      <a:pt x="17" y="31"/>
                    </a:lnTo>
                    <a:lnTo>
                      <a:pt x="19" y="45"/>
                    </a:lnTo>
                    <a:lnTo>
                      <a:pt x="19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50" y="50"/>
                    </a:lnTo>
                    <a:lnTo>
                      <a:pt x="57" y="64"/>
                    </a:lnTo>
                    <a:lnTo>
                      <a:pt x="57" y="64"/>
                    </a:lnTo>
                    <a:lnTo>
                      <a:pt x="54" y="50"/>
                    </a:lnTo>
                    <a:lnTo>
                      <a:pt x="54" y="2"/>
                    </a:lnTo>
                    <a:lnTo>
                      <a:pt x="71" y="2"/>
                    </a:lnTo>
                    <a:lnTo>
                      <a:pt x="71" y="95"/>
                    </a:lnTo>
                    <a:lnTo>
                      <a:pt x="59" y="95"/>
                    </a:lnTo>
                    <a:lnTo>
                      <a:pt x="24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0" name="Rectangle 1036"/>
              <p:cNvSpPr>
                <a:spLocks noChangeArrowheads="1"/>
              </p:cNvSpPr>
              <p:nvPr/>
            </p:nvSpPr>
            <p:spPr bwMode="auto">
              <a:xfrm>
                <a:off x="3959152" y="4304796"/>
                <a:ext cx="30163" cy="1476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1" name="Freeform 1037"/>
              <p:cNvSpPr>
                <a:spLocks/>
              </p:cNvSpPr>
              <p:nvPr/>
            </p:nvSpPr>
            <p:spPr bwMode="auto">
              <a:xfrm>
                <a:off x="4036939" y="4301621"/>
                <a:ext cx="112713" cy="150813"/>
              </a:xfrm>
              <a:custGeom>
                <a:avLst/>
                <a:gdLst>
                  <a:gd name="T0" fmla="*/ 24 w 71"/>
                  <a:gd name="T1" fmla="*/ 45 h 95"/>
                  <a:gd name="T2" fmla="*/ 17 w 71"/>
                  <a:gd name="T3" fmla="*/ 31 h 95"/>
                  <a:gd name="T4" fmla="*/ 17 w 71"/>
                  <a:gd name="T5" fmla="*/ 31 h 95"/>
                  <a:gd name="T6" fmla="*/ 19 w 71"/>
                  <a:gd name="T7" fmla="*/ 45 h 95"/>
                  <a:gd name="T8" fmla="*/ 19 w 71"/>
                  <a:gd name="T9" fmla="*/ 95 h 95"/>
                  <a:gd name="T10" fmla="*/ 0 w 71"/>
                  <a:gd name="T11" fmla="*/ 95 h 95"/>
                  <a:gd name="T12" fmla="*/ 0 w 71"/>
                  <a:gd name="T13" fmla="*/ 0 h 95"/>
                  <a:gd name="T14" fmla="*/ 15 w 71"/>
                  <a:gd name="T15" fmla="*/ 0 h 95"/>
                  <a:gd name="T16" fmla="*/ 50 w 71"/>
                  <a:gd name="T17" fmla="*/ 50 h 95"/>
                  <a:gd name="T18" fmla="*/ 57 w 71"/>
                  <a:gd name="T19" fmla="*/ 64 h 95"/>
                  <a:gd name="T20" fmla="*/ 57 w 71"/>
                  <a:gd name="T21" fmla="*/ 64 h 95"/>
                  <a:gd name="T22" fmla="*/ 55 w 71"/>
                  <a:gd name="T23" fmla="*/ 50 h 95"/>
                  <a:gd name="T24" fmla="*/ 55 w 71"/>
                  <a:gd name="T25" fmla="*/ 2 h 95"/>
                  <a:gd name="T26" fmla="*/ 71 w 71"/>
                  <a:gd name="T27" fmla="*/ 2 h 95"/>
                  <a:gd name="T28" fmla="*/ 71 w 71"/>
                  <a:gd name="T29" fmla="*/ 95 h 95"/>
                  <a:gd name="T30" fmla="*/ 60 w 71"/>
                  <a:gd name="T31" fmla="*/ 95 h 95"/>
                  <a:gd name="T32" fmla="*/ 24 w 71"/>
                  <a:gd name="T33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95">
                    <a:moveTo>
                      <a:pt x="24" y="45"/>
                    </a:moveTo>
                    <a:lnTo>
                      <a:pt x="17" y="31"/>
                    </a:lnTo>
                    <a:lnTo>
                      <a:pt x="17" y="31"/>
                    </a:lnTo>
                    <a:lnTo>
                      <a:pt x="19" y="45"/>
                    </a:lnTo>
                    <a:lnTo>
                      <a:pt x="19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50" y="50"/>
                    </a:lnTo>
                    <a:lnTo>
                      <a:pt x="57" y="64"/>
                    </a:lnTo>
                    <a:lnTo>
                      <a:pt x="57" y="64"/>
                    </a:lnTo>
                    <a:lnTo>
                      <a:pt x="55" y="50"/>
                    </a:lnTo>
                    <a:lnTo>
                      <a:pt x="55" y="2"/>
                    </a:lnTo>
                    <a:lnTo>
                      <a:pt x="71" y="2"/>
                    </a:lnTo>
                    <a:lnTo>
                      <a:pt x="71" y="95"/>
                    </a:lnTo>
                    <a:lnTo>
                      <a:pt x="60" y="95"/>
                    </a:lnTo>
                    <a:lnTo>
                      <a:pt x="24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52" name="Freeform 1038"/>
              <p:cNvSpPr>
                <a:spLocks/>
              </p:cNvSpPr>
              <p:nvPr/>
            </p:nvSpPr>
            <p:spPr bwMode="auto">
              <a:xfrm>
                <a:off x="4190927" y="4301621"/>
                <a:ext cx="112713" cy="153988"/>
              </a:xfrm>
              <a:custGeom>
                <a:avLst/>
                <a:gdLst>
                  <a:gd name="T0" fmla="*/ 15 w 30"/>
                  <a:gd name="T1" fmla="*/ 19 h 41"/>
                  <a:gd name="T2" fmla="*/ 30 w 30"/>
                  <a:gd name="T3" fmla="*/ 19 h 41"/>
                  <a:gd name="T4" fmla="*/ 30 w 30"/>
                  <a:gd name="T5" fmla="*/ 37 h 41"/>
                  <a:gd name="T6" fmla="*/ 24 w 30"/>
                  <a:gd name="T7" fmla="*/ 40 h 41"/>
                  <a:gd name="T8" fmla="*/ 18 w 30"/>
                  <a:gd name="T9" fmla="*/ 41 h 41"/>
                  <a:gd name="T10" fmla="*/ 11 w 30"/>
                  <a:gd name="T11" fmla="*/ 39 h 41"/>
                  <a:gd name="T12" fmla="*/ 5 w 30"/>
                  <a:gd name="T13" fmla="*/ 36 h 41"/>
                  <a:gd name="T14" fmla="*/ 2 w 30"/>
                  <a:gd name="T15" fmla="*/ 29 h 41"/>
                  <a:gd name="T16" fmla="*/ 0 w 30"/>
                  <a:gd name="T17" fmla="*/ 20 h 41"/>
                  <a:gd name="T18" fmla="*/ 2 w 30"/>
                  <a:gd name="T19" fmla="*/ 11 h 41"/>
                  <a:gd name="T20" fmla="*/ 6 w 30"/>
                  <a:gd name="T21" fmla="*/ 4 h 41"/>
                  <a:gd name="T22" fmla="*/ 12 w 30"/>
                  <a:gd name="T23" fmla="*/ 1 h 41"/>
                  <a:gd name="T24" fmla="*/ 19 w 30"/>
                  <a:gd name="T25" fmla="*/ 0 h 41"/>
                  <a:gd name="T26" fmla="*/ 25 w 30"/>
                  <a:gd name="T27" fmla="*/ 0 h 41"/>
                  <a:gd name="T28" fmla="*/ 29 w 30"/>
                  <a:gd name="T29" fmla="*/ 1 h 41"/>
                  <a:gd name="T30" fmla="*/ 27 w 30"/>
                  <a:gd name="T31" fmla="*/ 8 h 41"/>
                  <a:gd name="T32" fmla="*/ 24 w 30"/>
                  <a:gd name="T33" fmla="*/ 7 h 41"/>
                  <a:gd name="T34" fmla="*/ 20 w 30"/>
                  <a:gd name="T35" fmla="*/ 7 h 41"/>
                  <a:gd name="T36" fmla="*/ 15 w 30"/>
                  <a:gd name="T37" fmla="*/ 7 h 41"/>
                  <a:gd name="T38" fmla="*/ 12 w 30"/>
                  <a:gd name="T39" fmla="*/ 10 h 41"/>
                  <a:gd name="T40" fmla="*/ 9 w 30"/>
                  <a:gd name="T41" fmla="*/ 14 h 41"/>
                  <a:gd name="T42" fmla="*/ 8 w 30"/>
                  <a:gd name="T43" fmla="*/ 20 h 41"/>
                  <a:gd name="T44" fmla="*/ 9 w 30"/>
                  <a:gd name="T45" fmla="*/ 26 h 41"/>
                  <a:gd name="T46" fmla="*/ 11 w 30"/>
                  <a:gd name="T47" fmla="*/ 31 h 41"/>
                  <a:gd name="T48" fmla="*/ 15 w 30"/>
                  <a:gd name="T49" fmla="*/ 33 h 41"/>
                  <a:gd name="T50" fmla="*/ 19 w 30"/>
                  <a:gd name="T51" fmla="*/ 34 h 41"/>
                  <a:gd name="T52" fmla="*/ 22 w 30"/>
                  <a:gd name="T53" fmla="*/ 33 h 41"/>
                  <a:gd name="T54" fmla="*/ 24 w 30"/>
                  <a:gd name="T55" fmla="*/ 32 h 41"/>
                  <a:gd name="T56" fmla="*/ 24 w 30"/>
                  <a:gd name="T57" fmla="*/ 25 h 41"/>
                  <a:gd name="T58" fmla="*/ 15 w 30"/>
                  <a:gd name="T59" fmla="*/ 24 h 41"/>
                  <a:gd name="T60" fmla="*/ 15 w 30"/>
                  <a:gd name="T6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" h="41">
                    <a:moveTo>
                      <a:pt x="15" y="19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9" y="38"/>
                      <a:pt x="27" y="39"/>
                      <a:pt x="24" y="40"/>
                    </a:cubicBezTo>
                    <a:cubicBezTo>
                      <a:pt x="22" y="40"/>
                      <a:pt x="20" y="41"/>
                      <a:pt x="18" y="41"/>
                    </a:cubicBezTo>
                    <a:cubicBezTo>
                      <a:pt x="15" y="41"/>
                      <a:pt x="13" y="40"/>
                      <a:pt x="11" y="39"/>
                    </a:cubicBezTo>
                    <a:cubicBezTo>
                      <a:pt x="9" y="39"/>
                      <a:pt x="7" y="37"/>
                      <a:pt x="5" y="36"/>
                    </a:cubicBezTo>
                    <a:cubicBezTo>
                      <a:pt x="4" y="34"/>
                      <a:pt x="3" y="32"/>
                      <a:pt x="2" y="29"/>
                    </a:cubicBezTo>
                    <a:cubicBezTo>
                      <a:pt x="1" y="27"/>
                      <a:pt x="0" y="24"/>
                      <a:pt x="0" y="20"/>
                    </a:cubicBezTo>
                    <a:cubicBezTo>
                      <a:pt x="0" y="16"/>
                      <a:pt x="1" y="13"/>
                      <a:pt x="2" y="11"/>
                    </a:cubicBezTo>
                    <a:cubicBezTo>
                      <a:pt x="3" y="8"/>
                      <a:pt x="4" y="6"/>
                      <a:pt x="6" y="4"/>
                    </a:cubicBezTo>
                    <a:cubicBezTo>
                      <a:pt x="8" y="3"/>
                      <a:pt x="10" y="2"/>
                      <a:pt x="12" y="1"/>
                    </a:cubicBezTo>
                    <a:cubicBezTo>
                      <a:pt x="14" y="0"/>
                      <a:pt x="16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ubicBezTo>
                      <a:pt x="26" y="1"/>
                      <a:pt x="28" y="1"/>
                      <a:pt x="29" y="1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7"/>
                      <a:pt x="25" y="7"/>
                      <a:pt x="24" y="7"/>
                    </a:cubicBezTo>
                    <a:cubicBezTo>
                      <a:pt x="23" y="7"/>
                      <a:pt x="21" y="7"/>
                      <a:pt x="20" y="7"/>
                    </a:cubicBezTo>
                    <a:cubicBezTo>
                      <a:pt x="18" y="7"/>
                      <a:pt x="16" y="7"/>
                      <a:pt x="15" y="7"/>
                    </a:cubicBezTo>
                    <a:cubicBezTo>
                      <a:pt x="14" y="8"/>
                      <a:pt x="13" y="9"/>
                      <a:pt x="12" y="10"/>
                    </a:cubicBezTo>
                    <a:cubicBezTo>
                      <a:pt x="11" y="11"/>
                      <a:pt x="10" y="12"/>
                      <a:pt x="9" y="14"/>
                    </a:cubicBezTo>
                    <a:cubicBezTo>
                      <a:pt x="9" y="16"/>
                      <a:pt x="8" y="18"/>
                      <a:pt x="8" y="20"/>
                    </a:cubicBezTo>
                    <a:cubicBezTo>
                      <a:pt x="8" y="23"/>
                      <a:pt x="9" y="25"/>
                      <a:pt x="9" y="26"/>
                    </a:cubicBezTo>
                    <a:cubicBezTo>
                      <a:pt x="10" y="28"/>
                      <a:pt x="11" y="29"/>
                      <a:pt x="11" y="31"/>
                    </a:cubicBezTo>
                    <a:cubicBezTo>
                      <a:pt x="12" y="32"/>
                      <a:pt x="13" y="32"/>
                      <a:pt x="15" y="33"/>
                    </a:cubicBezTo>
                    <a:cubicBezTo>
                      <a:pt x="16" y="33"/>
                      <a:pt x="17" y="34"/>
                      <a:pt x="19" y="34"/>
                    </a:cubicBezTo>
                    <a:cubicBezTo>
                      <a:pt x="20" y="34"/>
                      <a:pt x="21" y="34"/>
                      <a:pt x="22" y="33"/>
                    </a:cubicBezTo>
                    <a:cubicBezTo>
                      <a:pt x="23" y="33"/>
                      <a:pt x="23" y="33"/>
                      <a:pt x="24" y="32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15" y="24"/>
                      <a:pt x="15" y="24"/>
                      <a:pt x="15" y="24"/>
                    </a:cubicBez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  <p:sp>
          <p:nvSpPr>
            <p:cNvPr id="161" name="文本框 160"/>
            <p:cNvSpPr txBox="1"/>
            <p:nvPr/>
          </p:nvSpPr>
          <p:spPr>
            <a:xfrm>
              <a:off x="2291894" y="3896808"/>
              <a:ext cx="13322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全年计划</a:t>
              </a:r>
              <a:endPara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3" name="直接连接符 162"/>
            <p:cNvCxnSpPr/>
            <p:nvPr/>
          </p:nvCxnSpPr>
          <p:spPr>
            <a:xfrm>
              <a:off x="3630536" y="3975426"/>
              <a:ext cx="0" cy="1872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8" name="直接连接符 167"/>
          <p:cNvCxnSpPr/>
          <p:nvPr/>
        </p:nvCxnSpPr>
        <p:spPr>
          <a:xfrm>
            <a:off x="7414440" y="882961"/>
            <a:ext cx="0" cy="4841416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文本框 202"/>
          <p:cNvSpPr txBox="1"/>
          <p:nvPr/>
        </p:nvSpPr>
        <p:spPr bwMode="auto">
          <a:xfrm flipH="1">
            <a:off x="8143096" y="1026519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06" name="文本框 205"/>
          <p:cNvSpPr txBox="1"/>
          <p:nvPr/>
        </p:nvSpPr>
        <p:spPr bwMode="auto">
          <a:xfrm flipH="1">
            <a:off x="8143096" y="2264693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09" name="文本框 208"/>
          <p:cNvSpPr txBox="1"/>
          <p:nvPr/>
        </p:nvSpPr>
        <p:spPr bwMode="auto">
          <a:xfrm flipH="1">
            <a:off x="8143096" y="3447949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12" name="文本框 211"/>
          <p:cNvSpPr txBox="1"/>
          <p:nvPr/>
        </p:nvSpPr>
        <p:spPr bwMode="auto">
          <a:xfrm flipH="1">
            <a:off x="8143096" y="4638072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255" name="组合 254"/>
          <p:cNvGrpSpPr/>
          <p:nvPr/>
        </p:nvGrpSpPr>
        <p:grpSpPr>
          <a:xfrm>
            <a:off x="7088900" y="1124256"/>
            <a:ext cx="661240" cy="661240"/>
            <a:chOff x="7088900" y="1124256"/>
            <a:chExt cx="661240" cy="661240"/>
          </a:xfrm>
        </p:grpSpPr>
        <p:grpSp>
          <p:nvGrpSpPr>
            <p:cNvPr id="187" name="组合 186"/>
            <p:cNvGrpSpPr/>
            <p:nvPr/>
          </p:nvGrpSpPr>
          <p:grpSpPr>
            <a:xfrm>
              <a:off x="7088900" y="1124256"/>
              <a:ext cx="661240" cy="661240"/>
              <a:chOff x="3092450" y="4083050"/>
              <a:chExt cx="800100" cy="800100"/>
            </a:xfrm>
          </p:grpSpPr>
          <p:sp>
            <p:nvSpPr>
              <p:cNvPr id="188" name="椭圆 187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schemeClr val="accent1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1" name="组合 220"/>
            <p:cNvGrpSpPr/>
            <p:nvPr/>
          </p:nvGrpSpPr>
          <p:grpSpPr>
            <a:xfrm>
              <a:off x="7305307" y="1346856"/>
              <a:ext cx="273786" cy="227288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222" name="Freeform 226"/>
              <p:cNvSpPr>
                <a:spLocks/>
              </p:cNvSpPr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23" name="Freeform 227"/>
              <p:cNvSpPr>
                <a:spLocks/>
              </p:cNvSpPr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24" name="Freeform 228"/>
              <p:cNvSpPr>
                <a:spLocks/>
              </p:cNvSpPr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25" name="Freeform 229"/>
              <p:cNvSpPr>
                <a:spLocks/>
              </p:cNvSpPr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26" name="Freeform 230"/>
              <p:cNvSpPr>
                <a:spLocks/>
              </p:cNvSpPr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27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7088900" y="2326523"/>
            <a:ext cx="661240" cy="661240"/>
            <a:chOff x="7088900" y="2326523"/>
            <a:chExt cx="661240" cy="661240"/>
          </a:xfrm>
        </p:grpSpPr>
        <p:grpSp>
          <p:nvGrpSpPr>
            <p:cNvPr id="190" name="组合 189"/>
            <p:cNvGrpSpPr/>
            <p:nvPr/>
          </p:nvGrpSpPr>
          <p:grpSpPr>
            <a:xfrm>
              <a:off x="7088900" y="2326523"/>
              <a:ext cx="661240" cy="661240"/>
              <a:chOff x="3092450" y="4083050"/>
              <a:chExt cx="800100" cy="800100"/>
            </a:xfrm>
          </p:grpSpPr>
          <p:sp>
            <p:nvSpPr>
              <p:cNvPr id="191" name="椭圆 190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schemeClr val="accent3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28" name="组合 227"/>
            <p:cNvGrpSpPr/>
            <p:nvPr/>
          </p:nvGrpSpPr>
          <p:grpSpPr>
            <a:xfrm>
              <a:off x="7297134" y="2500439"/>
              <a:ext cx="290133" cy="333122"/>
              <a:chOff x="4383281" y="1858180"/>
              <a:chExt cx="684119" cy="785482"/>
            </a:xfrm>
            <a:solidFill>
              <a:schemeClr val="bg1"/>
            </a:solidFill>
          </p:grpSpPr>
          <p:sp>
            <p:nvSpPr>
              <p:cNvPr id="229" name="Freeform 244"/>
              <p:cNvSpPr>
                <a:spLocks/>
              </p:cNvSpPr>
              <p:nvPr/>
            </p:nvSpPr>
            <p:spPr bwMode="auto">
              <a:xfrm>
                <a:off x="4681370" y="1858180"/>
                <a:ext cx="97079" cy="106787"/>
              </a:xfrm>
              <a:custGeom>
                <a:avLst/>
                <a:gdLst>
                  <a:gd name="T0" fmla="*/ 19 w 144"/>
                  <a:gd name="T1" fmla="*/ 105 h 158"/>
                  <a:gd name="T2" fmla="*/ 73 w 144"/>
                  <a:gd name="T3" fmla="*/ 158 h 158"/>
                  <a:gd name="T4" fmla="*/ 125 w 144"/>
                  <a:gd name="T5" fmla="*/ 104 h 158"/>
                  <a:gd name="T6" fmla="*/ 141 w 144"/>
                  <a:gd name="T7" fmla="*/ 87 h 158"/>
                  <a:gd name="T8" fmla="*/ 132 w 144"/>
                  <a:gd name="T9" fmla="*/ 61 h 158"/>
                  <a:gd name="T10" fmla="*/ 72 w 144"/>
                  <a:gd name="T11" fmla="*/ 0 h 158"/>
                  <a:gd name="T12" fmla="*/ 11 w 144"/>
                  <a:gd name="T13" fmla="*/ 61 h 158"/>
                  <a:gd name="T14" fmla="*/ 3 w 144"/>
                  <a:gd name="T15" fmla="*/ 87 h 158"/>
                  <a:gd name="T16" fmla="*/ 19 w 144"/>
                  <a:gd name="T17" fmla="*/ 10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158">
                    <a:moveTo>
                      <a:pt x="19" y="105"/>
                    </a:moveTo>
                    <a:cubicBezTo>
                      <a:pt x="30" y="132"/>
                      <a:pt x="51" y="158"/>
                      <a:pt x="73" y="158"/>
                    </a:cubicBezTo>
                    <a:cubicBezTo>
                      <a:pt x="96" y="158"/>
                      <a:pt x="115" y="132"/>
                      <a:pt x="125" y="104"/>
                    </a:cubicBezTo>
                    <a:cubicBezTo>
                      <a:pt x="131" y="104"/>
                      <a:pt x="138" y="97"/>
                      <a:pt x="141" y="87"/>
                    </a:cubicBezTo>
                    <a:cubicBezTo>
                      <a:pt x="144" y="75"/>
                      <a:pt x="140" y="64"/>
                      <a:pt x="132" y="61"/>
                    </a:cubicBezTo>
                    <a:cubicBezTo>
                      <a:pt x="130" y="27"/>
                      <a:pt x="104" y="0"/>
                      <a:pt x="72" y="0"/>
                    </a:cubicBezTo>
                    <a:cubicBezTo>
                      <a:pt x="40" y="0"/>
                      <a:pt x="13" y="27"/>
                      <a:pt x="11" y="61"/>
                    </a:cubicBezTo>
                    <a:cubicBezTo>
                      <a:pt x="4" y="64"/>
                      <a:pt x="0" y="75"/>
                      <a:pt x="3" y="87"/>
                    </a:cubicBezTo>
                    <a:cubicBezTo>
                      <a:pt x="5" y="97"/>
                      <a:pt x="12" y="104"/>
                      <a:pt x="1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0" name="Freeform 245"/>
              <p:cNvSpPr>
                <a:spLocks/>
              </p:cNvSpPr>
              <p:nvPr/>
            </p:nvSpPr>
            <p:spPr bwMode="auto">
              <a:xfrm>
                <a:off x="4653102" y="1960113"/>
                <a:ext cx="153042" cy="149330"/>
              </a:xfrm>
              <a:custGeom>
                <a:avLst/>
                <a:gdLst>
                  <a:gd name="T0" fmla="*/ 95 w 227"/>
                  <a:gd name="T1" fmla="*/ 191 h 221"/>
                  <a:gd name="T2" fmla="*/ 95 w 227"/>
                  <a:gd name="T3" fmla="*/ 221 h 221"/>
                  <a:gd name="T4" fmla="*/ 116 w 227"/>
                  <a:gd name="T5" fmla="*/ 220 h 221"/>
                  <a:gd name="T6" fmla="*/ 138 w 227"/>
                  <a:gd name="T7" fmla="*/ 221 h 221"/>
                  <a:gd name="T8" fmla="*/ 138 w 227"/>
                  <a:gd name="T9" fmla="*/ 191 h 221"/>
                  <a:gd name="T10" fmla="*/ 227 w 227"/>
                  <a:gd name="T11" fmla="*/ 173 h 221"/>
                  <a:gd name="T12" fmla="*/ 227 w 227"/>
                  <a:gd name="T13" fmla="*/ 173 h 221"/>
                  <a:gd name="T14" fmla="*/ 227 w 227"/>
                  <a:gd name="T15" fmla="*/ 54 h 221"/>
                  <a:gd name="T16" fmla="*/ 226 w 227"/>
                  <a:gd name="T17" fmla="*/ 54 h 221"/>
                  <a:gd name="T18" fmla="*/ 176 w 227"/>
                  <a:gd name="T19" fmla="*/ 0 h 221"/>
                  <a:gd name="T20" fmla="*/ 127 w 227"/>
                  <a:gd name="T21" fmla="*/ 82 h 221"/>
                  <a:gd name="T22" fmla="*/ 121 w 227"/>
                  <a:gd name="T23" fmla="*/ 45 h 221"/>
                  <a:gd name="T24" fmla="*/ 127 w 227"/>
                  <a:gd name="T25" fmla="*/ 33 h 221"/>
                  <a:gd name="T26" fmla="*/ 113 w 227"/>
                  <a:gd name="T27" fmla="*/ 19 h 221"/>
                  <a:gd name="T28" fmla="*/ 99 w 227"/>
                  <a:gd name="T29" fmla="*/ 33 h 221"/>
                  <a:gd name="T30" fmla="*/ 106 w 227"/>
                  <a:gd name="T31" fmla="*/ 45 h 221"/>
                  <a:gd name="T32" fmla="*/ 100 w 227"/>
                  <a:gd name="T33" fmla="*/ 81 h 221"/>
                  <a:gd name="T34" fmla="*/ 52 w 227"/>
                  <a:gd name="T35" fmla="*/ 0 h 221"/>
                  <a:gd name="T36" fmla="*/ 1 w 227"/>
                  <a:gd name="T37" fmla="*/ 54 h 221"/>
                  <a:gd name="T38" fmla="*/ 0 w 227"/>
                  <a:gd name="T39" fmla="*/ 54 h 221"/>
                  <a:gd name="T40" fmla="*/ 0 w 227"/>
                  <a:gd name="T41" fmla="*/ 173 h 221"/>
                  <a:gd name="T42" fmla="*/ 1 w 227"/>
                  <a:gd name="T43" fmla="*/ 173 h 221"/>
                  <a:gd name="T44" fmla="*/ 95 w 227"/>
                  <a:gd name="T45" fmla="*/ 19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7" h="221">
                    <a:moveTo>
                      <a:pt x="95" y="191"/>
                    </a:moveTo>
                    <a:cubicBezTo>
                      <a:pt x="95" y="221"/>
                      <a:pt x="95" y="221"/>
                      <a:pt x="95" y="221"/>
                    </a:cubicBezTo>
                    <a:cubicBezTo>
                      <a:pt x="102" y="220"/>
                      <a:pt x="109" y="220"/>
                      <a:pt x="116" y="220"/>
                    </a:cubicBezTo>
                    <a:cubicBezTo>
                      <a:pt x="123" y="220"/>
                      <a:pt x="131" y="220"/>
                      <a:pt x="138" y="221"/>
                    </a:cubicBezTo>
                    <a:cubicBezTo>
                      <a:pt x="138" y="191"/>
                      <a:pt x="138" y="191"/>
                      <a:pt x="138" y="191"/>
                    </a:cubicBezTo>
                    <a:cubicBezTo>
                      <a:pt x="186" y="189"/>
                      <a:pt x="222" y="182"/>
                      <a:pt x="227" y="173"/>
                    </a:cubicBezTo>
                    <a:cubicBezTo>
                      <a:pt x="227" y="173"/>
                      <a:pt x="227" y="173"/>
                      <a:pt x="227" y="173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26" y="54"/>
                      <a:pt x="226" y="54"/>
                      <a:pt x="226" y="54"/>
                    </a:cubicBezTo>
                    <a:cubicBezTo>
                      <a:pt x="222" y="31"/>
                      <a:pt x="203" y="12"/>
                      <a:pt x="176" y="0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5" y="43"/>
                      <a:pt x="127" y="38"/>
                      <a:pt x="127" y="33"/>
                    </a:cubicBezTo>
                    <a:cubicBezTo>
                      <a:pt x="127" y="26"/>
                      <a:pt x="121" y="19"/>
                      <a:pt x="113" y="19"/>
                    </a:cubicBezTo>
                    <a:cubicBezTo>
                      <a:pt x="106" y="19"/>
                      <a:pt x="99" y="26"/>
                      <a:pt x="99" y="33"/>
                    </a:cubicBezTo>
                    <a:cubicBezTo>
                      <a:pt x="99" y="38"/>
                      <a:pt x="102" y="43"/>
                      <a:pt x="106" y="45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4" y="12"/>
                      <a:pt x="5" y="31"/>
                      <a:pt x="1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1" y="173"/>
                      <a:pt x="1" y="173"/>
                      <a:pt x="1" y="173"/>
                    </a:cubicBezTo>
                    <a:cubicBezTo>
                      <a:pt x="5" y="182"/>
                      <a:pt x="45" y="190"/>
                      <a:pt x="95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1" name="Freeform 246"/>
              <p:cNvSpPr>
                <a:spLocks/>
              </p:cNvSpPr>
              <p:nvPr/>
            </p:nvSpPr>
            <p:spPr bwMode="auto">
              <a:xfrm>
                <a:off x="4653673" y="2514890"/>
                <a:ext cx="153327" cy="128772"/>
              </a:xfrm>
              <a:custGeom>
                <a:avLst/>
                <a:gdLst>
                  <a:gd name="T0" fmla="*/ 175 w 227"/>
                  <a:gd name="T1" fmla="*/ 0 h 191"/>
                  <a:gd name="T2" fmla="*/ 127 w 227"/>
                  <a:gd name="T3" fmla="*/ 82 h 191"/>
                  <a:gd name="T4" fmla="*/ 121 w 227"/>
                  <a:gd name="T5" fmla="*/ 45 h 191"/>
                  <a:gd name="T6" fmla="*/ 127 w 227"/>
                  <a:gd name="T7" fmla="*/ 33 h 191"/>
                  <a:gd name="T8" fmla="*/ 113 w 227"/>
                  <a:gd name="T9" fmla="*/ 19 h 191"/>
                  <a:gd name="T10" fmla="*/ 99 w 227"/>
                  <a:gd name="T11" fmla="*/ 33 h 191"/>
                  <a:gd name="T12" fmla="*/ 106 w 227"/>
                  <a:gd name="T13" fmla="*/ 45 h 191"/>
                  <a:gd name="T14" fmla="*/ 100 w 227"/>
                  <a:gd name="T15" fmla="*/ 82 h 191"/>
                  <a:gd name="T16" fmla="*/ 52 w 227"/>
                  <a:gd name="T17" fmla="*/ 0 h 191"/>
                  <a:gd name="T18" fmla="*/ 1 w 227"/>
                  <a:gd name="T19" fmla="*/ 54 h 191"/>
                  <a:gd name="T20" fmla="*/ 0 w 227"/>
                  <a:gd name="T21" fmla="*/ 54 h 191"/>
                  <a:gd name="T22" fmla="*/ 0 w 227"/>
                  <a:gd name="T23" fmla="*/ 174 h 191"/>
                  <a:gd name="T24" fmla="*/ 0 w 227"/>
                  <a:gd name="T25" fmla="*/ 174 h 191"/>
                  <a:gd name="T26" fmla="*/ 114 w 227"/>
                  <a:gd name="T27" fmla="*/ 191 h 191"/>
                  <a:gd name="T28" fmla="*/ 227 w 227"/>
                  <a:gd name="T29" fmla="*/ 174 h 191"/>
                  <a:gd name="T30" fmla="*/ 227 w 227"/>
                  <a:gd name="T31" fmla="*/ 174 h 191"/>
                  <a:gd name="T32" fmla="*/ 227 w 227"/>
                  <a:gd name="T33" fmla="*/ 54 h 191"/>
                  <a:gd name="T34" fmla="*/ 226 w 227"/>
                  <a:gd name="T35" fmla="*/ 54 h 191"/>
                  <a:gd name="T36" fmla="*/ 175 w 227"/>
                  <a:gd name="T37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7" h="191">
                    <a:moveTo>
                      <a:pt x="175" y="0"/>
                    </a:moveTo>
                    <a:cubicBezTo>
                      <a:pt x="127" y="82"/>
                      <a:pt x="127" y="82"/>
                      <a:pt x="127" y="82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5" y="43"/>
                      <a:pt x="127" y="38"/>
                      <a:pt x="127" y="33"/>
                    </a:cubicBezTo>
                    <a:cubicBezTo>
                      <a:pt x="127" y="26"/>
                      <a:pt x="121" y="19"/>
                      <a:pt x="113" y="19"/>
                    </a:cubicBezTo>
                    <a:cubicBezTo>
                      <a:pt x="106" y="19"/>
                      <a:pt x="99" y="26"/>
                      <a:pt x="99" y="33"/>
                    </a:cubicBezTo>
                    <a:cubicBezTo>
                      <a:pt x="99" y="38"/>
                      <a:pt x="102" y="43"/>
                      <a:pt x="106" y="45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4" y="12"/>
                      <a:pt x="5" y="31"/>
                      <a:pt x="1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6" y="184"/>
                      <a:pt x="54" y="191"/>
                      <a:pt x="114" y="191"/>
                    </a:cubicBezTo>
                    <a:cubicBezTo>
                      <a:pt x="173" y="191"/>
                      <a:pt x="221" y="184"/>
                      <a:pt x="227" y="174"/>
                    </a:cubicBezTo>
                    <a:cubicBezTo>
                      <a:pt x="227" y="174"/>
                      <a:pt x="227" y="174"/>
                      <a:pt x="227" y="174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26" y="54"/>
                      <a:pt x="226" y="54"/>
                      <a:pt x="226" y="54"/>
                    </a:cubicBezTo>
                    <a:cubicBezTo>
                      <a:pt x="222" y="31"/>
                      <a:pt x="203" y="12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2" name="Freeform 247"/>
              <p:cNvSpPr>
                <a:spLocks/>
              </p:cNvSpPr>
              <p:nvPr/>
            </p:nvSpPr>
            <p:spPr bwMode="auto">
              <a:xfrm>
                <a:off x="4411547" y="2091169"/>
                <a:ext cx="96508" cy="107072"/>
              </a:xfrm>
              <a:custGeom>
                <a:avLst/>
                <a:gdLst>
                  <a:gd name="T0" fmla="*/ 19 w 143"/>
                  <a:gd name="T1" fmla="*/ 105 h 159"/>
                  <a:gd name="T2" fmla="*/ 73 w 143"/>
                  <a:gd name="T3" fmla="*/ 159 h 159"/>
                  <a:gd name="T4" fmla="*/ 124 w 143"/>
                  <a:gd name="T5" fmla="*/ 105 h 159"/>
                  <a:gd name="T6" fmla="*/ 140 w 143"/>
                  <a:gd name="T7" fmla="*/ 88 h 159"/>
                  <a:gd name="T8" fmla="*/ 132 w 143"/>
                  <a:gd name="T9" fmla="*/ 62 h 159"/>
                  <a:gd name="T10" fmla="*/ 72 w 143"/>
                  <a:gd name="T11" fmla="*/ 0 h 159"/>
                  <a:gd name="T12" fmla="*/ 11 w 143"/>
                  <a:gd name="T13" fmla="*/ 62 h 159"/>
                  <a:gd name="T14" fmla="*/ 3 w 143"/>
                  <a:gd name="T15" fmla="*/ 88 h 159"/>
                  <a:gd name="T16" fmla="*/ 19 w 143"/>
                  <a:gd name="T17" fmla="*/ 10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59">
                    <a:moveTo>
                      <a:pt x="19" y="105"/>
                    </a:moveTo>
                    <a:cubicBezTo>
                      <a:pt x="30" y="133"/>
                      <a:pt x="51" y="159"/>
                      <a:pt x="73" y="159"/>
                    </a:cubicBezTo>
                    <a:cubicBezTo>
                      <a:pt x="96" y="159"/>
                      <a:pt x="115" y="133"/>
                      <a:pt x="124" y="105"/>
                    </a:cubicBezTo>
                    <a:cubicBezTo>
                      <a:pt x="131" y="105"/>
                      <a:pt x="138" y="98"/>
                      <a:pt x="140" y="88"/>
                    </a:cubicBezTo>
                    <a:cubicBezTo>
                      <a:pt x="143" y="76"/>
                      <a:pt x="140" y="65"/>
                      <a:pt x="132" y="62"/>
                    </a:cubicBezTo>
                    <a:cubicBezTo>
                      <a:pt x="130" y="27"/>
                      <a:pt x="104" y="0"/>
                      <a:pt x="72" y="0"/>
                    </a:cubicBezTo>
                    <a:cubicBezTo>
                      <a:pt x="39" y="0"/>
                      <a:pt x="13" y="27"/>
                      <a:pt x="11" y="62"/>
                    </a:cubicBezTo>
                    <a:cubicBezTo>
                      <a:pt x="3" y="65"/>
                      <a:pt x="0" y="76"/>
                      <a:pt x="3" y="88"/>
                    </a:cubicBezTo>
                    <a:cubicBezTo>
                      <a:pt x="5" y="98"/>
                      <a:pt x="12" y="105"/>
                      <a:pt x="1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3" name="Freeform 248"/>
              <p:cNvSpPr>
                <a:spLocks/>
              </p:cNvSpPr>
              <p:nvPr/>
            </p:nvSpPr>
            <p:spPr bwMode="auto">
              <a:xfrm>
                <a:off x="4942626" y="2097736"/>
                <a:ext cx="96222" cy="106787"/>
              </a:xfrm>
              <a:custGeom>
                <a:avLst/>
                <a:gdLst>
                  <a:gd name="T0" fmla="*/ 19 w 143"/>
                  <a:gd name="T1" fmla="*/ 105 h 158"/>
                  <a:gd name="T2" fmla="*/ 73 w 143"/>
                  <a:gd name="T3" fmla="*/ 158 h 158"/>
                  <a:gd name="T4" fmla="*/ 124 w 143"/>
                  <a:gd name="T5" fmla="*/ 105 h 158"/>
                  <a:gd name="T6" fmla="*/ 140 w 143"/>
                  <a:gd name="T7" fmla="*/ 87 h 158"/>
                  <a:gd name="T8" fmla="*/ 132 w 143"/>
                  <a:gd name="T9" fmla="*/ 61 h 158"/>
                  <a:gd name="T10" fmla="*/ 72 w 143"/>
                  <a:gd name="T11" fmla="*/ 0 h 158"/>
                  <a:gd name="T12" fmla="*/ 11 w 143"/>
                  <a:gd name="T13" fmla="*/ 61 h 158"/>
                  <a:gd name="T14" fmla="*/ 3 w 143"/>
                  <a:gd name="T15" fmla="*/ 87 h 158"/>
                  <a:gd name="T16" fmla="*/ 19 w 143"/>
                  <a:gd name="T17" fmla="*/ 10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58">
                    <a:moveTo>
                      <a:pt x="19" y="105"/>
                    </a:moveTo>
                    <a:cubicBezTo>
                      <a:pt x="30" y="133"/>
                      <a:pt x="51" y="158"/>
                      <a:pt x="73" y="158"/>
                    </a:cubicBezTo>
                    <a:cubicBezTo>
                      <a:pt x="96" y="158"/>
                      <a:pt x="115" y="133"/>
                      <a:pt x="124" y="105"/>
                    </a:cubicBezTo>
                    <a:cubicBezTo>
                      <a:pt x="131" y="104"/>
                      <a:pt x="138" y="97"/>
                      <a:pt x="140" y="87"/>
                    </a:cubicBezTo>
                    <a:cubicBezTo>
                      <a:pt x="143" y="76"/>
                      <a:pt x="140" y="64"/>
                      <a:pt x="132" y="61"/>
                    </a:cubicBezTo>
                    <a:cubicBezTo>
                      <a:pt x="130" y="27"/>
                      <a:pt x="104" y="0"/>
                      <a:pt x="72" y="0"/>
                    </a:cubicBezTo>
                    <a:cubicBezTo>
                      <a:pt x="39" y="0"/>
                      <a:pt x="13" y="27"/>
                      <a:pt x="11" y="61"/>
                    </a:cubicBezTo>
                    <a:cubicBezTo>
                      <a:pt x="3" y="64"/>
                      <a:pt x="0" y="76"/>
                      <a:pt x="3" y="87"/>
                    </a:cubicBezTo>
                    <a:cubicBezTo>
                      <a:pt x="5" y="98"/>
                      <a:pt x="12" y="105"/>
                      <a:pt x="1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4" name="Freeform 249"/>
              <p:cNvSpPr>
                <a:spLocks/>
              </p:cNvSpPr>
              <p:nvPr/>
            </p:nvSpPr>
            <p:spPr bwMode="auto">
              <a:xfrm>
                <a:off x="4874385" y="2199669"/>
                <a:ext cx="193015" cy="129058"/>
              </a:xfrm>
              <a:custGeom>
                <a:avLst/>
                <a:gdLst>
                  <a:gd name="T0" fmla="*/ 285 w 286"/>
                  <a:gd name="T1" fmla="*/ 54 h 191"/>
                  <a:gd name="T2" fmla="*/ 234 w 286"/>
                  <a:gd name="T3" fmla="*/ 0 h 191"/>
                  <a:gd name="T4" fmla="*/ 186 w 286"/>
                  <a:gd name="T5" fmla="*/ 82 h 191"/>
                  <a:gd name="T6" fmla="*/ 180 w 286"/>
                  <a:gd name="T7" fmla="*/ 45 h 191"/>
                  <a:gd name="T8" fmla="*/ 186 w 286"/>
                  <a:gd name="T9" fmla="*/ 34 h 191"/>
                  <a:gd name="T10" fmla="*/ 172 w 286"/>
                  <a:gd name="T11" fmla="*/ 20 h 191"/>
                  <a:gd name="T12" fmla="*/ 158 w 286"/>
                  <a:gd name="T13" fmla="*/ 34 h 191"/>
                  <a:gd name="T14" fmla="*/ 165 w 286"/>
                  <a:gd name="T15" fmla="*/ 45 h 191"/>
                  <a:gd name="T16" fmla="*/ 159 w 286"/>
                  <a:gd name="T17" fmla="*/ 82 h 191"/>
                  <a:gd name="T18" fmla="*/ 111 w 286"/>
                  <a:gd name="T19" fmla="*/ 0 h 191"/>
                  <a:gd name="T20" fmla="*/ 60 w 286"/>
                  <a:gd name="T21" fmla="*/ 54 h 191"/>
                  <a:gd name="T22" fmla="*/ 59 w 286"/>
                  <a:gd name="T23" fmla="*/ 54 h 191"/>
                  <a:gd name="T24" fmla="*/ 59 w 286"/>
                  <a:gd name="T25" fmla="*/ 68 h 191"/>
                  <a:gd name="T26" fmla="*/ 2 w 286"/>
                  <a:gd name="T27" fmla="*/ 68 h 191"/>
                  <a:gd name="T28" fmla="*/ 2 w 286"/>
                  <a:gd name="T29" fmla="*/ 80 h 191"/>
                  <a:gd name="T30" fmla="*/ 0 w 286"/>
                  <a:gd name="T31" fmla="*/ 110 h 191"/>
                  <a:gd name="T32" fmla="*/ 59 w 286"/>
                  <a:gd name="T33" fmla="*/ 110 h 191"/>
                  <a:gd name="T34" fmla="*/ 59 w 286"/>
                  <a:gd name="T35" fmla="*/ 174 h 191"/>
                  <a:gd name="T36" fmla="*/ 59 w 286"/>
                  <a:gd name="T37" fmla="*/ 174 h 191"/>
                  <a:gd name="T38" fmla="*/ 173 w 286"/>
                  <a:gd name="T39" fmla="*/ 191 h 191"/>
                  <a:gd name="T40" fmla="*/ 286 w 286"/>
                  <a:gd name="T41" fmla="*/ 174 h 191"/>
                  <a:gd name="T42" fmla="*/ 286 w 286"/>
                  <a:gd name="T43" fmla="*/ 174 h 191"/>
                  <a:gd name="T44" fmla="*/ 286 w 286"/>
                  <a:gd name="T45" fmla="*/ 54 h 191"/>
                  <a:gd name="T46" fmla="*/ 285 w 286"/>
                  <a:gd name="T47" fmla="*/ 5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6" h="191">
                    <a:moveTo>
                      <a:pt x="285" y="54"/>
                    </a:moveTo>
                    <a:cubicBezTo>
                      <a:pt x="281" y="32"/>
                      <a:pt x="262" y="12"/>
                      <a:pt x="234" y="0"/>
                    </a:cubicBezTo>
                    <a:cubicBezTo>
                      <a:pt x="186" y="82"/>
                      <a:pt x="186" y="82"/>
                      <a:pt x="186" y="82"/>
                    </a:cubicBezTo>
                    <a:cubicBezTo>
                      <a:pt x="180" y="45"/>
                      <a:pt x="180" y="45"/>
                      <a:pt x="180" y="45"/>
                    </a:cubicBezTo>
                    <a:cubicBezTo>
                      <a:pt x="184" y="43"/>
                      <a:pt x="186" y="39"/>
                      <a:pt x="186" y="34"/>
                    </a:cubicBezTo>
                    <a:cubicBezTo>
                      <a:pt x="186" y="26"/>
                      <a:pt x="180" y="20"/>
                      <a:pt x="172" y="20"/>
                    </a:cubicBezTo>
                    <a:cubicBezTo>
                      <a:pt x="165" y="20"/>
                      <a:pt x="158" y="26"/>
                      <a:pt x="158" y="34"/>
                    </a:cubicBezTo>
                    <a:cubicBezTo>
                      <a:pt x="158" y="39"/>
                      <a:pt x="161" y="43"/>
                      <a:pt x="165" y="45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83" y="12"/>
                      <a:pt x="64" y="32"/>
                      <a:pt x="60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72"/>
                      <a:pt x="2" y="76"/>
                      <a:pt x="2" y="80"/>
                    </a:cubicBezTo>
                    <a:cubicBezTo>
                      <a:pt x="2" y="90"/>
                      <a:pt x="1" y="100"/>
                      <a:pt x="0" y="110"/>
                    </a:cubicBezTo>
                    <a:cubicBezTo>
                      <a:pt x="59" y="110"/>
                      <a:pt x="59" y="110"/>
                      <a:pt x="59" y="110"/>
                    </a:cubicBezTo>
                    <a:cubicBezTo>
                      <a:pt x="59" y="174"/>
                      <a:pt x="59" y="174"/>
                      <a:pt x="59" y="174"/>
                    </a:cubicBezTo>
                    <a:cubicBezTo>
                      <a:pt x="59" y="174"/>
                      <a:pt x="59" y="174"/>
                      <a:pt x="59" y="174"/>
                    </a:cubicBezTo>
                    <a:cubicBezTo>
                      <a:pt x="65" y="184"/>
                      <a:pt x="113" y="191"/>
                      <a:pt x="173" y="191"/>
                    </a:cubicBezTo>
                    <a:cubicBezTo>
                      <a:pt x="232" y="191"/>
                      <a:pt x="280" y="184"/>
                      <a:pt x="286" y="174"/>
                    </a:cubicBezTo>
                    <a:cubicBezTo>
                      <a:pt x="286" y="174"/>
                      <a:pt x="286" y="174"/>
                      <a:pt x="286" y="174"/>
                    </a:cubicBezTo>
                    <a:cubicBezTo>
                      <a:pt x="286" y="54"/>
                      <a:pt x="286" y="54"/>
                      <a:pt x="286" y="54"/>
                    </a:cubicBezTo>
                    <a:lnTo>
                      <a:pt x="28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5" name="Freeform 250"/>
              <p:cNvSpPr>
                <a:spLocks noEditPoints="1"/>
              </p:cNvSpPr>
              <p:nvPr/>
            </p:nvSpPr>
            <p:spPr bwMode="auto">
              <a:xfrm>
                <a:off x="4593142" y="2114582"/>
                <a:ext cx="275818" cy="278102"/>
              </a:xfrm>
              <a:custGeom>
                <a:avLst/>
                <a:gdLst>
                  <a:gd name="T0" fmla="*/ 205 w 409"/>
                  <a:gd name="T1" fmla="*/ 0 h 412"/>
                  <a:gd name="T2" fmla="*/ 0 w 409"/>
                  <a:gd name="T3" fmla="*/ 206 h 412"/>
                  <a:gd name="T4" fmla="*/ 205 w 409"/>
                  <a:gd name="T5" fmla="*/ 412 h 412"/>
                  <a:gd name="T6" fmla="*/ 409 w 409"/>
                  <a:gd name="T7" fmla="*/ 206 h 412"/>
                  <a:gd name="T8" fmla="*/ 205 w 409"/>
                  <a:gd name="T9" fmla="*/ 0 h 412"/>
                  <a:gd name="T10" fmla="*/ 205 w 409"/>
                  <a:gd name="T11" fmla="*/ 363 h 412"/>
                  <a:gd name="T12" fmla="*/ 49 w 409"/>
                  <a:gd name="T13" fmla="*/ 206 h 412"/>
                  <a:gd name="T14" fmla="*/ 205 w 409"/>
                  <a:gd name="T15" fmla="*/ 49 h 412"/>
                  <a:gd name="T16" fmla="*/ 360 w 409"/>
                  <a:gd name="T17" fmla="*/ 206 h 412"/>
                  <a:gd name="T18" fmla="*/ 205 w 409"/>
                  <a:gd name="T19" fmla="*/ 363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9" h="412">
                    <a:moveTo>
                      <a:pt x="205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320"/>
                      <a:pt x="92" y="412"/>
                      <a:pt x="205" y="412"/>
                    </a:cubicBezTo>
                    <a:cubicBezTo>
                      <a:pt x="318" y="412"/>
                      <a:pt x="409" y="320"/>
                      <a:pt x="409" y="206"/>
                    </a:cubicBezTo>
                    <a:cubicBezTo>
                      <a:pt x="409" y="92"/>
                      <a:pt x="318" y="0"/>
                      <a:pt x="205" y="0"/>
                    </a:cubicBezTo>
                    <a:close/>
                    <a:moveTo>
                      <a:pt x="205" y="363"/>
                    </a:moveTo>
                    <a:cubicBezTo>
                      <a:pt x="119" y="363"/>
                      <a:pt x="49" y="293"/>
                      <a:pt x="49" y="206"/>
                    </a:cubicBezTo>
                    <a:cubicBezTo>
                      <a:pt x="49" y="120"/>
                      <a:pt x="119" y="49"/>
                      <a:pt x="205" y="49"/>
                    </a:cubicBezTo>
                    <a:cubicBezTo>
                      <a:pt x="291" y="49"/>
                      <a:pt x="360" y="120"/>
                      <a:pt x="360" y="206"/>
                    </a:cubicBezTo>
                    <a:cubicBezTo>
                      <a:pt x="360" y="293"/>
                      <a:pt x="291" y="363"/>
                      <a:pt x="205" y="3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6" name="Freeform 251"/>
              <p:cNvSpPr>
                <a:spLocks/>
              </p:cNvSpPr>
              <p:nvPr/>
            </p:nvSpPr>
            <p:spPr bwMode="auto">
              <a:xfrm>
                <a:off x="4383281" y="2193673"/>
                <a:ext cx="205008" cy="128772"/>
              </a:xfrm>
              <a:custGeom>
                <a:avLst/>
                <a:gdLst>
                  <a:gd name="T0" fmla="*/ 302 w 304"/>
                  <a:gd name="T1" fmla="*/ 77 h 191"/>
                  <a:gd name="T2" fmla="*/ 227 w 304"/>
                  <a:gd name="T3" fmla="*/ 77 h 191"/>
                  <a:gd name="T4" fmla="*/ 227 w 304"/>
                  <a:gd name="T5" fmla="*/ 54 h 191"/>
                  <a:gd name="T6" fmla="*/ 226 w 304"/>
                  <a:gd name="T7" fmla="*/ 54 h 191"/>
                  <a:gd name="T8" fmla="*/ 175 w 304"/>
                  <a:gd name="T9" fmla="*/ 0 h 191"/>
                  <a:gd name="T10" fmla="*/ 127 w 304"/>
                  <a:gd name="T11" fmla="*/ 82 h 191"/>
                  <a:gd name="T12" fmla="*/ 121 w 304"/>
                  <a:gd name="T13" fmla="*/ 45 h 191"/>
                  <a:gd name="T14" fmla="*/ 127 w 304"/>
                  <a:gd name="T15" fmla="*/ 33 h 191"/>
                  <a:gd name="T16" fmla="*/ 113 w 304"/>
                  <a:gd name="T17" fmla="*/ 19 h 191"/>
                  <a:gd name="T18" fmla="*/ 99 w 304"/>
                  <a:gd name="T19" fmla="*/ 33 h 191"/>
                  <a:gd name="T20" fmla="*/ 106 w 304"/>
                  <a:gd name="T21" fmla="*/ 45 h 191"/>
                  <a:gd name="T22" fmla="*/ 100 w 304"/>
                  <a:gd name="T23" fmla="*/ 81 h 191"/>
                  <a:gd name="T24" fmla="*/ 52 w 304"/>
                  <a:gd name="T25" fmla="*/ 0 h 191"/>
                  <a:gd name="T26" fmla="*/ 1 w 304"/>
                  <a:gd name="T27" fmla="*/ 54 h 191"/>
                  <a:gd name="T28" fmla="*/ 0 w 304"/>
                  <a:gd name="T29" fmla="*/ 54 h 191"/>
                  <a:gd name="T30" fmla="*/ 0 w 304"/>
                  <a:gd name="T31" fmla="*/ 173 h 191"/>
                  <a:gd name="T32" fmla="*/ 0 w 304"/>
                  <a:gd name="T33" fmla="*/ 173 h 191"/>
                  <a:gd name="T34" fmla="*/ 114 w 304"/>
                  <a:gd name="T35" fmla="*/ 191 h 191"/>
                  <a:gd name="T36" fmla="*/ 227 w 304"/>
                  <a:gd name="T37" fmla="*/ 173 h 191"/>
                  <a:gd name="T38" fmla="*/ 227 w 304"/>
                  <a:gd name="T39" fmla="*/ 173 h 191"/>
                  <a:gd name="T40" fmla="*/ 227 w 304"/>
                  <a:gd name="T41" fmla="*/ 119 h 191"/>
                  <a:gd name="T42" fmla="*/ 304 w 304"/>
                  <a:gd name="T43" fmla="*/ 119 h 191"/>
                  <a:gd name="T44" fmla="*/ 302 w 304"/>
                  <a:gd name="T45" fmla="*/ 89 h 191"/>
                  <a:gd name="T46" fmla="*/ 302 w 304"/>
                  <a:gd name="T47" fmla="*/ 77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4" h="191">
                    <a:moveTo>
                      <a:pt x="302" y="77"/>
                    </a:moveTo>
                    <a:cubicBezTo>
                      <a:pt x="227" y="77"/>
                      <a:pt x="227" y="77"/>
                      <a:pt x="227" y="77"/>
                    </a:cubicBezTo>
                    <a:cubicBezTo>
                      <a:pt x="227" y="54"/>
                      <a:pt x="227" y="54"/>
                      <a:pt x="227" y="54"/>
                    </a:cubicBezTo>
                    <a:cubicBezTo>
                      <a:pt x="226" y="54"/>
                      <a:pt x="226" y="54"/>
                      <a:pt x="226" y="54"/>
                    </a:cubicBezTo>
                    <a:cubicBezTo>
                      <a:pt x="222" y="31"/>
                      <a:pt x="203" y="12"/>
                      <a:pt x="175" y="0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5" y="42"/>
                      <a:pt x="127" y="38"/>
                      <a:pt x="127" y="33"/>
                    </a:cubicBezTo>
                    <a:cubicBezTo>
                      <a:pt x="127" y="25"/>
                      <a:pt x="121" y="19"/>
                      <a:pt x="113" y="19"/>
                    </a:cubicBezTo>
                    <a:cubicBezTo>
                      <a:pt x="106" y="19"/>
                      <a:pt x="99" y="25"/>
                      <a:pt x="99" y="33"/>
                    </a:cubicBezTo>
                    <a:cubicBezTo>
                      <a:pt x="99" y="38"/>
                      <a:pt x="102" y="42"/>
                      <a:pt x="106" y="45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4" y="12"/>
                      <a:pt x="5" y="31"/>
                      <a:pt x="1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6" y="183"/>
                      <a:pt x="54" y="191"/>
                      <a:pt x="114" y="191"/>
                    </a:cubicBezTo>
                    <a:cubicBezTo>
                      <a:pt x="173" y="191"/>
                      <a:pt x="221" y="183"/>
                      <a:pt x="227" y="173"/>
                    </a:cubicBezTo>
                    <a:cubicBezTo>
                      <a:pt x="227" y="173"/>
                      <a:pt x="227" y="173"/>
                      <a:pt x="227" y="173"/>
                    </a:cubicBezTo>
                    <a:cubicBezTo>
                      <a:pt x="227" y="119"/>
                      <a:pt x="227" y="119"/>
                      <a:pt x="227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2" y="109"/>
                      <a:pt x="302" y="99"/>
                      <a:pt x="302" y="89"/>
                    </a:cubicBezTo>
                    <a:cubicBezTo>
                      <a:pt x="302" y="85"/>
                      <a:pt x="302" y="81"/>
                      <a:pt x="302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7" name="Freeform 252"/>
              <p:cNvSpPr>
                <a:spLocks/>
              </p:cNvSpPr>
              <p:nvPr/>
            </p:nvSpPr>
            <p:spPr bwMode="auto">
              <a:xfrm>
                <a:off x="4681941" y="2398681"/>
                <a:ext cx="96508" cy="120778"/>
              </a:xfrm>
              <a:custGeom>
                <a:avLst/>
                <a:gdLst>
                  <a:gd name="T0" fmla="*/ 73 w 143"/>
                  <a:gd name="T1" fmla="*/ 1 h 179"/>
                  <a:gd name="T2" fmla="*/ 52 w 143"/>
                  <a:gd name="T3" fmla="*/ 0 h 179"/>
                  <a:gd name="T4" fmla="*/ 52 w 143"/>
                  <a:gd name="T5" fmla="*/ 24 h 179"/>
                  <a:gd name="T6" fmla="*/ 11 w 143"/>
                  <a:gd name="T7" fmla="*/ 82 h 179"/>
                  <a:gd name="T8" fmla="*/ 3 w 143"/>
                  <a:gd name="T9" fmla="*/ 108 h 179"/>
                  <a:gd name="T10" fmla="*/ 19 w 143"/>
                  <a:gd name="T11" fmla="*/ 126 h 179"/>
                  <a:gd name="T12" fmla="*/ 73 w 143"/>
                  <a:gd name="T13" fmla="*/ 179 h 179"/>
                  <a:gd name="T14" fmla="*/ 125 w 143"/>
                  <a:gd name="T15" fmla="*/ 126 h 179"/>
                  <a:gd name="T16" fmla="*/ 140 w 143"/>
                  <a:gd name="T17" fmla="*/ 108 h 179"/>
                  <a:gd name="T18" fmla="*/ 132 w 143"/>
                  <a:gd name="T19" fmla="*/ 82 h 179"/>
                  <a:gd name="T20" fmla="*/ 95 w 143"/>
                  <a:gd name="T21" fmla="*/ 26 h 179"/>
                  <a:gd name="T22" fmla="*/ 95 w 143"/>
                  <a:gd name="T23" fmla="*/ 0 h 179"/>
                  <a:gd name="T24" fmla="*/ 73 w 143"/>
                  <a:gd name="T25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3" h="179">
                    <a:moveTo>
                      <a:pt x="73" y="1"/>
                    </a:moveTo>
                    <a:cubicBezTo>
                      <a:pt x="66" y="1"/>
                      <a:pt x="59" y="1"/>
                      <a:pt x="52" y="0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30" y="33"/>
                      <a:pt x="13" y="55"/>
                      <a:pt x="11" y="82"/>
                    </a:cubicBezTo>
                    <a:cubicBezTo>
                      <a:pt x="3" y="85"/>
                      <a:pt x="0" y="97"/>
                      <a:pt x="3" y="108"/>
                    </a:cubicBezTo>
                    <a:cubicBezTo>
                      <a:pt x="5" y="119"/>
                      <a:pt x="12" y="126"/>
                      <a:pt x="19" y="126"/>
                    </a:cubicBezTo>
                    <a:cubicBezTo>
                      <a:pt x="30" y="153"/>
                      <a:pt x="51" y="179"/>
                      <a:pt x="73" y="179"/>
                    </a:cubicBezTo>
                    <a:cubicBezTo>
                      <a:pt x="96" y="179"/>
                      <a:pt x="115" y="153"/>
                      <a:pt x="125" y="126"/>
                    </a:cubicBezTo>
                    <a:cubicBezTo>
                      <a:pt x="131" y="125"/>
                      <a:pt x="138" y="118"/>
                      <a:pt x="140" y="108"/>
                    </a:cubicBezTo>
                    <a:cubicBezTo>
                      <a:pt x="143" y="97"/>
                      <a:pt x="140" y="85"/>
                      <a:pt x="132" y="82"/>
                    </a:cubicBezTo>
                    <a:cubicBezTo>
                      <a:pt x="130" y="57"/>
                      <a:pt x="116" y="35"/>
                      <a:pt x="95" y="26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88" y="1"/>
                      <a:pt x="80" y="1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38" name="Freeform 253"/>
              <p:cNvSpPr>
                <a:spLocks/>
              </p:cNvSpPr>
              <p:nvPr/>
            </p:nvSpPr>
            <p:spPr bwMode="auto">
              <a:xfrm>
                <a:off x="4690792" y="2178255"/>
                <a:ext cx="83088" cy="151614"/>
              </a:xfrm>
              <a:custGeom>
                <a:avLst/>
                <a:gdLst>
                  <a:gd name="T0" fmla="*/ 78 w 123"/>
                  <a:gd name="T1" fmla="*/ 94 h 225"/>
                  <a:gd name="T2" fmla="*/ 44 w 123"/>
                  <a:gd name="T3" fmla="*/ 71 h 225"/>
                  <a:gd name="T4" fmla="*/ 68 w 123"/>
                  <a:gd name="T5" fmla="*/ 55 h 225"/>
                  <a:gd name="T6" fmla="*/ 108 w 123"/>
                  <a:gd name="T7" fmla="*/ 65 h 225"/>
                  <a:gd name="T8" fmla="*/ 116 w 123"/>
                  <a:gd name="T9" fmla="*/ 33 h 225"/>
                  <a:gd name="T10" fmla="*/ 76 w 123"/>
                  <a:gd name="T11" fmla="*/ 24 h 225"/>
                  <a:gd name="T12" fmla="*/ 76 w 123"/>
                  <a:gd name="T13" fmla="*/ 0 h 225"/>
                  <a:gd name="T14" fmla="*/ 49 w 123"/>
                  <a:gd name="T15" fmla="*/ 0 h 225"/>
                  <a:gd name="T16" fmla="*/ 49 w 123"/>
                  <a:gd name="T17" fmla="*/ 26 h 225"/>
                  <a:gd name="T18" fmla="*/ 2 w 123"/>
                  <a:gd name="T19" fmla="*/ 75 h 225"/>
                  <a:gd name="T20" fmla="*/ 52 w 123"/>
                  <a:gd name="T21" fmla="*/ 126 h 225"/>
                  <a:gd name="T22" fmla="*/ 81 w 123"/>
                  <a:gd name="T23" fmla="*/ 150 h 225"/>
                  <a:gd name="T24" fmla="*/ 54 w 123"/>
                  <a:gd name="T25" fmla="*/ 167 h 225"/>
                  <a:gd name="T26" fmla="*/ 9 w 123"/>
                  <a:gd name="T27" fmla="*/ 155 h 225"/>
                  <a:gd name="T28" fmla="*/ 0 w 123"/>
                  <a:gd name="T29" fmla="*/ 187 h 225"/>
                  <a:gd name="T30" fmla="*/ 47 w 123"/>
                  <a:gd name="T31" fmla="*/ 199 h 225"/>
                  <a:gd name="T32" fmla="*/ 47 w 123"/>
                  <a:gd name="T33" fmla="*/ 225 h 225"/>
                  <a:gd name="T34" fmla="*/ 74 w 123"/>
                  <a:gd name="T35" fmla="*/ 225 h 225"/>
                  <a:gd name="T36" fmla="*/ 74 w 123"/>
                  <a:gd name="T37" fmla="*/ 196 h 225"/>
                  <a:gd name="T38" fmla="*/ 123 w 123"/>
                  <a:gd name="T39" fmla="*/ 146 h 225"/>
                  <a:gd name="T40" fmla="*/ 78 w 123"/>
                  <a:gd name="T41" fmla="*/ 94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225">
                    <a:moveTo>
                      <a:pt x="78" y="94"/>
                    </a:moveTo>
                    <a:cubicBezTo>
                      <a:pt x="54" y="85"/>
                      <a:pt x="44" y="79"/>
                      <a:pt x="44" y="71"/>
                    </a:cubicBezTo>
                    <a:cubicBezTo>
                      <a:pt x="44" y="63"/>
                      <a:pt x="50" y="55"/>
                      <a:pt x="68" y="55"/>
                    </a:cubicBezTo>
                    <a:cubicBezTo>
                      <a:pt x="88" y="55"/>
                      <a:pt x="101" y="61"/>
                      <a:pt x="108" y="65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06" y="29"/>
                      <a:pt x="94" y="25"/>
                      <a:pt x="76" y="24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19" y="32"/>
                      <a:pt x="2" y="51"/>
                      <a:pt x="2" y="75"/>
                    </a:cubicBezTo>
                    <a:cubicBezTo>
                      <a:pt x="2" y="102"/>
                      <a:pt x="22" y="116"/>
                      <a:pt x="52" y="126"/>
                    </a:cubicBezTo>
                    <a:cubicBezTo>
                      <a:pt x="72" y="133"/>
                      <a:pt x="81" y="139"/>
                      <a:pt x="81" y="150"/>
                    </a:cubicBezTo>
                    <a:cubicBezTo>
                      <a:pt x="81" y="160"/>
                      <a:pt x="70" y="167"/>
                      <a:pt x="54" y="167"/>
                    </a:cubicBezTo>
                    <a:cubicBezTo>
                      <a:pt x="36" y="167"/>
                      <a:pt x="20" y="161"/>
                      <a:pt x="9" y="15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11" y="193"/>
                      <a:pt x="29" y="198"/>
                      <a:pt x="47" y="199"/>
                    </a:cubicBezTo>
                    <a:cubicBezTo>
                      <a:pt x="47" y="225"/>
                      <a:pt x="47" y="225"/>
                      <a:pt x="47" y="225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4" y="196"/>
                      <a:pt x="74" y="196"/>
                      <a:pt x="74" y="196"/>
                    </a:cubicBezTo>
                    <a:cubicBezTo>
                      <a:pt x="106" y="191"/>
                      <a:pt x="123" y="170"/>
                      <a:pt x="123" y="146"/>
                    </a:cubicBezTo>
                    <a:cubicBezTo>
                      <a:pt x="123" y="121"/>
                      <a:pt x="110" y="106"/>
                      <a:pt x="78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54" name="组合 153"/>
          <p:cNvGrpSpPr/>
          <p:nvPr/>
        </p:nvGrpSpPr>
        <p:grpSpPr>
          <a:xfrm>
            <a:off x="7088900" y="3528789"/>
            <a:ext cx="661240" cy="661240"/>
            <a:chOff x="7088900" y="3528789"/>
            <a:chExt cx="661240" cy="661240"/>
          </a:xfrm>
        </p:grpSpPr>
        <p:grpSp>
          <p:nvGrpSpPr>
            <p:cNvPr id="193" name="组合 192"/>
            <p:cNvGrpSpPr/>
            <p:nvPr/>
          </p:nvGrpSpPr>
          <p:grpSpPr>
            <a:xfrm>
              <a:off x="7088900" y="3528789"/>
              <a:ext cx="661240" cy="661240"/>
              <a:chOff x="3092450" y="4083050"/>
              <a:chExt cx="800100" cy="800100"/>
            </a:xfrm>
          </p:grpSpPr>
          <p:sp>
            <p:nvSpPr>
              <p:cNvPr id="194" name="椭圆 193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2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schemeClr val="accent2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9" name="组合 238"/>
            <p:cNvGrpSpPr/>
            <p:nvPr/>
          </p:nvGrpSpPr>
          <p:grpSpPr>
            <a:xfrm>
              <a:off x="7301008" y="3737999"/>
              <a:ext cx="282385" cy="271002"/>
              <a:chOff x="6842515" y="4290575"/>
              <a:chExt cx="665846" cy="639007"/>
            </a:xfrm>
            <a:solidFill>
              <a:schemeClr val="bg1"/>
            </a:solidFill>
          </p:grpSpPr>
          <p:sp>
            <p:nvSpPr>
              <p:cNvPr id="240" name="Freeform 318"/>
              <p:cNvSpPr>
                <a:spLocks/>
              </p:cNvSpPr>
              <p:nvPr/>
            </p:nvSpPr>
            <p:spPr bwMode="auto">
              <a:xfrm>
                <a:off x="6842515" y="4290575"/>
                <a:ext cx="520228" cy="524225"/>
              </a:xfrm>
              <a:custGeom>
                <a:avLst/>
                <a:gdLst>
                  <a:gd name="T0" fmla="*/ 414 w 771"/>
                  <a:gd name="T1" fmla="*/ 683 h 777"/>
                  <a:gd name="T2" fmla="*/ 385 w 771"/>
                  <a:gd name="T3" fmla="*/ 684 h 777"/>
                  <a:gd name="T4" fmla="*/ 92 w 771"/>
                  <a:gd name="T5" fmla="*/ 388 h 777"/>
                  <a:gd name="T6" fmla="*/ 385 w 771"/>
                  <a:gd name="T7" fmla="*/ 93 h 777"/>
                  <a:gd name="T8" fmla="*/ 678 w 771"/>
                  <a:gd name="T9" fmla="*/ 379 h 777"/>
                  <a:gd name="T10" fmla="*/ 753 w 771"/>
                  <a:gd name="T11" fmla="*/ 423 h 777"/>
                  <a:gd name="T12" fmla="*/ 768 w 771"/>
                  <a:gd name="T13" fmla="*/ 439 h 777"/>
                  <a:gd name="T14" fmla="*/ 771 w 771"/>
                  <a:gd name="T15" fmla="*/ 388 h 777"/>
                  <a:gd name="T16" fmla="*/ 385 w 771"/>
                  <a:gd name="T17" fmla="*/ 0 h 777"/>
                  <a:gd name="T18" fmla="*/ 0 w 771"/>
                  <a:gd name="T19" fmla="*/ 388 h 777"/>
                  <a:gd name="T20" fmla="*/ 385 w 771"/>
                  <a:gd name="T21" fmla="*/ 777 h 777"/>
                  <a:gd name="T22" fmla="*/ 487 w 771"/>
                  <a:gd name="T23" fmla="*/ 763 h 777"/>
                  <a:gd name="T24" fmla="*/ 460 w 771"/>
                  <a:gd name="T25" fmla="*/ 742 h 777"/>
                  <a:gd name="T26" fmla="*/ 414 w 771"/>
                  <a:gd name="T27" fmla="*/ 683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1" h="777">
                    <a:moveTo>
                      <a:pt x="414" y="683"/>
                    </a:moveTo>
                    <a:cubicBezTo>
                      <a:pt x="405" y="684"/>
                      <a:pt x="395" y="684"/>
                      <a:pt x="385" y="684"/>
                    </a:cubicBezTo>
                    <a:cubicBezTo>
                      <a:pt x="224" y="684"/>
                      <a:pt x="92" y="552"/>
                      <a:pt x="92" y="388"/>
                    </a:cubicBezTo>
                    <a:cubicBezTo>
                      <a:pt x="92" y="225"/>
                      <a:pt x="224" y="93"/>
                      <a:pt x="385" y="93"/>
                    </a:cubicBezTo>
                    <a:cubicBezTo>
                      <a:pt x="544" y="93"/>
                      <a:pt x="673" y="220"/>
                      <a:pt x="678" y="379"/>
                    </a:cubicBezTo>
                    <a:cubicBezTo>
                      <a:pt x="706" y="388"/>
                      <a:pt x="731" y="403"/>
                      <a:pt x="753" y="423"/>
                    </a:cubicBezTo>
                    <a:cubicBezTo>
                      <a:pt x="758" y="428"/>
                      <a:pt x="763" y="433"/>
                      <a:pt x="768" y="439"/>
                    </a:cubicBezTo>
                    <a:cubicBezTo>
                      <a:pt x="770" y="422"/>
                      <a:pt x="771" y="406"/>
                      <a:pt x="771" y="388"/>
                    </a:cubicBezTo>
                    <a:cubicBezTo>
                      <a:pt x="771" y="174"/>
                      <a:pt x="599" y="0"/>
                      <a:pt x="385" y="0"/>
                    </a:cubicBezTo>
                    <a:cubicBezTo>
                      <a:pt x="172" y="0"/>
                      <a:pt x="0" y="174"/>
                      <a:pt x="0" y="388"/>
                    </a:cubicBezTo>
                    <a:cubicBezTo>
                      <a:pt x="0" y="603"/>
                      <a:pt x="172" y="777"/>
                      <a:pt x="385" y="777"/>
                    </a:cubicBezTo>
                    <a:cubicBezTo>
                      <a:pt x="420" y="777"/>
                      <a:pt x="454" y="772"/>
                      <a:pt x="487" y="763"/>
                    </a:cubicBezTo>
                    <a:cubicBezTo>
                      <a:pt x="477" y="757"/>
                      <a:pt x="468" y="750"/>
                      <a:pt x="460" y="742"/>
                    </a:cubicBezTo>
                    <a:cubicBezTo>
                      <a:pt x="441" y="725"/>
                      <a:pt x="425" y="705"/>
                      <a:pt x="414" y="6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41" name="Freeform 319"/>
              <p:cNvSpPr>
                <a:spLocks/>
              </p:cNvSpPr>
              <p:nvPr/>
            </p:nvSpPr>
            <p:spPr bwMode="auto">
              <a:xfrm>
                <a:off x="7020683" y="4410210"/>
                <a:ext cx="148188" cy="285811"/>
              </a:xfrm>
              <a:custGeom>
                <a:avLst/>
                <a:gdLst>
                  <a:gd name="T0" fmla="*/ 220 w 220"/>
                  <a:gd name="T1" fmla="*/ 227 h 424"/>
                  <a:gd name="T2" fmla="*/ 146 w 220"/>
                  <a:gd name="T3" fmla="*/ 177 h 424"/>
                  <a:gd name="T4" fmla="*/ 83 w 220"/>
                  <a:gd name="T5" fmla="*/ 133 h 424"/>
                  <a:gd name="T6" fmla="*/ 127 w 220"/>
                  <a:gd name="T7" fmla="*/ 103 h 424"/>
                  <a:gd name="T8" fmla="*/ 202 w 220"/>
                  <a:gd name="T9" fmla="*/ 121 h 424"/>
                  <a:gd name="T10" fmla="*/ 218 w 220"/>
                  <a:gd name="T11" fmla="*/ 63 h 424"/>
                  <a:gd name="T12" fmla="*/ 142 w 220"/>
                  <a:gd name="T13" fmla="*/ 45 h 424"/>
                  <a:gd name="T14" fmla="*/ 142 w 220"/>
                  <a:gd name="T15" fmla="*/ 0 h 424"/>
                  <a:gd name="T16" fmla="*/ 91 w 220"/>
                  <a:gd name="T17" fmla="*/ 0 h 424"/>
                  <a:gd name="T18" fmla="*/ 91 w 220"/>
                  <a:gd name="T19" fmla="*/ 49 h 424"/>
                  <a:gd name="T20" fmla="*/ 3 w 220"/>
                  <a:gd name="T21" fmla="*/ 142 h 424"/>
                  <a:gd name="T22" fmla="*/ 97 w 220"/>
                  <a:gd name="T23" fmla="*/ 237 h 424"/>
                  <a:gd name="T24" fmla="*/ 152 w 220"/>
                  <a:gd name="T25" fmla="*/ 282 h 424"/>
                  <a:gd name="T26" fmla="*/ 102 w 220"/>
                  <a:gd name="T27" fmla="*/ 314 h 424"/>
                  <a:gd name="T28" fmla="*/ 16 w 220"/>
                  <a:gd name="T29" fmla="*/ 291 h 424"/>
                  <a:gd name="T30" fmla="*/ 0 w 220"/>
                  <a:gd name="T31" fmla="*/ 352 h 424"/>
                  <a:gd name="T32" fmla="*/ 88 w 220"/>
                  <a:gd name="T33" fmla="*/ 375 h 424"/>
                  <a:gd name="T34" fmla="*/ 88 w 220"/>
                  <a:gd name="T35" fmla="*/ 424 h 424"/>
                  <a:gd name="T36" fmla="*/ 126 w 220"/>
                  <a:gd name="T37" fmla="*/ 424 h 424"/>
                  <a:gd name="T38" fmla="*/ 125 w 220"/>
                  <a:gd name="T39" fmla="*/ 415 h 424"/>
                  <a:gd name="T40" fmla="*/ 182 w 220"/>
                  <a:gd name="T41" fmla="*/ 259 h 424"/>
                  <a:gd name="T42" fmla="*/ 220 w 220"/>
                  <a:gd name="T43" fmla="*/ 22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0" h="424">
                    <a:moveTo>
                      <a:pt x="220" y="227"/>
                    </a:moveTo>
                    <a:cubicBezTo>
                      <a:pt x="207" y="206"/>
                      <a:pt x="183" y="190"/>
                      <a:pt x="146" y="177"/>
                    </a:cubicBezTo>
                    <a:cubicBezTo>
                      <a:pt x="101" y="161"/>
                      <a:pt x="83" y="149"/>
                      <a:pt x="83" y="133"/>
                    </a:cubicBezTo>
                    <a:cubicBezTo>
                      <a:pt x="83" y="118"/>
                      <a:pt x="94" y="103"/>
                      <a:pt x="127" y="103"/>
                    </a:cubicBezTo>
                    <a:cubicBezTo>
                      <a:pt x="165" y="103"/>
                      <a:pt x="189" y="115"/>
                      <a:pt x="202" y="121"/>
                    </a:cubicBezTo>
                    <a:cubicBezTo>
                      <a:pt x="218" y="63"/>
                      <a:pt x="218" y="63"/>
                      <a:pt x="218" y="63"/>
                    </a:cubicBezTo>
                    <a:cubicBezTo>
                      <a:pt x="200" y="54"/>
                      <a:pt x="176" y="46"/>
                      <a:pt x="142" y="4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35" y="59"/>
                      <a:pt x="3" y="95"/>
                      <a:pt x="3" y="142"/>
                    </a:cubicBezTo>
                    <a:cubicBezTo>
                      <a:pt x="3" y="192"/>
                      <a:pt x="41" y="218"/>
                      <a:pt x="97" y="237"/>
                    </a:cubicBezTo>
                    <a:cubicBezTo>
                      <a:pt x="136" y="250"/>
                      <a:pt x="152" y="262"/>
                      <a:pt x="152" y="282"/>
                    </a:cubicBezTo>
                    <a:cubicBezTo>
                      <a:pt x="152" y="302"/>
                      <a:pt x="132" y="314"/>
                      <a:pt x="102" y="314"/>
                    </a:cubicBezTo>
                    <a:cubicBezTo>
                      <a:pt x="68" y="314"/>
                      <a:pt x="37" y="303"/>
                      <a:pt x="16" y="291"/>
                    </a:cubicBezTo>
                    <a:cubicBezTo>
                      <a:pt x="0" y="352"/>
                      <a:pt x="0" y="352"/>
                      <a:pt x="0" y="352"/>
                    </a:cubicBezTo>
                    <a:cubicBezTo>
                      <a:pt x="20" y="363"/>
                      <a:pt x="54" y="373"/>
                      <a:pt x="88" y="375"/>
                    </a:cubicBezTo>
                    <a:cubicBezTo>
                      <a:pt x="88" y="424"/>
                      <a:pt x="88" y="424"/>
                      <a:pt x="88" y="424"/>
                    </a:cubicBezTo>
                    <a:cubicBezTo>
                      <a:pt x="126" y="424"/>
                      <a:pt x="126" y="424"/>
                      <a:pt x="126" y="424"/>
                    </a:cubicBezTo>
                    <a:cubicBezTo>
                      <a:pt x="126" y="421"/>
                      <a:pt x="126" y="418"/>
                      <a:pt x="125" y="415"/>
                    </a:cubicBezTo>
                    <a:cubicBezTo>
                      <a:pt x="123" y="357"/>
                      <a:pt x="143" y="301"/>
                      <a:pt x="182" y="259"/>
                    </a:cubicBezTo>
                    <a:cubicBezTo>
                      <a:pt x="193" y="247"/>
                      <a:pt x="206" y="236"/>
                      <a:pt x="220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42" name="Freeform 320"/>
              <p:cNvSpPr>
                <a:spLocks noEditPoints="1"/>
              </p:cNvSpPr>
              <p:nvPr/>
            </p:nvSpPr>
            <p:spPr bwMode="auto">
              <a:xfrm>
                <a:off x="7102914" y="4535556"/>
                <a:ext cx="405447" cy="394026"/>
              </a:xfrm>
              <a:custGeom>
                <a:avLst/>
                <a:gdLst>
                  <a:gd name="T0" fmla="*/ 587 w 601"/>
                  <a:gd name="T1" fmla="*/ 493 h 584"/>
                  <a:gd name="T2" fmla="*/ 457 w 601"/>
                  <a:gd name="T3" fmla="*/ 373 h 584"/>
                  <a:gd name="T4" fmla="*/ 431 w 601"/>
                  <a:gd name="T5" fmla="*/ 365 h 584"/>
                  <a:gd name="T6" fmla="*/ 389 w 601"/>
                  <a:gd name="T7" fmla="*/ 326 h 584"/>
                  <a:gd name="T8" fmla="*/ 354 w 601"/>
                  <a:gd name="T9" fmla="*/ 74 h 584"/>
                  <a:gd name="T10" fmla="*/ 74 w 601"/>
                  <a:gd name="T11" fmla="*/ 85 h 584"/>
                  <a:gd name="T12" fmla="*/ 86 w 601"/>
                  <a:gd name="T13" fmla="*/ 366 h 584"/>
                  <a:gd name="T14" fmla="*/ 331 w 601"/>
                  <a:gd name="T15" fmla="*/ 385 h 584"/>
                  <a:gd name="T16" fmla="*/ 374 w 601"/>
                  <a:gd name="T17" fmla="*/ 424 h 584"/>
                  <a:gd name="T18" fmla="*/ 384 w 601"/>
                  <a:gd name="T19" fmla="*/ 452 h 584"/>
                  <a:gd name="T20" fmla="*/ 515 w 601"/>
                  <a:gd name="T21" fmla="*/ 572 h 584"/>
                  <a:gd name="T22" fmla="*/ 560 w 601"/>
                  <a:gd name="T23" fmla="*/ 570 h 584"/>
                  <a:gd name="T24" fmla="*/ 589 w 601"/>
                  <a:gd name="T25" fmla="*/ 538 h 584"/>
                  <a:gd name="T26" fmla="*/ 587 w 601"/>
                  <a:gd name="T27" fmla="*/ 493 h 584"/>
                  <a:gd name="T28" fmla="*/ 320 w 601"/>
                  <a:gd name="T29" fmla="*/ 312 h 584"/>
                  <a:gd name="T30" fmla="*/ 131 w 601"/>
                  <a:gd name="T31" fmla="*/ 317 h 584"/>
                  <a:gd name="T32" fmla="*/ 120 w 601"/>
                  <a:gd name="T33" fmla="*/ 128 h 584"/>
                  <a:gd name="T34" fmla="*/ 310 w 601"/>
                  <a:gd name="T35" fmla="*/ 123 h 584"/>
                  <a:gd name="T36" fmla="*/ 320 w 601"/>
                  <a:gd name="T37" fmla="*/ 312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1" h="584">
                    <a:moveTo>
                      <a:pt x="587" y="493"/>
                    </a:moveTo>
                    <a:cubicBezTo>
                      <a:pt x="457" y="373"/>
                      <a:pt x="457" y="373"/>
                      <a:pt x="457" y="373"/>
                    </a:cubicBezTo>
                    <a:cubicBezTo>
                      <a:pt x="450" y="367"/>
                      <a:pt x="440" y="364"/>
                      <a:pt x="431" y="365"/>
                    </a:cubicBezTo>
                    <a:cubicBezTo>
                      <a:pt x="389" y="326"/>
                      <a:pt x="389" y="326"/>
                      <a:pt x="389" y="326"/>
                    </a:cubicBezTo>
                    <a:cubicBezTo>
                      <a:pt x="438" y="246"/>
                      <a:pt x="426" y="140"/>
                      <a:pt x="354" y="74"/>
                    </a:cubicBezTo>
                    <a:cubicBezTo>
                      <a:pt x="273" y="0"/>
                      <a:pt x="148" y="5"/>
                      <a:pt x="74" y="85"/>
                    </a:cubicBezTo>
                    <a:cubicBezTo>
                      <a:pt x="0" y="166"/>
                      <a:pt x="6" y="291"/>
                      <a:pt x="86" y="366"/>
                    </a:cubicBezTo>
                    <a:cubicBezTo>
                      <a:pt x="155" y="429"/>
                      <a:pt x="257" y="435"/>
                      <a:pt x="331" y="385"/>
                    </a:cubicBezTo>
                    <a:cubicBezTo>
                      <a:pt x="374" y="424"/>
                      <a:pt x="374" y="424"/>
                      <a:pt x="374" y="424"/>
                    </a:cubicBezTo>
                    <a:cubicBezTo>
                      <a:pt x="373" y="434"/>
                      <a:pt x="376" y="444"/>
                      <a:pt x="384" y="452"/>
                    </a:cubicBezTo>
                    <a:cubicBezTo>
                      <a:pt x="515" y="572"/>
                      <a:pt x="515" y="572"/>
                      <a:pt x="515" y="572"/>
                    </a:cubicBezTo>
                    <a:cubicBezTo>
                      <a:pt x="528" y="584"/>
                      <a:pt x="548" y="583"/>
                      <a:pt x="560" y="570"/>
                    </a:cubicBezTo>
                    <a:cubicBezTo>
                      <a:pt x="589" y="538"/>
                      <a:pt x="589" y="538"/>
                      <a:pt x="589" y="538"/>
                    </a:cubicBezTo>
                    <a:cubicBezTo>
                      <a:pt x="601" y="525"/>
                      <a:pt x="600" y="505"/>
                      <a:pt x="587" y="493"/>
                    </a:cubicBezTo>
                    <a:close/>
                    <a:moveTo>
                      <a:pt x="320" y="312"/>
                    </a:moveTo>
                    <a:cubicBezTo>
                      <a:pt x="271" y="365"/>
                      <a:pt x="186" y="368"/>
                      <a:pt x="131" y="317"/>
                    </a:cubicBezTo>
                    <a:cubicBezTo>
                      <a:pt x="76" y="267"/>
                      <a:pt x="71" y="182"/>
                      <a:pt x="120" y="128"/>
                    </a:cubicBezTo>
                    <a:cubicBezTo>
                      <a:pt x="170" y="74"/>
                      <a:pt x="255" y="72"/>
                      <a:pt x="310" y="123"/>
                    </a:cubicBezTo>
                    <a:cubicBezTo>
                      <a:pt x="365" y="173"/>
                      <a:pt x="370" y="258"/>
                      <a:pt x="320" y="3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43" name="Freeform 321"/>
              <p:cNvSpPr>
                <a:spLocks/>
              </p:cNvSpPr>
              <p:nvPr/>
            </p:nvSpPr>
            <p:spPr bwMode="auto">
              <a:xfrm>
                <a:off x="7200564" y="4612362"/>
                <a:ext cx="98507" cy="139908"/>
              </a:xfrm>
              <a:custGeom>
                <a:avLst/>
                <a:gdLst>
                  <a:gd name="T0" fmla="*/ 0 w 345"/>
                  <a:gd name="T1" fmla="*/ 227 h 490"/>
                  <a:gd name="T2" fmla="*/ 85 w 345"/>
                  <a:gd name="T3" fmla="*/ 227 h 490"/>
                  <a:gd name="T4" fmla="*/ 85 w 345"/>
                  <a:gd name="T5" fmla="*/ 490 h 490"/>
                  <a:gd name="T6" fmla="*/ 260 w 345"/>
                  <a:gd name="T7" fmla="*/ 490 h 490"/>
                  <a:gd name="T8" fmla="*/ 260 w 345"/>
                  <a:gd name="T9" fmla="*/ 227 h 490"/>
                  <a:gd name="T10" fmla="*/ 345 w 345"/>
                  <a:gd name="T11" fmla="*/ 227 h 490"/>
                  <a:gd name="T12" fmla="*/ 175 w 345"/>
                  <a:gd name="T13" fmla="*/ 0 h 490"/>
                  <a:gd name="T14" fmla="*/ 0 w 345"/>
                  <a:gd name="T15" fmla="*/ 227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5" h="490">
                    <a:moveTo>
                      <a:pt x="0" y="227"/>
                    </a:moveTo>
                    <a:lnTo>
                      <a:pt x="85" y="227"/>
                    </a:lnTo>
                    <a:lnTo>
                      <a:pt x="85" y="490"/>
                    </a:lnTo>
                    <a:lnTo>
                      <a:pt x="260" y="490"/>
                    </a:lnTo>
                    <a:lnTo>
                      <a:pt x="260" y="227"/>
                    </a:lnTo>
                    <a:lnTo>
                      <a:pt x="345" y="227"/>
                    </a:lnTo>
                    <a:lnTo>
                      <a:pt x="175" y="0"/>
                    </a:lnTo>
                    <a:lnTo>
                      <a:pt x="0" y="2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7088900" y="4731056"/>
            <a:ext cx="661240" cy="661240"/>
            <a:chOff x="7088900" y="4731056"/>
            <a:chExt cx="661240" cy="661240"/>
          </a:xfrm>
        </p:grpSpPr>
        <p:grpSp>
          <p:nvGrpSpPr>
            <p:cNvPr id="196" name="组合 195"/>
            <p:cNvGrpSpPr/>
            <p:nvPr/>
          </p:nvGrpSpPr>
          <p:grpSpPr>
            <a:xfrm>
              <a:off x="7088900" y="4731056"/>
              <a:ext cx="661240" cy="661240"/>
              <a:chOff x="3092450" y="4083050"/>
              <a:chExt cx="800100" cy="800100"/>
            </a:xfrm>
          </p:grpSpPr>
          <p:sp>
            <p:nvSpPr>
              <p:cNvPr id="197" name="椭圆 196"/>
              <p:cNvSpPr/>
              <p:nvPr/>
            </p:nvSpPr>
            <p:spPr>
              <a:xfrm>
                <a:off x="3092450" y="4083050"/>
                <a:ext cx="800100" cy="800100"/>
              </a:xfrm>
              <a:prstGeom prst="ellipse">
                <a:avLst/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rgbClr val="ECECEC"/>
                    </a:gs>
                  </a:gsLst>
                  <a:lin ang="2700000" scaled="1"/>
                  <a:tileRect/>
                </a:gradFill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>
                <a:off x="3187082" y="4177682"/>
                <a:ext cx="610837" cy="610837"/>
              </a:xfrm>
              <a:prstGeom prst="ellipse">
                <a:avLst/>
              </a:prstGeom>
              <a:solidFill>
                <a:schemeClr val="accent4"/>
              </a:solidFill>
              <a:ln w="19050">
                <a:gradFill flip="none" rotWithShape="1">
                  <a:gsLst>
                    <a:gs pos="0">
                      <a:srgbClr val="DCDCDC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88900" dist="50800" dir="13500000">
                  <a:schemeClr val="accent4">
                    <a:lumMod val="50000"/>
                    <a:alpha val="5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>
              <a:off x="7306033" y="4951523"/>
              <a:ext cx="272333" cy="256955"/>
              <a:chOff x="3098700" y="5569159"/>
              <a:chExt cx="642147" cy="605886"/>
            </a:xfrm>
            <a:solidFill>
              <a:schemeClr val="bg1"/>
            </a:solidFill>
          </p:grpSpPr>
          <p:sp>
            <p:nvSpPr>
              <p:cNvPr id="245" name="Freeform 349"/>
              <p:cNvSpPr>
                <a:spLocks/>
              </p:cNvSpPr>
              <p:nvPr/>
            </p:nvSpPr>
            <p:spPr bwMode="auto">
              <a:xfrm>
                <a:off x="3119543" y="5569159"/>
                <a:ext cx="621304" cy="392027"/>
              </a:xfrm>
              <a:custGeom>
                <a:avLst/>
                <a:gdLst>
                  <a:gd name="T0" fmla="*/ 880 w 921"/>
                  <a:gd name="T1" fmla="*/ 447 h 581"/>
                  <a:gd name="T2" fmla="*/ 879 w 921"/>
                  <a:gd name="T3" fmla="*/ 427 h 581"/>
                  <a:gd name="T4" fmla="*/ 431 w 921"/>
                  <a:gd name="T5" fmla="*/ 0 h 581"/>
                  <a:gd name="T6" fmla="*/ 3 w 921"/>
                  <a:gd name="T7" fmla="*/ 317 h 581"/>
                  <a:gd name="T8" fmla="*/ 0 w 921"/>
                  <a:gd name="T9" fmla="*/ 326 h 581"/>
                  <a:gd name="T10" fmla="*/ 108 w 921"/>
                  <a:gd name="T11" fmla="*/ 326 h 581"/>
                  <a:gd name="T12" fmla="*/ 109 w 921"/>
                  <a:gd name="T13" fmla="*/ 322 h 581"/>
                  <a:gd name="T14" fmla="*/ 431 w 921"/>
                  <a:gd name="T15" fmla="*/ 102 h 581"/>
                  <a:gd name="T16" fmla="*/ 776 w 921"/>
                  <a:gd name="T17" fmla="*/ 424 h 581"/>
                  <a:gd name="T18" fmla="*/ 778 w 921"/>
                  <a:gd name="T19" fmla="*/ 447 h 581"/>
                  <a:gd name="T20" fmla="*/ 729 w 921"/>
                  <a:gd name="T21" fmla="*/ 447 h 581"/>
                  <a:gd name="T22" fmla="*/ 826 w 921"/>
                  <a:gd name="T23" fmla="*/ 581 h 581"/>
                  <a:gd name="T24" fmla="*/ 921 w 921"/>
                  <a:gd name="T25" fmla="*/ 447 h 581"/>
                  <a:gd name="T26" fmla="*/ 880 w 921"/>
                  <a:gd name="T27" fmla="*/ 44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1" h="581">
                    <a:moveTo>
                      <a:pt x="880" y="447"/>
                    </a:moveTo>
                    <a:cubicBezTo>
                      <a:pt x="879" y="427"/>
                      <a:pt x="879" y="427"/>
                      <a:pt x="879" y="427"/>
                    </a:cubicBezTo>
                    <a:cubicBezTo>
                      <a:pt x="867" y="187"/>
                      <a:pt x="670" y="0"/>
                      <a:pt x="431" y="0"/>
                    </a:cubicBezTo>
                    <a:cubicBezTo>
                      <a:pt x="236" y="0"/>
                      <a:pt x="60" y="130"/>
                      <a:pt x="3" y="31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9" y="322"/>
                      <a:pt x="109" y="322"/>
                      <a:pt x="109" y="322"/>
                    </a:cubicBezTo>
                    <a:cubicBezTo>
                      <a:pt x="162" y="188"/>
                      <a:pt x="288" y="102"/>
                      <a:pt x="431" y="102"/>
                    </a:cubicBezTo>
                    <a:cubicBezTo>
                      <a:pt x="612" y="102"/>
                      <a:pt x="763" y="244"/>
                      <a:pt x="776" y="424"/>
                    </a:cubicBezTo>
                    <a:cubicBezTo>
                      <a:pt x="778" y="447"/>
                      <a:pt x="778" y="447"/>
                      <a:pt x="778" y="447"/>
                    </a:cubicBezTo>
                    <a:cubicBezTo>
                      <a:pt x="729" y="447"/>
                      <a:pt x="729" y="447"/>
                      <a:pt x="729" y="447"/>
                    </a:cubicBezTo>
                    <a:cubicBezTo>
                      <a:pt x="826" y="581"/>
                      <a:pt x="826" y="581"/>
                      <a:pt x="826" y="581"/>
                    </a:cubicBezTo>
                    <a:cubicBezTo>
                      <a:pt x="921" y="447"/>
                      <a:pt x="921" y="447"/>
                      <a:pt x="921" y="447"/>
                    </a:cubicBezTo>
                    <a:lnTo>
                      <a:pt x="880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46" name="Freeform 350"/>
              <p:cNvSpPr>
                <a:spLocks/>
              </p:cNvSpPr>
              <p:nvPr/>
            </p:nvSpPr>
            <p:spPr bwMode="auto">
              <a:xfrm>
                <a:off x="3098700" y="5880953"/>
                <a:ext cx="565341" cy="294092"/>
              </a:xfrm>
              <a:custGeom>
                <a:avLst/>
                <a:gdLst>
                  <a:gd name="T0" fmla="*/ 704 w 838"/>
                  <a:gd name="T1" fmla="*/ 235 h 436"/>
                  <a:gd name="T2" fmla="*/ 462 w 838"/>
                  <a:gd name="T3" fmla="*/ 334 h 436"/>
                  <a:gd name="T4" fmla="*/ 166 w 838"/>
                  <a:gd name="T5" fmla="*/ 166 h 436"/>
                  <a:gd name="T6" fmla="*/ 147 w 838"/>
                  <a:gd name="T7" fmla="*/ 134 h 436"/>
                  <a:gd name="T8" fmla="*/ 192 w 838"/>
                  <a:gd name="T9" fmla="*/ 134 h 436"/>
                  <a:gd name="T10" fmla="*/ 95 w 838"/>
                  <a:gd name="T11" fmla="*/ 0 h 436"/>
                  <a:gd name="T12" fmla="*/ 0 w 838"/>
                  <a:gd name="T13" fmla="*/ 134 h 436"/>
                  <a:gd name="T14" fmla="*/ 38 w 838"/>
                  <a:gd name="T15" fmla="*/ 134 h 436"/>
                  <a:gd name="T16" fmla="*/ 43 w 838"/>
                  <a:gd name="T17" fmla="*/ 147 h 436"/>
                  <a:gd name="T18" fmla="*/ 462 w 838"/>
                  <a:gd name="T19" fmla="*/ 436 h 436"/>
                  <a:gd name="T20" fmla="*/ 830 w 838"/>
                  <a:gd name="T21" fmla="*/ 244 h 436"/>
                  <a:gd name="T22" fmla="*/ 838 w 838"/>
                  <a:gd name="T23" fmla="*/ 233 h 436"/>
                  <a:gd name="T24" fmla="*/ 706 w 838"/>
                  <a:gd name="T25" fmla="*/ 233 h 436"/>
                  <a:gd name="T26" fmla="*/ 704 w 838"/>
                  <a:gd name="T27" fmla="*/ 23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8" h="436">
                    <a:moveTo>
                      <a:pt x="704" y="235"/>
                    </a:moveTo>
                    <a:cubicBezTo>
                      <a:pt x="640" y="298"/>
                      <a:pt x="551" y="334"/>
                      <a:pt x="462" y="334"/>
                    </a:cubicBezTo>
                    <a:cubicBezTo>
                      <a:pt x="342" y="334"/>
                      <a:pt x="228" y="270"/>
                      <a:pt x="166" y="166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109" y="320"/>
                      <a:pt x="278" y="436"/>
                      <a:pt x="462" y="436"/>
                    </a:cubicBezTo>
                    <a:cubicBezTo>
                      <a:pt x="609" y="436"/>
                      <a:pt x="746" y="364"/>
                      <a:pt x="830" y="244"/>
                    </a:cubicBezTo>
                    <a:cubicBezTo>
                      <a:pt x="838" y="233"/>
                      <a:pt x="838" y="233"/>
                      <a:pt x="838" y="233"/>
                    </a:cubicBezTo>
                    <a:cubicBezTo>
                      <a:pt x="706" y="233"/>
                      <a:pt x="706" y="233"/>
                      <a:pt x="706" y="233"/>
                    </a:cubicBezTo>
                    <a:lnTo>
                      <a:pt x="704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47" name="Freeform 351"/>
              <p:cNvSpPr>
                <a:spLocks noEditPoints="1"/>
              </p:cNvSpPr>
              <p:nvPr/>
            </p:nvSpPr>
            <p:spPr bwMode="auto">
              <a:xfrm>
                <a:off x="3217193" y="5689366"/>
                <a:ext cx="380606" cy="371184"/>
              </a:xfrm>
              <a:custGeom>
                <a:avLst/>
                <a:gdLst>
                  <a:gd name="T0" fmla="*/ 0 w 564"/>
                  <a:gd name="T1" fmla="*/ 227 h 550"/>
                  <a:gd name="T2" fmla="*/ 0 w 564"/>
                  <a:gd name="T3" fmla="*/ 327 h 550"/>
                  <a:gd name="T4" fmla="*/ 46 w 564"/>
                  <a:gd name="T5" fmla="*/ 327 h 550"/>
                  <a:gd name="T6" fmla="*/ 80 w 564"/>
                  <a:gd name="T7" fmla="*/ 407 h 550"/>
                  <a:gd name="T8" fmla="*/ 48 w 564"/>
                  <a:gd name="T9" fmla="*/ 439 h 550"/>
                  <a:gd name="T10" fmla="*/ 119 w 564"/>
                  <a:gd name="T11" fmla="*/ 510 h 550"/>
                  <a:gd name="T12" fmla="*/ 151 w 564"/>
                  <a:gd name="T13" fmla="*/ 478 h 550"/>
                  <a:gd name="T14" fmla="*/ 230 w 564"/>
                  <a:gd name="T15" fmla="*/ 511 h 550"/>
                  <a:gd name="T16" fmla="*/ 230 w 564"/>
                  <a:gd name="T17" fmla="*/ 550 h 550"/>
                  <a:gd name="T18" fmla="*/ 330 w 564"/>
                  <a:gd name="T19" fmla="*/ 550 h 550"/>
                  <a:gd name="T20" fmla="*/ 330 w 564"/>
                  <a:gd name="T21" fmla="*/ 512 h 550"/>
                  <a:gd name="T22" fmla="*/ 414 w 564"/>
                  <a:gd name="T23" fmla="*/ 478 h 550"/>
                  <a:gd name="T24" fmla="*/ 444 w 564"/>
                  <a:gd name="T25" fmla="*/ 509 h 550"/>
                  <a:gd name="T26" fmla="*/ 515 w 564"/>
                  <a:gd name="T27" fmla="*/ 438 h 550"/>
                  <a:gd name="T28" fmla="*/ 485 w 564"/>
                  <a:gd name="T29" fmla="*/ 408 h 550"/>
                  <a:gd name="T30" fmla="*/ 520 w 564"/>
                  <a:gd name="T31" fmla="*/ 327 h 550"/>
                  <a:gd name="T32" fmla="*/ 564 w 564"/>
                  <a:gd name="T33" fmla="*/ 327 h 550"/>
                  <a:gd name="T34" fmla="*/ 564 w 564"/>
                  <a:gd name="T35" fmla="*/ 227 h 550"/>
                  <a:gd name="T36" fmla="*/ 521 w 564"/>
                  <a:gd name="T37" fmla="*/ 227 h 550"/>
                  <a:gd name="T38" fmla="*/ 486 w 564"/>
                  <a:gd name="T39" fmla="*/ 143 h 550"/>
                  <a:gd name="T40" fmla="*/ 518 w 564"/>
                  <a:gd name="T41" fmla="*/ 111 h 550"/>
                  <a:gd name="T42" fmla="*/ 447 w 564"/>
                  <a:gd name="T43" fmla="*/ 40 h 550"/>
                  <a:gd name="T44" fmla="*/ 415 w 564"/>
                  <a:gd name="T45" fmla="*/ 72 h 550"/>
                  <a:gd name="T46" fmla="*/ 330 w 564"/>
                  <a:gd name="T47" fmla="*/ 38 h 550"/>
                  <a:gd name="T48" fmla="*/ 330 w 564"/>
                  <a:gd name="T49" fmla="*/ 0 h 550"/>
                  <a:gd name="T50" fmla="*/ 230 w 564"/>
                  <a:gd name="T51" fmla="*/ 0 h 550"/>
                  <a:gd name="T52" fmla="*/ 230 w 564"/>
                  <a:gd name="T53" fmla="*/ 39 h 550"/>
                  <a:gd name="T54" fmla="*/ 150 w 564"/>
                  <a:gd name="T55" fmla="*/ 73 h 550"/>
                  <a:gd name="T56" fmla="*/ 116 w 564"/>
                  <a:gd name="T57" fmla="*/ 39 h 550"/>
                  <a:gd name="T58" fmla="*/ 45 w 564"/>
                  <a:gd name="T59" fmla="*/ 110 h 550"/>
                  <a:gd name="T60" fmla="*/ 79 w 564"/>
                  <a:gd name="T61" fmla="*/ 144 h 550"/>
                  <a:gd name="T62" fmla="*/ 45 w 564"/>
                  <a:gd name="T63" fmla="*/ 227 h 550"/>
                  <a:gd name="T64" fmla="*/ 0 w 564"/>
                  <a:gd name="T65" fmla="*/ 227 h 550"/>
                  <a:gd name="T66" fmla="*/ 283 w 564"/>
                  <a:gd name="T67" fmla="*/ 104 h 550"/>
                  <a:gd name="T68" fmla="*/ 456 w 564"/>
                  <a:gd name="T69" fmla="*/ 275 h 550"/>
                  <a:gd name="T70" fmla="*/ 283 w 564"/>
                  <a:gd name="T71" fmla="*/ 446 h 550"/>
                  <a:gd name="T72" fmla="*/ 110 w 564"/>
                  <a:gd name="T73" fmla="*/ 275 h 550"/>
                  <a:gd name="T74" fmla="*/ 283 w 564"/>
                  <a:gd name="T75" fmla="*/ 104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64" h="550">
                    <a:moveTo>
                      <a:pt x="0" y="227"/>
                    </a:moveTo>
                    <a:cubicBezTo>
                      <a:pt x="0" y="327"/>
                      <a:pt x="0" y="327"/>
                      <a:pt x="0" y="327"/>
                    </a:cubicBezTo>
                    <a:cubicBezTo>
                      <a:pt x="46" y="327"/>
                      <a:pt x="46" y="327"/>
                      <a:pt x="46" y="327"/>
                    </a:cubicBezTo>
                    <a:cubicBezTo>
                      <a:pt x="52" y="356"/>
                      <a:pt x="64" y="383"/>
                      <a:pt x="80" y="407"/>
                    </a:cubicBezTo>
                    <a:cubicBezTo>
                      <a:pt x="48" y="439"/>
                      <a:pt x="48" y="439"/>
                      <a:pt x="48" y="439"/>
                    </a:cubicBezTo>
                    <a:cubicBezTo>
                      <a:pt x="119" y="510"/>
                      <a:pt x="119" y="510"/>
                      <a:pt x="119" y="510"/>
                    </a:cubicBezTo>
                    <a:cubicBezTo>
                      <a:pt x="151" y="478"/>
                      <a:pt x="151" y="478"/>
                      <a:pt x="151" y="478"/>
                    </a:cubicBezTo>
                    <a:cubicBezTo>
                      <a:pt x="175" y="493"/>
                      <a:pt x="202" y="504"/>
                      <a:pt x="230" y="511"/>
                    </a:cubicBezTo>
                    <a:cubicBezTo>
                      <a:pt x="230" y="550"/>
                      <a:pt x="230" y="550"/>
                      <a:pt x="230" y="550"/>
                    </a:cubicBezTo>
                    <a:cubicBezTo>
                      <a:pt x="330" y="550"/>
                      <a:pt x="330" y="550"/>
                      <a:pt x="330" y="550"/>
                    </a:cubicBezTo>
                    <a:cubicBezTo>
                      <a:pt x="330" y="512"/>
                      <a:pt x="330" y="512"/>
                      <a:pt x="330" y="512"/>
                    </a:cubicBezTo>
                    <a:cubicBezTo>
                      <a:pt x="360" y="506"/>
                      <a:pt x="389" y="494"/>
                      <a:pt x="414" y="478"/>
                    </a:cubicBezTo>
                    <a:cubicBezTo>
                      <a:pt x="444" y="509"/>
                      <a:pt x="444" y="509"/>
                      <a:pt x="444" y="509"/>
                    </a:cubicBezTo>
                    <a:cubicBezTo>
                      <a:pt x="515" y="438"/>
                      <a:pt x="515" y="438"/>
                      <a:pt x="515" y="438"/>
                    </a:cubicBezTo>
                    <a:cubicBezTo>
                      <a:pt x="485" y="408"/>
                      <a:pt x="485" y="408"/>
                      <a:pt x="485" y="408"/>
                    </a:cubicBezTo>
                    <a:cubicBezTo>
                      <a:pt x="502" y="384"/>
                      <a:pt x="514" y="356"/>
                      <a:pt x="520" y="327"/>
                    </a:cubicBezTo>
                    <a:cubicBezTo>
                      <a:pt x="564" y="327"/>
                      <a:pt x="564" y="327"/>
                      <a:pt x="564" y="327"/>
                    </a:cubicBezTo>
                    <a:cubicBezTo>
                      <a:pt x="564" y="227"/>
                      <a:pt x="564" y="227"/>
                      <a:pt x="564" y="227"/>
                    </a:cubicBezTo>
                    <a:cubicBezTo>
                      <a:pt x="521" y="227"/>
                      <a:pt x="521" y="227"/>
                      <a:pt x="521" y="227"/>
                    </a:cubicBezTo>
                    <a:cubicBezTo>
                      <a:pt x="515" y="196"/>
                      <a:pt x="503" y="168"/>
                      <a:pt x="486" y="143"/>
                    </a:cubicBezTo>
                    <a:cubicBezTo>
                      <a:pt x="518" y="111"/>
                      <a:pt x="518" y="111"/>
                      <a:pt x="518" y="111"/>
                    </a:cubicBezTo>
                    <a:cubicBezTo>
                      <a:pt x="447" y="40"/>
                      <a:pt x="447" y="40"/>
                      <a:pt x="447" y="40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9" y="56"/>
                      <a:pt x="361" y="44"/>
                      <a:pt x="330" y="38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01" y="46"/>
                      <a:pt x="174" y="57"/>
                      <a:pt x="150" y="73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63" y="169"/>
                      <a:pt x="51" y="197"/>
                      <a:pt x="45" y="227"/>
                    </a:cubicBezTo>
                    <a:lnTo>
                      <a:pt x="0" y="227"/>
                    </a:lnTo>
                    <a:close/>
                    <a:moveTo>
                      <a:pt x="283" y="104"/>
                    </a:moveTo>
                    <a:cubicBezTo>
                      <a:pt x="378" y="104"/>
                      <a:pt x="456" y="181"/>
                      <a:pt x="456" y="275"/>
                    </a:cubicBezTo>
                    <a:cubicBezTo>
                      <a:pt x="456" y="369"/>
                      <a:pt x="378" y="446"/>
                      <a:pt x="283" y="446"/>
                    </a:cubicBezTo>
                    <a:cubicBezTo>
                      <a:pt x="188" y="446"/>
                      <a:pt x="110" y="369"/>
                      <a:pt x="110" y="275"/>
                    </a:cubicBezTo>
                    <a:cubicBezTo>
                      <a:pt x="110" y="181"/>
                      <a:pt x="188" y="104"/>
                      <a:pt x="283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48" name="Freeform 352"/>
              <p:cNvSpPr>
                <a:spLocks noEditPoints="1"/>
              </p:cNvSpPr>
              <p:nvPr/>
            </p:nvSpPr>
            <p:spPr bwMode="auto">
              <a:xfrm>
                <a:off x="3319126" y="5787872"/>
                <a:ext cx="176170" cy="174742"/>
              </a:xfrm>
              <a:custGeom>
                <a:avLst/>
                <a:gdLst>
                  <a:gd name="T0" fmla="*/ 131 w 261"/>
                  <a:gd name="T1" fmla="*/ 259 h 259"/>
                  <a:gd name="T2" fmla="*/ 261 w 261"/>
                  <a:gd name="T3" fmla="*/ 129 h 259"/>
                  <a:gd name="T4" fmla="*/ 131 w 261"/>
                  <a:gd name="T5" fmla="*/ 0 h 259"/>
                  <a:gd name="T6" fmla="*/ 0 w 261"/>
                  <a:gd name="T7" fmla="*/ 129 h 259"/>
                  <a:gd name="T8" fmla="*/ 131 w 261"/>
                  <a:gd name="T9" fmla="*/ 259 h 259"/>
                  <a:gd name="T10" fmla="*/ 131 w 261"/>
                  <a:gd name="T11" fmla="*/ 42 h 259"/>
                  <a:gd name="T12" fmla="*/ 219 w 261"/>
                  <a:gd name="T13" fmla="*/ 129 h 259"/>
                  <a:gd name="T14" fmla="*/ 131 w 261"/>
                  <a:gd name="T15" fmla="*/ 217 h 259"/>
                  <a:gd name="T16" fmla="*/ 42 w 261"/>
                  <a:gd name="T17" fmla="*/ 129 h 259"/>
                  <a:gd name="T18" fmla="*/ 131 w 261"/>
                  <a:gd name="T19" fmla="*/ 4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1" h="259">
                    <a:moveTo>
                      <a:pt x="131" y="259"/>
                    </a:moveTo>
                    <a:cubicBezTo>
                      <a:pt x="203" y="259"/>
                      <a:pt x="261" y="201"/>
                      <a:pt x="261" y="129"/>
                    </a:cubicBezTo>
                    <a:cubicBezTo>
                      <a:pt x="261" y="58"/>
                      <a:pt x="203" y="0"/>
                      <a:pt x="131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31" y="259"/>
                    </a:cubicBezTo>
                    <a:close/>
                    <a:moveTo>
                      <a:pt x="131" y="42"/>
                    </a:moveTo>
                    <a:cubicBezTo>
                      <a:pt x="179" y="42"/>
                      <a:pt x="219" y="81"/>
                      <a:pt x="219" y="129"/>
                    </a:cubicBezTo>
                    <a:cubicBezTo>
                      <a:pt x="219" y="177"/>
                      <a:pt x="179" y="217"/>
                      <a:pt x="131" y="217"/>
                    </a:cubicBezTo>
                    <a:cubicBezTo>
                      <a:pt x="82" y="217"/>
                      <a:pt x="42" y="177"/>
                      <a:pt x="42" y="129"/>
                    </a:cubicBezTo>
                    <a:cubicBezTo>
                      <a:pt x="42" y="81"/>
                      <a:pt x="82" y="42"/>
                      <a:pt x="1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249" name="Oval 353"/>
              <p:cNvSpPr>
                <a:spLocks noChangeArrowheads="1"/>
              </p:cNvSpPr>
              <p:nvPr/>
            </p:nvSpPr>
            <p:spPr bwMode="auto">
              <a:xfrm>
                <a:off x="3375945" y="5844406"/>
                <a:ext cx="62530" cy="608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sp>
        <p:nvSpPr>
          <p:cNvPr id="250" name="等腰三角形 249"/>
          <p:cNvSpPr/>
          <p:nvPr/>
        </p:nvSpPr>
        <p:spPr>
          <a:xfrm rot="5400000">
            <a:off x="7936448" y="1400538"/>
            <a:ext cx="126065" cy="10867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1" name="等腰三角形 250"/>
          <p:cNvSpPr/>
          <p:nvPr/>
        </p:nvSpPr>
        <p:spPr>
          <a:xfrm rot="5400000">
            <a:off x="7936448" y="2650047"/>
            <a:ext cx="126065" cy="10867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2" name="等腰三角形 251"/>
          <p:cNvSpPr/>
          <p:nvPr/>
        </p:nvSpPr>
        <p:spPr>
          <a:xfrm rot="5400000">
            <a:off x="7936448" y="3821759"/>
            <a:ext cx="126065" cy="10867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3" name="等腰三角形 252"/>
          <p:cNvSpPr/>
          <p:nvPr/>
        </p:nvSpPr>
        <p:spPr>
          <a:xfrm rot="5400000">
            <a:off x="7936448" y="5026812"/>
            <a:ext cx="126065" cy="10867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647896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7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6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0" grpId="0" animBg="1"/>
          <p:bldP spid="251" grpId="0" animBg="1"/>
          <p:bldP spid="252" grpId="0" animBg="1"/>
          <p:bldP spid="25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7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0" grpId="0" animBg="1"/>
          <p:bldP spid="251" grpId="0" animBg="1"/>
          <p:bldP spid="252" grpId="0" animBg="1"/>
          <p:bldP spid="253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/>
          </p:nvPr>
        </p:nvGraphicFramePr>
        <p:xfrm>
          <a:off x="1991581" y="1160877"/>
          <a:ext cx="8208839" cy="4028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1839176" y="5445125"/>
            <a:ext cx="8513649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552978" y="290285"/>
            <a:ext cx="4994828" cy="584775"/>
            <a:chOff x="3552978" y="290285"/>
            <a:chExt cx="4994828" cy="584775"/>
          </a:xfrm>
        </p:grpSpPr>
        <p:sp>
          <p:nvSpPr>
            <p:cNvPr id="11" name="文本框 10"/>
            <p:cNvSpPr txBox="1"/>
            <p:nvPr/>
          </p:nvSpPr>
          <p:spPr>
            <a:xfrm>
              <a:off x="4368185" y="290285"/>
              <a:ext cx="34556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200" b="1" dirty="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全年业绩对比</a:t>
              </a:r>
              <a:endParaRPr lang="zh-CN" altLang="en-US" sz="32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552978" y="548821"/>
              <a:ext cx="607608" cy="0"/>
            </a:xfrm>
            <a:prstGeom prst="line">
              <a:avLst/>
            </a:prstGeom>
            <a:noFill/>
            <a:ln w="1079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>
            <a:xfrm>
              <a:off x="7940198" y="586921"/>
              <a:ext cx="607608" cy="0"/>
            </a:xfrm>
            <a:prstGeom prst="line">
              <a:avLst/>
            </a:prstGeom>
            <a:noFill/>
            <a:ln w="10795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</p:cxnSp>
      </p:grpSp>
      <p:sp>
        <p:nvSpPr>
          <p:cNvPr id="14" name="文本框 13"/>
          <p:cNvSpPr txBox="1"/>
          <p:nvPr/>
        </p:nvSpPr>
        <p:spPr>
          <a:xfrm>
            <a:off x="1803401" y="5083969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4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4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</a:t>
            </a:r>
            <a:endParaRPr lang="zh-CN" altLang="en-US" sz="1400" b="1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10001" y="5083969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zh-CN" altLang="en-US" sz="1400" b="1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83082" y="5083969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zh-CN" altLang="en-US" sz="1400" b="1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75782" y="5083969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zh-CN" altLang="en-US" sz="1400" b="1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4035201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6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6" grpId="0" uiExpand="1">
            <p:bldSub>
              <a:bldChart bld="category"/>
            </p:bldSub>
          </p:bldGraphic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6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6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6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6" grpId="0" uiExpand="1">
            <p:bldSub>
              <a:bldChart bld="category"/>
            </p:bldSub>
          </p:bldGraphic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139415" y="2158661"/>
            <a:ext cx="2203450" cy="1785938"/>
            <a:chOff x="5221199" y="1992312"/>
            <a:chExt cx="2203450" cy="1785938"/>
          </a:xfrm>
        </p:grpSpPr>
        <p:sp>
          <p:nvSpPr>
            <p:cNvPr id="7" name="Oval 847"/>
            <p:cNvSpPr>
              <a:spLocks noChangeArrowheads="1"/>
            </p:cNvSpPr>
            <p:nvPr/>
          </p:nvSpPr>
          <p:spPr bwMode="auto">
            <a:xfrm>
              <a:off x="5221199" y="3444875"/>
              <a:ext cx="2203450" cy="3333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" name="Freeform 848"/>
            <p:cNvSpPr>
              <a:spLocks/>
            </p:cNvSpPr>
            <p:nvPr/>
          </p:nvSpPr>
          <p:spPr bwMode="auto">
            <a:xfrm>
              <a:off x="6921411" y="2224087"/>
              <a:ext cx="63500" cy="173038"/>
            </a:xfrm>
            <a:custGeom>
              <a:avLst/>
              <a:gdLst>
                <a:gd name="T0" fmla="*/ 14 w 17"/>
                <a:gd name="T1" fmla="*/ 46 h 46"/>
                <a:gd name="T2" fmla="*/ 4 w 17"/>
                <a:gd name="T3" fmla="*/ 36 h 46"/>
                <a:gd name="T4" fmla="*/ 0 w 17"/>
                <a:gd name="T5" fmla="*/ 0 h 46"/>
                <a:gd name="T6" fmla="*/ 12 w 17"/>
                <a:gd name="T7" fmla="*/ 11 h 46"/>
                <a:gd name="T8" fmla="*/ 17 w 17"/>
                <a:gd name="T9" fmla="*/ 46 h 46"/>
                <a:gd name="T10" fmla="*/ 17 w 17"/>
                <a:gd name="T11" fmla="*/ 46 h 46"/>
                <a:gd name="T12" fmla="*/ 14 w 17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6">
                  <a:moveTo>
                    <a:pt x="14" y="46"/>
                  </a:moveTo>
                  <a:cubicBezTo>
                    <a:pt x="8" y="46"/>
                    <a:pt x="4" y="41"/>
                    <a:pt x="4" y="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lnTo>
                    <a:pt x="14" y="46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9" name="Freeform 849"/>
            <p:cNvSpPr>
              <a:spLocks/>
            </p:cNvSpPr>
            <p:nvPr/>
          </p:nvSpPr>
          <p:spPr bwMode="auto">
            <a:xfrm>
              <a:off x="6875374" y="2187575"/>
              <a:ext cx="52388" cy="157163"/>
            </a:xfrm>
            <a:custGeom>
              <a:avLst/>
              <a:gdLst>
                <a:gd name="T0" fmla="*/ 10 w 14"/>
                <a:gd name="T1" fmla="*/ 41 h 42"/>
                <a:gd name="T2" fmla="*/ 2 w 14"/>
                <a:gd name="T3" fmla="*/ 30 h 42"/>
                <a:gd name="T4" fmla="*/ 0 w 14"/>
                <a:gd name="T5" fmla="*/ 0 h 42"/>
                <a:gd name="T6" fmla="*/ 14 w 14"/>
                <a:gd name="T7" fmla="*/ 11 h 42"/>
                <a:gd name="T8" fmla="*/ 14 w 14"/>
                <a:gd name="T9" fmla="*/ 42 h 42"/>
                <a:gd name="T10" fmla="*/ 13 w 14"/>
                <a:gd name="T11" fmla="*/ 42 h 42"/>
                <a:gd name="T12" fmla="*/ 10 w 14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2">
                  <a:moveTo>
                    <a:pt x="10" y="41"/>
                  </a:moveTo>
                  <a:cubicBezTo>
                    <a:pt x="5" y="40"/>
                    <a:pt x="1" y="36"/>
                    <a:pt x="2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lnTo>
                    <a:pt x="10" y="41"/>
                  </a:ln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" name="Freeform 850"/>
            <p:cNvSpPr>
              <a:spLocks/>
            </p:cNvSpPr>
            <p:nvPr/>
          </p:nvSpPr>
          <p:spPr bwMode="auto">
            <a:xfrm>
              <a:off x="6946811" y="2276475"/>
              <a:ext cx="76200" cy="104775"/>
            </a:xfrm>
            <a:custGeom>
              <a:avLst/>
              <a:gdLst>
                <a:gd name="T0" fmla="*/ 20 w 20"/>
                <a:gd name="T1" fmla="*/ 19 h 28"/>
                <a:gd name="T2" fmla="*/ 7 w 20"/>
                <a:gd name="T3" fmla="*/ 0 h 28"/>
                <a:gd name="T4" fmla="*/ 0 w 20"/>
                <a:gd name="T5" fmla="*/ 13 h 28"/>
                <a:gd name="T6" fmla="*/ 9 w 20"/>
                <a:gd name="T7" fmla="*/ 28 h 28"/>
                <a:gd name="T8" fmla="*/ 20 w 20"/>
                <a:gd name="T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20" y="19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" name="Freeform 851"/>
            <p:cNvSpPr>
              <a:spLocks/>
            </p:cNvSpPr>
            <p:nvPr/>
          </p:nvSpPr>
          <p:spPr bwMode="auto">
            <a:xfrm>
              <a:off x="6962686" y="2336800"/>
              <a:ext cx="96838" cy="123825"/>
            </a:xfrm>
            <a:custGeom>
              <a:avLst/>
              <a:gdLst>
                <a:gd name="T0" fmla="*/ 22 w 26"/>
                <a:gd name="T1" fmla="*/ 31 h 33"/>
                <a:gd name="T2" fmla="*/ 9 w 26"/>
                <a:gd name="T3" fmla="*/ 25 h 33"/>
                <a:gd name="T4" fmla="*/ 0 w 26"/>
                <a:gd name="T5" fmla="*/ 0 h 33"/>
                <a:gd name="T6" fmla="*/ 16 w 26"/>
                <a:gd name="T7" fmla="*/ 3 h 33"/>
                <a:gd name="T8" fmla="*/ 26 w 26"/>
                <a:gd name="T9" fmla="*/ 30 h 33"/>
                <a:gd name="T10" fmla="*/ 26 w 26"/>
                <a:gd name="T11" fmla="*/ 30 h 33"/>
                <a:gd name="T12" fmla="*/ 22 w 26"/>
                <a:gd name="T1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22" y="31"/>
                  </a:moveTo>
                  <a:cubicBezTo>
                    <a:pt x="17" y="33"/>
                    <a:pt x="11" y="30"/>
                    <a:pt x="9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lnTo>
                    <a:pt x="22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2" name="Freeform 852"/>
            <p:cNvSpPr>
              <a:spLocks/>
            </p:cNvSpPr>
            <p:nvPr/>
          </p:nvSpPr>
          <p:spPr bwMode="auto">
            <a:xfrm>
              <a:off x="6665824" y="2152650"/>
              <a:ext cx="288925" cy="153988"/>
            </a:xfrm>
            <a:custGeom>
              <a:avLst/>
              <a:gdLst>
                <a:gd name="T0" fmla="*/ 182 w 182"/>
                <a:gd name="T1" fmla="*/ 78 h 97"/>
                <a:gd name="T2" fmla="*/ 132 w 182"/>
                <a:gd name="T3" fmla="*/ 22 h 97"/>
                <a:gd name="T4" fmla="*/ 0 w 182"/>
                <a:gd name="T5" fmla="*/ 0 h 97"/>
                <a:gd name="T6" fmla="*/ 45 w 182"/>
                <a:gd name="T7" fmla="*/ 97 h 97"/>
                <a:gd name="T8" fmla="*/ 163 w 182"/>
                <a:gd name="T9" fmla="*/ 64 h 97"/>
                <a:gd name="T10" fmla="*/ 182 w 182"/>
                <a:gd name="T11" fmla="*/ 7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97">
                  <a:moveTo>
                    <a:pt x="182" y="78"/>
                  </a:moveTo>
                  <a:lnTo>
                    <a:pt x="132" y="22"/>
                  </a:lnTo>
                  <a:lnTo>
                    <a:pt x="0" y="0"/>
                  </a:lnTo>
                  <a:lnTo>
                    <a:pt x="45" y="97"/>
                  </a:lnTo>
                  <a:lnTo>
                    <a:pt x="163" y="64"/>
                  </a:lnTo>
                  <a:lnTo>
                    <a:pt x="182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3" name="Freeform 853"/>
            <p:cNvSpPr>
              <a:spLocks/>
            </p:cNvSpPr>
            <p:nvPr/>
          </p:nvSpPr>
          <p:spPr bwMode="auto">
            <a:xfrm>
              <a:off x="6610261" y="2152650"/>
              <a:ext cx="96838" cy="117475"/>
            </a:xfrm>
            <a:custGeom>
              <a:avLst/>
              <a:gdLst>
                <a:gd name="T0" fmla="*/ 0 w 26"/>
                <a:gd name="T1" fmla="*/ 0 h 31"/>
                <a:gd name="T2" fmla="*/ 23 w 26"/>
                <a:gd name="T3" fmla="*/ 0 h 31"/>
                <a:gd name="T4" fmla="*/ 26 w 26"/>
                <a:gd name="T5" fmla="*/ 11 h 31"/>
                <a:gd name="T6" fmla="*/ 26 w 26"/>
                <a:gd name="T7" fmla="*/ 20 h 31"/>
                <a:gd name="T8" fmla="*/ 25 w 26"/>
                <a:gd name="T9" fmla="*/ 31 h 31"/>
                <a:gd name="T10" fmla="*/ 0 w 26"/>
                <a:gd name="T11" fmla="*/ 31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6" y="5"/>
                    <a:pt x="26" y="1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6"/>
                    <a:pt x="26" y="31"/>
                    <a:pt x="25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4" name="Freeform 854"/>
            <p:cNvSpPr>
              <a:spLocks/>
            </p:cNvSpPr>
            <p:nvPr/>
          </p:nvSpPr>
          <p:spPr bwMode="auto">
            <a:xfrm>
              <a:off x="6869024" y="2190750"/>
              <a:ext cx="107950" cy="138113"/>
            </a:xfrm>
            <a:custGeom>
              <a:avLst/>
              <a:gdLst>
                <a:gd name="T0" fmla="*/ 52 w 68"/>
                <a:gd name="T1" fmla="*/ 87 h 87"/>
                <a:gd name="T2" fmla="*/ 2 w 68"/>
                <a:gd name="T3" fmla="*/ 45 h 87"/>
                <a:gd name="T4" fmla="*/ 0 w 68"/>
                <a:gd name="T5" fmla="*/ 0 h 87"/>
                <a:gd name="T6" fmla="*/ 68 w 68"/>
                <a:gd name="T7" fmla="*/ 57 h 87"/>
                <a:gd name="T8" fmla="*/ 52 w 6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7">
                  <a:moveTo>
                    <a:pt x="52" y="87"/>
                  </a:moveTo>
                  <a:lnTo>
                    <a:pt x="2" y="45"/>
                  </a:lnTo>
                  <a:lnTo>
                    <a:pt x="0" y="0"/>
                  </a:lnTo>
                  <a:lnTo>
                    <a:pt x="68" y="57"/>
                  </a:lnTo>
                  <a:lnTo>
                    <a:pt x="52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5" name="Rectangle 855"/>
            <p:cNvSpPr>
              <a:spLocks noChangeArrowheads="1"/>
            </p:cNvSpPr>
            <p:nvPr/>
          </p:nvSpPr>
          <p:spPr bwMode="auto">
            <a:xfrm>
              <a:off x="6343561" y="3236912"/>
              <a:ext cx="104775" cy="387350"/>
            </a:xfrm>
            <a:prstGeom prst="rect">
              <a:avLst/>
            </a:pr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6" name="Rectangle 856"/>
            <p:cNvSpPr>
              <a:spLocks noChangeArrowheads="1"/>
            </p:cNvSpPr>
            <p:nvPr/>
          </p:nvSpPr>
          <p:spPr bwMode="auto">
            <a:xfrm>
              <a:off x="6343561" y="3236912"/>
              <a:ext cx="52388" cy="387350"/>
            </a:xfrm>
            <a:prstGeom prst="rect">
              <a:avLst/>
            </a:prstGeom>
            <a:solidFill>
              <a:srgbClr val="15A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" name="Rectangle 857"/>
            <p:cNvSpPr>
              <a:spLocks noChangeArrowheads="1"/>
            </p:cNvSpPr>
            <p:nvPr/>
          </p:nvSpPr>
          <p:spPr bwMode="auto">
            <a:xfrm>
              <a:off x="6486436" y="3368675"/>
              <a:ext cx="104775" cy="255588"/>
            </a:xfrm>
            <a:prstGeom prst="rect">
              <a:avLst/>
            </a:pr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" name="Rectangle 858"/>
            <p:cNvSpPr>
              <a:spLocks noChangeArrowheads="1"/>
            </p:cNvSpPr>
            <p:nvPr/>
          </p:nvSpPr>
          <p:spPr bwMode="auto">
            <a:xfrm>
              <a:off x="6486436" y="3368675"/>
              <a:ext cx="52388" cy="255588"/>
            </a:xfrm>
            <a:prstGeom prst="rect">
              <a:avLst/>
            </a:prstGeom>
            <a:solidFill>
              <a:srgbClr val="15A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" name="Rectangle 859"/>
            <p:cNvSpPr>
              <a:spLocks noChangeArrowheads="1"/>
            </p:cNvSpPr>
            <p:nvPr/>
          </p:nvSpPr>
          <p:spPr bwMode="auto">
            <a:xfrm>
              <a:off x="6627724" y="2828925"/>
              <a:ext cx="106363" cy="795338"/>
            </a:xfrm>
            <a:prstGeom prst="rect">
              <a:avLst/>
            </a:pr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" name="Rectangle 860"/>
            <p:cNvSpPr>
              <a:spLocks noChangeArrowheads="1"/>
            </p:cNvSpPr>
            <p:nvPr/>
          </p:nvSpPr>
          <p:spPr bwMode="auto">
            <a:xfrm>
              <a:off x="6627724" y="2828925"/>
              <a:ext cx="49213" cy="795338"/>
            </a:xfrm>
            <a:prstGeom prst="rect">
              <a:avLst/>
            </a:prstGeom>
            <a:solidFill>
              <a:srgbClr val="15A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1" name="Rectangle 861"/>
            <p:cNvSpPr>
              <a:spLocks noChangeArrowheads="1"/>
            </p:cNvSpPr>
            <p:nvPr/>
          </p:nvSpPr>
          <p:spPr bwMode="auto">
            <a:xfrm>
              <a:off x="6767424" y="2974975"/>
              <a:ext cx="104775" cy="649288"/>
            </a:xfrm>
            <a:prstGeom prst="rect">
              <a:avLst/>
            </a:pr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" name="Rectangle 862"/>
            <p:cNvSpPr>
              <a:spLocks noChangeArrowheads="1"/>
            </p:cNvSpPr>
            <p:nvPr/>
          </p:nvSpPr>
          <p:spPr bwMode="auto">
            <a:xfrm>
              <a:off x="6767424" y="2974975"/>
              <a:ext cx="52388" cy="649288"/>
            </a:xfrm>
            <a:prstGeom prst="rect">
              <a:avLst/>
            </a:prstGeom>
            <a:solidFill>
              <a:srgbClr val="15A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3" name="Rectangle 863"/>
            <p:cNvSpPr>
              <a:spLocks noChangeArrowheads="1"/>
            </p:cNvSpPr>
            <p:nvPr/>
          </p:nvSpPr>
          <p:spPr bwMode="auto">
            <a:xfrm>
              <a:off x="6910299" y="2339975"/>
              <a:ext cx="104775" cy="1284288"/>
            </a:xfrm>
            <a:prstGeom prst="rect">
              <a:avLst/>
            </a:prstGeom>
            <a:solidFill>
              <a:srgbClr val="16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4" name="Rectangle 864"/>
            <p:cNvSpPr>
              <a:spLocks noChangeArrowheads="1"/>
            </p:cNvSpPr>
            <p:nvPr/>
          </p:nvSpPr>
          <p:spPr bwMode="auto">
            <a:xfrm>
              <a:off x="6910299" y="2339975"/>
              <a:ext cx="52388" cy="1284288"/>
            </a:xfrm>
            <a:prstGeom prst="rect">
              <a:avLst/>
            </a:prstGeom>
            <a:solidFill>
              <a:srgbClr val="15A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5" name="Freeform 865"/>
            <p:cNvSpPr>
              <a:spLocks/>
            </p:cNvSpPr>
            <p:nvPr/>
          </p:nvSpPr>
          <p:spPr bwMode="auto">
            <a:xfrm>
              <a:off x="6651536" y="2182812"/>
              <a:ext cx="284163" cy="233363"/>
            </a:xfrm>
            <a:custGeom>
              <a:avLst/>
              <a:gdLst>
                <a:gd name="T0" fmla="*/ 48 w 76"/>
                <a:gd name="T1" fmla="*/ 33 h 62"/>
                <a:gd name="T2" fmla="*/ 59 w 76"/>
                <a:gd name="T3" fmla="*/ 47 h 62"/>
                <a:gd name="T4" fmla="*/ 67 w 76"/>
                <a:gd name="T5" fmla="*/ 47 h 62"/>
                <a:gd name="T6" fmla="*/ 75 w 76"/>
                <a:gd name="T7" fmla="*/ 58 h 62"/>
                <a:gd name="T8" fmla="*/ 75 w 76"/>
                <a:gd name="T9" fmla="*/ 61 h 62"/>
                <a:gd name="T10" fmla="*/ 74 w 76"/>
                <a:gd name="T11" fmla="*/ 61 h 62"/>
                <a:gd name="T12" fmla="*/ 37 w 76"/>
                <a:gd name="T13" fmla="*/ 58 h 62"/>
                <a:gd name="T14" fmla="*/ 0 w 76"/>
                <a:gd name="T15" fmla="*/ 14 h 62"/>
                <a:gd name="T16" fmla="*/ 20 w 76"/>
                <a:gd name="T17" fmla="*/ 0 h 62"/>
                <a:gd name="T18" fmla="*/ 50 w 76"/>
                <a:gd name="T19" fmla="*/ 17 h 62"/>
                <a:gd name="T20" fmla="*/ 52 w 76"/>
                <a:gd name="T21" fmla="*/ 25 h 62"/>
                <a:gd name="T22" fmla="*/ 48 w 76"/>
                <a:gd name="T23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62">
                  <a:moveTo>
                    <a:pt x="48" y="33"/>
                  </a:moveTo>
                  <a:cubicBezTo>
                    <a:pt x="48" y="40"/>
                    <a:pt x="53" y="46"/>
                    <a:pt x="59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72" y="48"/>
                    <a:pt x="76" y="53"/>
                    <a:pt x="75" y="58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2"/>
                    <a:pt x="74" y="61"/>
                    <a:pt x="74" y="61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0" y="27"/>
                    <a:pt x="49" y="30"/>
                    <a:pt x="48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6" name="Freeform 866"/>
            <p:cNvSpPr>
              <a:spLocks/>
            </p:cNvSpPr>
            <p:nvPr/>
          </p:nvSpPr>
          <p:spPr bwMode="auto">
            <a:xfrm>
              <a:off x="5859374" y="1992312"/>
              <a:ext cx="850900" cy="401638"/>
            </a:xfrm>
            <a:custGeom>
              <a:avLst/>
              <a:gdLst>
                <a:gd name="T0" fmla="*/ 207 w 227"/>
                <a:gd name="T1" fmla="*/ 78 h 107"/>
                <a:gd name="T2" fmla="*/ 33 w 227"/>
                <a:gd name="T3" fmla="*/ 107 h 107"/>
                <a:gd name="T4" fmla="*/ 0 w 227"/>
                <a:gd name="T5" fmla="*/ 83 h 107"/>
                <a:gd name="T6" fmla="*/ 219 w 227"/>
                <a:gd name="T7" fmla="*/ 37 h 107"/>
                <a:gd name="T8" fmla="*/ 227 w 227"/>
                <a:gd name="T9" fmla="*/ 41 h 107"/>
                <a:gd name="T10" fmla="*/ 207 w 227"/>
                <a:gd name="T11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07">
                  <a:moveTo>
                    <a:pt x="207" y="78"/>
                  </a:moveTo>
                  <a:cubicBezTo>
                    <a:pt x="151" y="44"/>
                    <a:pt x="77" y="56"/>
                    <a:pt x="33" y="10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55" y="18"/>
                    <a:pt x="147" y="0"/>
                    <a:pt x="219" y="37"/>
                  </a:cubicBezTo>
                  <a:cubicBezTo>
                    <a:pt x="222" y="38"/>
                    <a:pt x="225" y="40"/>
                    <a:pt x="227" y="41"/>
                  </a:cubicBezTo>
                  <a:lnTo>
                    <a:pt x="207" y="78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7" name="Freeform 867"/>
            <p:cNvSpPr>
              <a:spLocks/>
            </p:cNvSpPr>
            <p:nvPr/>
          </p:nvSpPr>
          <p:spPr bwMode="auto">
            <a:xfrm>
              <a:off x="6219736" y="3087687"/>
              <a:ext cx="198438" cy="198438"/>
            </a:xfrm>
            <a:custGeom>
              <a:avLst/>
              <a:gdLst>
                <a:gd name="T0" fmla="*/ 22 w 53"/>
                <a:gd name="T1" fmla="*/ 2 h 53"/>
                <a:gd name="T2" fmla="*/ 7 w 53"/>
                <a:gd name="T3" fmla="*/ 11 h 53"/>
                <a:gd name="T4" fmla="*/ 2 w 53"/>
                <a:gd name="T5" fmla="*/ 30 h 53"/>
                <a:gd name="T6" fmla="*/ 10 w 53"/>
                <a:gd name="T7" fmla="*/ 46 h 53"/>
                <a:gd name="T8" fmla="*/ 30 w 53"/>
                <a:gd name="T9" fmla="*/ 51 h 53"/>
                <a:gd name="T10" fmla="*/ 45 w 53"/>
                <a:gd name="T11" fmla="*/ 43 h 53"/>
                <a:gd name="T12" fmla="*/ 51 w 53"/>
                <a:gd name="T13" fmla="*/ 23 h 53"/>
                <a:gd name="T14" fmla="*/ 42 w 53"/>
                <a:gd name="T15" fmla="*/ 8 h 53"/>
                <a:gd name="T16" fmla="*/ 22 w 53"/>
                <a:gd name="T17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3">
                  <a:moveTo>
                    <a:pt x="22" y="2"/>
                  </a:moveTo>
                  <a:cubicBezTo>
                    <a:pt x="16" y="0"/>
                    <a:pt x="9" y="4"/>
                    <a:pt x="7" y="1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7"/>
                    <a:pt x="4" y="44"/>
                    <a:pt x="10" y="4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7" y="53"/>
                    <a:pt x="43" y="49"/>
                    <a:pt x="45" y="4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3" y="16"/>
                    <a:pt x="49" y="10"/>
                    <a:pt x="42" y="8"/>
                  </a:cubicBezTo>
                  <a:lnTo>
                    <a:pt x="2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8" name="Freeform 868"/>
            <p:cNvSpPr>
              <a:spLocks/>
            </p:cNvSpPr>
            <p:nvPr/>
          </p:nvSpPr>
          <p:spPr bwMode="auto">
            <a:xfrm>
              <a:off x="6272124" y="3230562"/>
              <a:ext cx="168275" cy="74613"/>
            </a:xfrm>
            <a:custGeom>
              <a:avLst/>
              <a:gdLst>
                <a:gd name="T0" fmla="*/ 44 w 45"/>
                <a:gd name="T1" fmla="*/ 16 h 20"/>
                <a:gd name="T2" fmla="*/ 39 w 45"/>
                <a:gd name="T3" fmla="*/ 19 h 20"/>
                <a:gd name="T4" fmla="*/ 4 w 45"/>
                <a:gd name="T5" fmla="*/ 10 h 20"/>
                <a:gd name="T6" fmla="*/ 1 w 45"/>
                <a:gd name="T7" fmla="*/ 4 h 20"/>
                <a:gd name="T8" fmla="*/ 1 w 45"/>
                <a:gd name="T9" fmla="*/ 4 h 20"/>
                <a:gd name="T10" fmla="*/ 7 w 45"/>
                <a:gd name="T11" fmla="*/ 1 h 20"/>
                <a:gd name="T12" fmla="*/ 41 w 45"/>
                <a:gd name="T13" fmla="*/ 10 h 20"/>
                <a:gd name="T14" fmla="*/ 44 w 45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0">
                  <a:moveTo>
                    <a:pt x="44" y="16"/>
                  </a:moveTo>
                  <a:cubicBezTo>
                    <a:pt x="44" y="19"/>
                    <a:pt x="41" y="20"/>
                    <a:pt x="39" y="1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4" y="11"/>
                    <a:pt x="45" y="14"/>
                    <a:pt x="4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9" name="Freeform 869"/>
            <p:cNvSpPr>
              <a:spLocks/>
            </p:cNvSpPr>
            <p:nvPr/>
          </p:nvSpPr>
          <p:spPr bwMode="auto">
            <a:xfrm>
              <a:off x="6327686" y="3200400"/>
              <a:ext cx="165100" cy="74613"/>
            </a:xfrm>
            <a:custGeom>
              <a:avLst/>
              <a:gdLst>
                <a:gd name="T0" fmla="*/ 44 w 44"/>
                <a:gd name="T1" fmla="*/ 16 h 20"/>
                <a:gd name="T2" fmla="*/ 38 w 44"/>
                <a:gd name="T3" fmla="*/ 19 h 20"/>
                <a:gd name="T4" fmla="*/ 4 w 44"/>
                <a:gd name="T5" fmla="*/ 10 h 20"/>
                <a:gd name="T6" fmla="*/ 0 w 44"/>
                <a:gd name="T7" fmla="*/ 4 h 20"/>
                <a:gd name="T8" fmla="*/ 0 w 44"/>
                <a:gd name="T9" fmla="*/ 4 h 20"/>
                <a:gd name="T10" fmla="*/ 6 w 44"/>
                <a:gd name="T11" fmla="*/ 1 h 20"/>
                <a:gd name="T12" fmla="*/ 40 w 44"/>
                <a:gd name="T13" fmla="*/ 10 h 20"/>
                <a:gd name="T14" fmla="*/ 44 w 44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0">
                  <a:moveTo>
                    <a:pt x="44" y="16"/>
                  </a:moveTo>
                  <a:cubicBezTo>
                    <a:pt x="43" y="18"/>
                    <a:pt x="40" y="20"/>
                    <a:pt x="38" y="1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"/>
                    <a:pt x="4" y="0"/>
                    <a:pt x="6" y="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3" y="11"/>
                    <a:pt x="44" y="13"/>
                    <a:pt x="4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0" name="Freeform 870"/>
            <p:cNvSpPr>
              <a:spLocks/>
            </p:cNvSpPr>
            <p:nvPr/>
          </p:nvSpPr>
          <p:spPr bwMode="auto">
            <a:xfrm>
              <a:off x="6349911" y="3113087"/>
              <a:ext cx="169863" cy="76200"/>
            </a:xfrm>
            <a:custGeom>
              <a:avLst/>
              <a:gdLst>
                <a:gd name="T0" fmla="*/ 44 w 45"/>
                <a:gd name="T1" fmla="*/ 16 h 20"/>
                <a:gd name="T2" fmla="*/ 38 w 45"/>
                <a:gd name="T3" fmla="*/ 19 h 20"/>
                <a:gd name="T4" fmla="*/ 4 w 45"/>
                <a:gd name="T5" fmla="*/ 10 h 20"/>
                <a:gd name="T6" fmla="*/ 1 w 45"/>
                <a:gd name="T7" fmla="*/ 4 h 20"/>
                <a:gd name="T8" fmla="*/ 1 w 45"/>
                <a:gd name="T9" fmla="*/ 4 h 20"/>
                <a:gd name="T10" fmla="*/ 7 w 45"/>
                <a:gd name="T11" fmla="*/ 1 h 20"/>
                <a:gd name="T12" fmla="*/ 41 w 45"/>
                <a:gd name="T13" fmla="*/ 10 h 20"/>
                <a:gd name="T14" fmla="*/ 44 w 45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0">
                  <a:moveTo>
                    <a:pt x="44" y="16"/>
                  </a:moveTo>
                  <a:cubicBezTo>
                    <a:pt x="43" y="19"/>
                    <a:pt x="41" y="20"/>
                    <a:pt x="38" y="1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3" y="11"/>
                    <a:pt x="45" y="13"/>
                    <a:pt x="4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1" name="Freeform 871"/>
            <p:cNvSpPr>
              <a:spLocks/>
            </p:cNvSpPr>
            <p:nvPr/>
          </p:nvSpPr>
          <p:spPr bwMode="auto">
            <a:xfrm>
              <a:off x="6380074" y="3167062"/>
              <a:ext cx="165100" cy="77788"/>
            </a:xfrm>
            <a:custGeom>
              <a:avLst/>
              <a:gdLst>
                <a:gd name="T0" fmla="*/ 44 w 44"/>
                <a:gd name="T1" fmla="*/ 17 h 21"/>
                <a:gd name="T2" fmla="*/ 38 w 44"/>
                <a:gd name="T3" fmla="*/ 20 h 21"/>
                <a:gd name="T4" fmla="*/ 4 w 44"/>
                <a:gd name="T5" fmla="*/ 10 h 21"/>
                <a:gd name="T6" fmla="*/ 0 w 44"/>
                <a:gd name="T7" fmla="*/ 4 h 21"/>
                <a:gd name="T8" fmla="*/ 0 w 44"/>
                <a:gd name="T9" fmla="*/ 4 h 21"/>
                <a:gd name="T10" fmla="*/ 6 w 44"/>
                <a:gd name="T11" fmla="*/ 1 h 21"/>
                <a:gd name="T12" fmla="*/ 40 w 44"/>
                <a:gd name="T13" fmla="*/ 11 h 21"/>
                <a:gd name="T14" fmla="*/ 44 w 44"/>
                <a:gd name="T1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1">
                  <a:moveTo>
                    <a:pt x="44" y="17"/>
                  </a:moveTo>
                  <a:cubicBezTo>
                    <a:pt x="43" y="19"/>
                    <a:pt x="40" y="21"/>
                    <a:pt x="38" y="2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4" y="0"/>
                    <a:pt x="6" y="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3" y="11"/>
                    <a:pt x="44" y="14"/>
                    <a:pt x="4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2" name="Freeform 872"/>
            <p:cNvSpPr>
              <a:spLocks/>
            </p:cNvSpPr>
            <p:nvPr/>
          </p:nvSpPr>
          <p:spPr bwMode="auto">
            <a:xfrm>
              <a:off x="6110199" y="3087687"/>
              <a:ext cx="225425" cy="161925"/>
            </a:xfrm>
            <a:custGeom>
              <a:avLst/>
              <a:gdLst>
                <a:gd name="T0" fmla="*/ 0 w 60"/>
                <a:gd name="T1" fmla="*/ 30 h 43"/>
                <a:gd name="T2" fmla="*/ 44 w 60"/>
                <a:gd name="T3" fmla="*/ 42 h 43"/>
                <a:gd name="T4" fmla="*/ 55 w 60"/>
                <a:gd name="T5" fmla="*/ 36 h 43"/>
                <a:gd name="T6" fmla="*/ 58 w 60"/>
                <a:gd name="T7" fmla="*/ 23 h 43"/>
                <a:gd name="T8" fmla="*/ 53 w 60"/>
                <a:gd name="T9" fmla="*/ 12 h 43"/>
                <a:gd name="T10" fmla="*/ 8 w 60"/>
                <a:gd name="T11" fmla="*/ 0 h 43"/>
                <a:gd name="T12" fmla="*/ 0 w 60"/>
                <a:gd name="T13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3">
                  <a:moveTo>
                    <a:pt x="0" y="30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49" y="43"/>
                    <a:pt x="54" y="41"/>
                    <a:pt x="55" y="36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60" y="18"/>
                    <a:pt x="57" y="14"/>
                    <a:pt x="53" y="1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3" name="Freeform 873"/>
            <p:cNvSpPr>
              <a:spLocks/>
            </p:cNvSpPr>
            <p:nvPr/>
          </p:nvSpPr>
          <p:spPr bwMode="auto">
            <a:xfrm>
              <a:off x="6313399" y="3065462"/>
              <a:ext cx="101600" cy="47625"/>
            </a:xfrm>
            <a:custGeom>
              <a:avLst/>
              <a:gdLst>
                <a:gd name="T0" fmla="*/ 0 w 27"/>
                <a:gd name="T1" fmla="*/ 7 h 13"/>
                <a:gd name="T2" fmla="*/ 17 w 27"/>
                <a:gd name="T3" fmla="*/ 12 h 13"/>
                <a:gd name="T4" fmla="*/ 26 w 27"/>
                <a:gd name="T5" fmla="*/ 7 h 13"/>
                <a:gd name="T6" fmla="*/ 27 w 27"/>
                <a:gd name="T7" fmla="*/ 4 h 13"/>
                <a:gd name="T8" fmla="*/ 27 w 27"/>
                <a:gd name="T9" fmla="*/ 4 h 13"/>
                <a:gd name="T10" fmla="*/ 12 w 27"/>
                <a:gd name="T11" fmla="*/ 0 h 13"/>
                <a:gd name="T12" fmla="*/ 0 w 27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3">
                  <a:moveTo>
                    <a:pt x="0" y="7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1" y="13"/>
                    <a:pt x="25" y="10"/>
                    <a:pt x="26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4" name="Freeform 874"/>
            <p:cNvSpPr>
              <a:spLocks/>
            </p:cNvSpPr>
            <p:nvPr/>
          </p:nvSpPr>
          <p:spPr bwMode="auto">
            <a:xfrm>
              <a:off x="6264186" y="3057525"/>
              <a:ext cx="115888" cy="55563"/>
            </a:xfrm>
            <a:custGeom>
              <a:avLst/>
              <a:gdLst>
                <a:gd name="T0" fmla="*/ 14 w 31"/>
                <a:gd name="T1" fmla="*/ 15 h 15"/>
                <a:gd name="T2" fmla="*/ 28 w 31"/>
                <a:gd name="T3" fmla="*/ 7 h 15"/>
                <a:gd name="T4" fmla="*/ 31 w 31"/>
                <a:gd name="T5" fmla="*/ 4 h 15"/>
                <a:gd name="T6" fmla="*/ 20 w 31"/>
                <a:gd name="T7" fmla="*/ 0 h 15"/>
                <a:gd name="T8" fmla="*/ 0 w 31"/>
                <a:gd name="T9" fmla="*/ 11 h 15"/>
                <a:gd name="T10" fmla="*/ 14 w 3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5">
                  <a:moveTo>
                    <a:pt x="14" y="15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30" y="6"/>
                    <a:pt x="31" y="5"/>
                    <a:pt x="31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5" name="Freeform 875"/>
            <p:cNvSpPr>
              <a:spLocks/>
            </p:cNvSpPr>
            <p:nvPr/>
          </p:nvSpPr>
          <p:spPr bwMode="auto">
            <a:xfrm>
              <a:off x="5606961" y="2003425"/>
              <a:ext cx="533400" cy="592138"/>
            </a:xfrm>
            <a:custGeom>
              <a:avLst/>
              <a:gdLst>
                <a:gd name="T0" fmla="*/ 62 w 142"/>
                <a:gd name="T1" fmla="*/ 0 h 158"/>
                <a:gd name="T2" fmla="*/ 123 w 142"/>
                <a:gd name="T3" fmla="*/ 61 h 158"/>
                <a:gd name="T4" fmla="*/ 123 w 142"/>
                <a:gd name="T5" fmla="*/ 67 h 158"/>
                <a:gd name="T6" fmla="*/ 142 w 142"/>
                <a:gd name="T7" fmla="*/ 106 h 158"/>
                <a:gd name="T8" fmla="*/ 122 w 142"/>
                <a:gd name="T9" fmla="*/ 106 h 158"/>
                <a:gd name="T10" fmla="*/ 120 w 142"/>
                <a:gd name="T11" fmla="*/ 115 h 158"/>
                <a:gd name="T12" fmla="*/ 121 w 142"/>
                <a:gd name="T13" fmla="*/ 119 h 158"/>
                <a:gd name="T14" fmla="*/ 119 w 142"/>
                <a:gd name="T15" fmla="*/ 123 h 158"/>
                <a:gd name="T16" fmla="*/ 121 w 142"/>
                <a:gd name="T17" fmla="*/ 127 h 158"/>
                <a:gd name="T18" fmla="*/ 117 w 142"/>
                <a:gd name="T19" fmla="*/ 132 h 158"/>
                <a:gd name="T20" fmla="*/ 117 w 142"/>
                <a:gd name="T21" fmla="*/ 134 h 158"/>
                <a:gd name="T22" fmla="*/ 94 w 142"/>
                <a:gd name="T23" fmla="*/ 158 h 158"/>
                <a:gd name="T24" fmla="*/ 62 w 142"/>
                <a:gd name="T25" fmla="*/ 158 h 158"/>
                <a:gd name="T26" fmla="*/ 62 w 142"/>
                <a:gd name="T27" fmla="*/ 158 h 158"/>
                <a:gd name="T28" fmla="*/ 61 w 142"/>
                <a:gd name="T29" fmla="*/ 158 h 158"/>
                <a:gd name="T30" fmla="*/ 60 w 142"/>
                <a:gd name="T31" fmla="*/ 158 h 158"/>
                <a:gd name="T32" fmla="*/ 0 w 142"/>
                <a:gd name="T33" fmla="*/ 158 h 158"/>
                <a:gd name="T34" fmla="*/ 0 w 142"/>
                <a:gd name="T35" fmla="*/ 96 h 158"/>
                <a:gd name="T36" fmla="*/ 0 w 142"/>
                <a:gd name="T37" fmla="*/ 61 h 158"/>
                <a:gd name="T38" fmla="*/ 62 w 142"/>
                <a:gd name="T3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158">
                  <a:moveTo>
                    <a:pt x="62" y="0"/>
                  </a:moveTo>
                  <a:cubicBezTo>
                    <a:pt x="95" y="0"/>
                    <a:pt x="123" y="27"/>
                    <a:pt x="123" y="61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42" y="106"/>
                    <a:pt x="142" y="106"/>
                    <a:pt x="142" y="106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1" y="109"/>
                    <a:pt x="121" y="112"/>
                    <a:pt x="120" y="115"/>
                  </a:cubicBezTo>
                  <a:cubicBezTo>
                    <a:pt x="121" y="116"/>
                    <a:pt x="121" y="117"/>
                    <a:pt x="121" y="119"/>
                  </a:cubicBezTo>
                  <a:cubicBezTo>
                    <a:pt x="121" y="121"/>
                    <a:pt x="121" y="122"/>
                    <a:pt x="119" y="123"/>
                  </a:cubicBezTo>
                  <a:cubicBezTo>
                    <a:pt x="120" y="124"/>
                    <a:pt x="121" y="125"/>
                    <a:pt x="121" y="127"/>
                  </a:cubicBezTo>
                  <a:cubicBezTo>
                    <a:pt x="121" y="129"/>
                    <a:pt x="119" y="131"/>
                    <a:pt x="117" y="132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47"/>
                    <a:pt x="107" y="158"/>
                    <a:pt x="94" y="158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0" y="158"/>
                    <a:pt x="60" y="158"/>
                    <a:pt x="6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7"/>
                    <a:pt x="28" y="0"/>
                    <a:pt x="62" y="0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6" name="Oval 876"/>
            <p:cNvSpPr>
              <a:spLocks noChangeArrowheads="1"/>
            </p:cNvSpPr>
            <p:nvPr/>
          </p:nvSpPr>
          <p:spPr bwMode="auto">
            <a:xfrm>
              <a:off x="5892711" y="2328862"/>
              <a:ext cx="123825" cy="123825"/>
            </a:xfrm>
            <a:prstGeom prst="ellipse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7" name="Freeform 877"/>
            <p:cNvSpPr>
              <a:spLocks/>
            </p:cNvSpPr>
            <p:nvPr/>
          </p:nvSpPr>
          <p:spPr bwMode="auto">
            <a:xfrm>
              <a:off x="5903824" y="3575050"/>
              <a:ext cx="274638" cy="76200"/>
            </a:xfrm>
            <a:custGeom>
              <a:avLst/>
              <a:gdLst>
                <a:gd name="T0" fmla="*/ 173 w 173"/>
                <a:gd name="T1" fmla="*/ 48 h 48"/>
                <a:gd name="T2" fmla="*/ 85 w 173"/>
                <a:gd name="T3" fmla="*/ 24 h 48"/>
                <a:gd name="T4" fmla="*/ 0 w 173"/>
                <a:gd name="T5" fmla="*/ 0 h 48"/>
                <a:gd name="T6" fmla="*/ 0 w 173"/>
                <a:gd name="T7" fmla="*/ 48 h 48"/>
                <a:gd name="T8" fmla="*/ 0 w 173"/>
                <a:gd name="T9" fmla="*/ 48 h 48"/>
                <a:gd name="T10" fmla="*/ 85 w 173"/>
                <a:gd name="T11" fmla="*/ 48 h 48"/>
                <a:gd name="T12" fmla="*/ 173 w 173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48">
                  <a:moveTo>
                    <a:pt x="173" y="48"/>
                  </a:moveTo>
                  <a:lnTo>
                    <a:pt x="85" y="24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85" y="48"/>
                  </a:lnTo>
                  <a:lnTo>
                    <a:pt x="173" y="48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8" name="Freeform 878"/>
            <p:cNvSpPr>
              <a:spLocks/>
            </p:cNvSpPr>
            <p:nvPr/>
          </p:nvSpPr>
          <p:spPr bwMode="auto">
            <a:xfrm>
              <a:off x="5741899" y="3579812"/>
              <a:ext cx="274638" cy="74613"/>
            </a:xfrm>
            <a:custGeom>
              <a:avLst/>
              <a:gdLst>
                <a:gd name="T0" fmla="*/ 173 w 173"/>
                <a:gd name="T1" fmla="*/ 47 h 47"/>
                <a:gd name="T2" fmla="*/ 88 w 173"/>
                <a:gd name="T3" fmla="*/ 23 h 47"/>
                <a:gd name="T4" fmla="*/ 0 w 173"/>
                <a:gd name="T5" fmla="*/ 0 h 47"/>
                <a:gd name="T6" fmla="*/ 0 w 173"/>
                <a:gd name="T7" fmla="*/ 47 h 47"/>
                <a:gd name="T8" fmla="*/ 0 w 173"/>
                <a:gd name="T9" fmla="*/ 47 h 47"/>
                <a:gd name="T10" fmla="*/ 88 w 173"/>
                <a:gd name="T11" fmla="*/ 47 h 47"/>
                <a:gd name="T12" fmla="*/ 173 w 173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47">
                  <a:moveTo>
                    <a:pt x="173" y="47"/>
                  </a:moveTo>
                  <a:lnTo>
                    <a:pt x="88" y="23"/>
                  </a:lnTo>
                  <a:lnTo>
                    <a:pt x="0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88" y="47"/>
                  </a:lnTo>
                  <a:lnTo>
                    <a:pt x="173" y="47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39" name="Rectangle 879"/>
            <p:cNvSpPr>
              <a:spLocks noChangeArrowheads="1"/>
            </p:cNvSpPr>
            <p:nvPr/>
          </p:nvSpPr>
          <p:spPr bwMode="auto">
            <a:xfrm>
              <a:off x="5873661" y="3068637"/>
              <a:ext cx="98425" cy="528638"/>
            </a:xfrm>
            <a:prstGeom prst="rect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0" name="Freeform 880"/>
            <p:cNvSpPr>
              <a:spLocks/>
            </p:cNvSpPr>
            <p:nvPr/>
          </p:nvSpPr>
          <p:spPr bwMode="auto">
            <a:xfrm>
              <a:off x="5730786" y="3084512"/>
              <a:ext cx="101600" cy="528638"/>
            </a:xfrm>
            <a:custGeom>
              <a:avLst/>
              <a:gdLst>
                <a:gd name="T0" fmla="*/ 62 w 64"/>
                <a:gd name="T1" fmla="*/ 333 h 333"/>
                <a:gd name="T2" fmla="*/ 0 w 64"/>
                <a:gd name="T3" fmla="*/ 333 h 333"/>
                <a:gd name="T4" fmla="*/ 3 w 64"/>
                <a:gd name="T5" fmla="*/ 0 h 333"/>
                <a:gd name="T6" fmla="*/ 64 w 64"/>
                <a:gd name="T7" fmla="*/ 2 h 333"/>
                <a:gd name="T8" fmla="*/ 62 w 64"/>
                <a:gd name="T9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33">
                  <a:moveTo>
                    <a:pt x="62" y="333"/>
                  </a:moveTo>
                  <a:lnTo>
                    <a:pt x="0" y="333"/>
                  </a:lnTo>
                  <a:lnTo>
                    <a:pt x="3" y="0"/>
                  </a:lnTo>
                  <a:lnTo>
                    <a:pt x="64" y="2"/>
                  </a:lnTo>
                  <a:lnTo>
                    <a:pt x="62" y="333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1" name="Rectangle 881"/>
            <p:cNvSpPr>
              <a:spLocks noChangeArrowheads="1"/>
            </p:cNvSpPr>
            <p:nvPr/>
          </p:nvSpPr>
          <p:spPr bwMode="auto">
            <a:xfrm>
              <a:off x="5565686" y="2584450"/>
              <a:ext cx="541338" cy="563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2" name="Freeform 882"/>
            <p:cNvSpPr>
              <a:spLocks/>
            </p:cNvSpPr>
            <p:nvPr/>
          </p:nvSpPr>
          <p:spPr bwMode="auto">
            <a:xfrm>
              <a:off x="5565686" y="2584450"/>
              <a:ext cx="319088" cy="563563"/>
            </a:xfrm>
            <a:custGeom>
              <a:avLst/>
              <a:gdLst>
                <a:gd name="T0" fmla="*/ 142 w 201"/>
                <a:gd name="T1" fmla="*/ 0 h 355"/>
                <a:gd name="T2" fmla="*/ 0 w 201"/>
                <a:gd name="T3" fmla="*/ 0 h 355"/>
                <a:gd name="T4" fmla="*/ 0 w 201"/>
                <a:gd name="T5" fmla="*/ 355 h 355"/>
                <a:gd name="T6" fmla="*/ 201 w 201"/>
                <a:gd name="T7" fmla="*/ 355 h 355"/>
                <a:gd name="T8" fmla="*/ 142 w 20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355">
                  <a:moveTo>
                    <a:pt x="142" y="0"/>
                  </a:moveTo>
                  <a:lnTo>
                    <a:pt x="0" y="0"/>
                  </a:lnTo>
                  <a:lnTo>
                    <a:pt x="0" y="355"/>
                  </a:lnTo>
                  <a:lnTo>
                    <a:pt x="201" y="35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3" name="Freeform 883"/>
            <p:cNvSpPr>
              <a:spLocks/>
            </p:cNvSpPr>
            <p:nvPr/>
          </p:nvSpPr>
          <p:spPr bwMode="auto">
            <a:xfrm>
              <a:off x="5978436" y="2584450"/>
              <a:ext cx="128588" cy="563563"/>
            </a:xfrm>
            <a:custGeom>
              <a:avLst/>
              <a:gdLst>
                <a:gd name="T0" fmla="*/ 36 w 81"/>
                <a:gd name="T1" fmla="*/ 0 h 355"/>
                <a:gd name="T2" fmla="*/ 0 w 81"/>
                <a:gd name="T3" fmla="*/ 355 h 355"/>
                <a:gd name="T4" fmla="*/ 81 w 81"/>
                <a:gd name="T5" fmla="*/ 355 h 355"/>
                <a:gd name="T6" fmla="*/ 81 w 81"/>
                <a:gd name="T7" fmla="*/ 0 h 355"/>
                <a:gd name="T8" fmla="*/ 36 w 8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55">
                  <a:moveTo>
                    <a:pt x="36" y="0"/>
                  </a:moveTo>
                  <a:lnTo>
                    <a:pt x="0" y="355"/>
                  </a:lnTo>
                  <a:lnTo>
                    <a:pt x="81" y="355"/>
                  </a:lnTo>
                  <a:lnTo>
                    <a:pt x="81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4" name="Freeform 884"/>
            <p:cNvSpPr>
              <a:spLocks/>
            </p:cNvSpPr>
            <p:nvPr/>
          </p:nvSpPr>
          <p:spPr bwMode="auto">
            <a:xfrm>
              <a:off x="5873661" y="2581275"/>
              <a:ext cx="98425" cy="30163"/>
            </a:xfrm>
            <a:custGeom>
              <a:avLst/>
              <a:gdLst>
                <a:gd name="T0" fmla="*/ 50 w 62"/>
                <a:gd name="T1" fmla="*/ 19 h 19"/>
                <a:gd name="T2" fmla="*/ 62 w 62"/>
                <a:gd name="T3" fmla="*/ 0 h 19"/>
                <a:gd name="T4" fmla="*/ 0 w 62"/>
                <a:gd name="T5" fmla="*/ 0 h 19"/>
                <a:gd name="T6" fmla="*/ 12 w 62"/>
                <a:gd name="T7" fmla="*/ 19 h 19"/>
                <a:gd name="T8" fmla="*/ 50 w 6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9">
                  <a:moveTo>
                    <a:pt x="50" y="19"/>
                  </a:moveTo>
                  <a:lnTo>
                    <a:pt x="62" y="0"/>
                  </a:lnTo>
                  <a:lnTo>
                    <a:pt x="0" y="0"/>
                  </a:lnTo>
                  <a:lnTo>
                    <a:pt x="12" y="19"/>
                  </a:lnTo>
                  <a:lnTo>
                    <a:pt x="50" y="19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5" name="Freeform 885"/>
            <p:cNvSpPr>
              <a:spLocks/>
            </p:cNvSpPr>
            <p:nvPr/>
          </p:nvSpPr>
          <p:spPr bwMode="auto">
            <a:xfrm>
              <a:off x="5873661" y="2606675"/>
              <a:ext cx="98425" cy="225425"/>
            </a:xfrm>
            <a:custGeom>
              <a:avLst/>
              <a:gdLst>
                <a:gd name="T0" fmla="*/ 12 w 62"/>
                <a:gd name="T1" fmla="*/ 0 h 142"/>
                <a:gd name="T2" fmla="*/ 0 w 62"/>
                <a:gd name="T3" fmla="*/ 114 h 142"/>
                <a:gd name="T4" fmla="*/ 31 w 62"/>
                <a:gd name="T5" fmla="*/ 142 h 142"/>
                <a:gd name="T6" fmla="*/ 62 w 62"/>
                <a:gd name="T7" fmla="*/ 114 h 142"/>
                <a:gd name="T8" fmla="*/ 50 w 62"/>
                <a:gd name="T9" fmla="*/ 0 h 142"/>
                <a:gd name="T10" fmla="*/ 12 w 62"/>
                <a:gd name="T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42">
                  <a:moveTo>
                    <a:pt x="12" y="0"/>
                  </a:moveTo>
                  <a:lnTo>
                    <a:pt x="0" y="114"/>
                  </a:lnTo>
                  <a:lnTo>
                    <a:pt x="31" y="142"/>
                  </a:lnTo>
                  <a:lnTo>
                    <a:pt x="62" y="114"/>
                  </a:lnTo>
                  <a:lnTo>
                    <a:pt x="5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6" name="Oval 886"/>
            <p:cNvSpPr>
              <a:spLocks noChangeArrowheads="1"/>
            </p:cNvSpPr>
            <p:nvPr/>
          </p:nvSpPr>
          <p:spPr bwMode="auto">
            <a:xfrm>
              <a:off x="5806986" y="2925762"/>
              <a:ext cx="25400" cy="30163"/>
            </a:xfrm>
            <a:prstGeom prst="ellipse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7" name="Oval 887"/>
            <p:cNvSpPr>
              <a:spLocks noChangeArrowheads="1"/>
            </p:cNvSpPr>
            <p:nvPr/>
          </p:nvSpPr>
          <p:spPr bwMode="auto">
            <a:xfrm>
              <a:off x="5806986" y="2982912"/>
              <a:ext cx="25400" cy="30163"/>
            </a:xfrm>
            <a:prstGeom prst="ellipse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8" name="Oval 888"/>
            <p:cNvSpPr>
              <a:spLocks noChangeArrowheads="1"/>
            </p:cNvSpPr>
            <p:nvPr/>
          </p:nvSpPr>
          <p:spPr bwMode="auto">
            <a:xfrm>
              <a:off x="5806986" y="3043237"/>
              <a:ext cx="25400" cy="25400"/>
            </a:xfrm>
            <a:prstGeom prst="ellipse">
              <a:avLst/>
            </a:pr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49" name="Freeform 889"/>
            <p:cNvSpPr>
              <a:spLocks/>
            </p:cNvSpPr>
            <p:nvPr/>
          </p:nvSpPr>
          <p:spPr bwMode="auto">
            <a:xfrm>
              <a:off x="5645061" y="2584450"/>
              <a:ext cx="357188" cy="563563"/>
            </a:xfrm>
            <a:custGeom>
              <a:avLst/>
              <a:gdLst>
                <a:gd name="T0" fmla="*/ 56 w 95"/>
                <a:gd name="T1" fmla="*/ 90 h 150"/>
                <a:gd name="T2" fmla="*/ 39 w 95"/>
                <a:gd name="T3" fmla="*/ 0 h 150"/>
                <a:gd name="T4" fmla="*/ 11 w 95"/>
                <a:gd name="T5" fmla="*/ 0 h 150"/>
                <a:gd name="T6" fmla="*/ 48 w 95"/>
                <a:gd name="T7" fmla="*/ 150 h 150"/>
                <a:gd name="T8" fmla="*/ 95 w 95"/>
                <a:gd name="T9" fmla="*/ 150 h 150"/>
                <a:gd name="T10" fmla="*/ 56 w 95"/>
                <a:gd name="T11" fmla="*/ 9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50">
                  <a:moveTo>
                    <a:pt x="56" y="9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53"/>
                    <a:pt x="14" y="108"/>
                    <a:pt x="48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56" y="90"/>
                  </a:ln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50" name="Freeform 890"/>
            <p:cNvSpPr>
              <a:spLocks/>
            </p:cNvSpPr>
            <p:nvPr/>
          </p:nvSpPr>
          <p:spPr bwMode="auto">
            <a:xfrm>
              <a:off x="5667286" y="2581275"/>
              <a:ext cx="577850" cy="663575"/>
            </a:xfrm>
            <a:custGeom>
              <a:avLst/>
              <a:gdLst>
                <a:gd name="T0" fmla="*/ 42 w 154"/>
                <a:gd name="T1" fmla="*/ 0 h 177"/>
                <a:gd name="T2" fmla="*/ 154 w 154"/>
                <a:gd name="T3" fmla="*/ 136 h 177"/>
                <a:gd name="T4" fmla="*/ 149 w 154"/>
                <a:gd name="T5" fmla="*/ 177 h 177"/>
                <a:gd name="T6" fmla="*/ 0 w 154"/>
                <a:gd name="T7" fmla="*/ 10 h 177"/>
                <a:gd name="T8" fmla="*/ 0 w 154"/>
                <a:gd name="T9" fmla="*/ 1 h 177"/>
                <a:gd name="T10" fmla="*/ 42 w 154"/>
                <a:gd name="T1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77">
                  <a:moveTo>
                    <a:pt x="42" y="0"/>
                  </a:moveTo>
                  <a:cubicBezTo>
                    <a:pt x="41" y="65"/>
                    <a:pt x="88" y="124"/>
                    <a:pt x="154" y="136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66" y="162"/>
                    <a:pt x="5" y="91"/>
                    <a:pt x="0" y="10"/>
                  </a:cubicBezTo>
                  <a:cubicBezTo>
                    <a:pt x="0" y="7"/>
                    <a:pt x="0" y="4"/>
                    <a:pt x="0" y="1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2C5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000000"/>
                </a:solidFill>
                <a:latin typeface="Calibri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138850" y="4091880"/>
            <a:ext cx="2198743" cy="307777"/>
            <a:chOff x="5037252" y="4667005"/>
            <a:chExt cx="2198743" cy="307777"/>
          </a:xfrm>
        </p:grpSpPr>
        <p:grpSp>
          <p:nvGrpSpPr>
            <p:cNvPr id="61" name="组合 60"/>
            <p:cNvGrpSpPr/>
            <p:nvPr/>
          </p:nvGrpSpPr>
          <p:grpSpPr>
            <a:xfrm>
              <a:off x="6083469" y="4742632"/>
              <a:ext cx="1152526" cy="153988"/>
              <a:chOff x="5730786" y="4367212"/>
              <a:chExt cx="1152526" cy="153988"/>
            </a:xfrm>
          </p:grpSpPr>
          <p:sp>
            <p:nvSpPr>
              <p:cNvPr id="51" name="Freeform 979"/>
              <p:cNvSpPr>
                <a:spLocks noEditPoints="1"/>
              </p:cNvSpPr>
              <p:nvPr/>
            </p:nvSpPr>
            <p:spPr bwMode="auto">
              <a:xfrm>
                <a:off x="5730786" y="4370387"/>
                <a:ext cx="128588" cy="147638"/>
              </a:xfrm>
              <a:custGeom>
                <a:avLst/>
                <a:gdLst>
                  <a:gd name="T0" fmla="*/ 55 w 81"/>
                  <a:gd name="T1" fmla="*/ 71 h 93"/>
                  <a:gd name="T2" fmla="*/ 26 w 81"/>
                  <a:gd name="T3" fmla="*/ 71 h 93"/>
                  <a:gd name="T4" fmla="*/ 19 w 81"/>
                  <a:gd name="T5" fmla="*/ 93 h 93"/>
                  <a:gd name="T6" fmla="*/ 0 w 81"/>
                  <a:gd name="T7" fmla="*/ 93 h 93"/>
                  <a:gd name="T8" fmla="*/ 33 w 81"/>
                  <a:gd name="T9" fmla="*/ 0 h 93"/>
                  <a:gd name="T10" fmla="*/ 48 w 81"/>
                  <a:gd name="T11" fmla="*/ 0 h 93"/>
                  <a:gd name="T12" fmla="*/ 81 w 81"/>
                  <a:gd name="T13" fmla="*/ 93 h 93"/>
                  <a:gd name="T14" fmla="*/ 62 w 81"/>
                  <a:gd name="T15" fmla="*/ 93 h 93"/>
                  <a:gd name="T16" fmla="*/ 55 w 81"/>
                  <a:gd name="T17" fmla="*/ 71 h 93"/>
                  <a:gd name="T18" fmla="*/ 31 w 81"/>
                  <a:gd name="T19" fmla="*/ 57 h 93"/>
                  <a:gd name="T20" fmla="*/ 50 w 81"/>
                  <a:gd name="T21" fmla="*/ 57 h 93"/>
                  <a:gd name="T22" fmla="*/ 43 w 81"/>
                  <a:gd name="T23" fmla="*/ 36 h 93"/>
                  <a:gd name="T24" fmla="*/ 41 w 81"/>
                  <a:gd name="T25" fmla="*/ 22 h 93"/>
                  <a:gd name="T26" fmla="*/ 41 w 81"/>
                  <a:gd name="T27" fmla="*/ 22 h 93"/>
                  <a:gd name="T28" fmla="*/ 38 w 81"/>
                  <a:gd name="T29" fmla="*/ 36 h 93"/>
                  <a:gd name="T30" fmla="*/ 31 w 81"/>
                  <a:gd name="T31" fmla="*/ 5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93">
                    <a:moveTo>
                      <a:pt x="55" y="71"/>
                    </a:moveTo>
                    <a:lnTo>
                      <a:pt x="26" y="71"/>
                    </a:lnTo>
                    <a:lnTo>
                      <a:pt x="19" y="93"/>
                    </a:lnTo>
                    <a:lnTo>
                      <a:pt x="0" y="93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81" y="93"/>
                    </a:lnTo>
                    <a:lnTo>
                      <a:pt x="62" y="93"/>
                    </a:lnTo>
                    <a:lnTo>
                      <a:pt x="55" y="71"/>
                    </a:lnTo>
                    <a:close/>
                    <a:moveTo>
                      <a:pt x="31" y="57"/>
                    </a:moveTo>
                    <a:lnTo>
                      <a:pt x="50" y="57"/>
                    </a:lnTo>
                    <a:lnTo>
                      <a:pt x="43" y="36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38" y="36"/>
                    </a:lnTo>
                    <a:lnTo>
                      <a:pt x="31" y="5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2" name="Freeform 980"/>
              <p:cNvSpPr>
                <a:spLocks/>
              </p:cNvSpPr>
              <p:nvPr/>
            </p:nvSpPr>
            <p:spPr bwMode="auto">
              <a:xfrm>
                <a:off x="5892711" y="4370387"/>
                <a:ext cx="112713" cy="147638"/>
              </a:xfrm>
              <a:custGeom>
                <a:avLst/>
                <a:gdLst>
                  <a:gd name="T0" fmla="*/ 24 w 71"/>
                  <a:gd name="T1" fmla="*/ 45 h 93"/>
                  <a:gd name="T2" fmla="*/ 17 w 71"/>
                  <a:gd name="T3" fmla="*/ 29 h 93"/>
                  <a:gd name="T4" fmla="*/ 14 w 71"/>
                  <a:gd name="T5" fmla="*/ 29 h 93"/>
                  <a:gd name="T6" fmla="*/ 17 w 71"/>
                  <a:gd name="T7" fmla="*/ 45 h 93"/>
                  <a:gd name="T8" fmla="*/ 17 w 71"/>
                  <a:gd name="T9" fmla="*/ 93 h 93"/>
                  <a:gd name="T10" fmla="*/ 0 w 71"/>
                  <a:gd name="T11" fmla="*/ 93 h 93"/>
                  <a:gd name="T12" fmla="*/ 0 w 71"/>
                  <a:gd name="T13" fmla="*/ 0 h 93"/>
                  <a:gd name="T14" fmla="*/ 14 w 71"/>
                  <a:gd name="T15" fmla="*/ 0 h 93"/>
                  <a:gd name="T16" fmla="*/ 50 w 71"/>
                  <a:gd name="T17" fmla="*/ 48 h 93"/>
                  <a:gd name="T18" fmla="*/ 57 w 71"/>
                  <a:gd name="T19" fmla="*/ 62 h 93"/>
                  <a:gd name="T20" fmla="*/ 57 w 71"/>
                  <a:gd name="T21" fmla="*/ 62 h 93"/>
                  <a:gd name="T22" fmla="*/ 54 w 71"/>
                  <a:gd name="T23" fmla="*/ 48 h 93"/>
                  <a:gd name="T24" fmla="*/ 54 w 71"/>
                  <a:gd name="T25" fmla="*/ 0 h 93"/>
                  <a:gd name="T26" fmla="*/ 71 w 71"/>
                  <a:gd name="T27" fmla="*/ 0 h 93"/>
                  <a:gd name="T28" fmla="*/ 71 w 71"/>
                  <a:gd name="T29" fmla="*/ 93 h 93"/>
                  <a:gd name="T30" fmla="*/ 59 w 71"/>
                  <a:gd name="T31" fmla="*/ 93 h 93"/>
                  <a:gd name="T32" fmla="*/ 24 w 71"/>
                  <a:gd name="T33" fmla="*/ 4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93">
                    <a:moveTo>
                      <a:pt x="24" y="45"/>
                    </a:moveTo>
                    <a:lnTo>
                      <a:pt x="17" y="29"/>
                    </a:lnTo>
                    <a:lnTo>
                      <a:pt x="14" y="29"/>
                    </a:lnTo>
                    <a:lnTo>
                      <a:pt x="17" y="45"/>
                    </a:lnTo>
                    <a:lnTo>
                      <a:pt x="17" y="93"/>
                    </a:lnTo>
                    <a:lnTo>
                      <a:pt x="0" y="93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50" y="48"/>
                    </a:lnTo>
                    <a:lnTo>
                      <a:pt x="57" y="62"/>
                    </a:lnTo>
                    <a:lnTo>
                      <a:pt x="57" y="62"/>
                    </a:lnTo>
                    <a:lnTo>
                      <a:pt x="54" y="48"/>
                    </a:lnTo>
                    <a:lnTo>
                      <a:pt x="54" y="0"/>
                    </a:lnTo>
                    <a:lnTo>
                      <a:pt x="71" y="0"/>
                    </a:lnTo>
                    <a:lnTo>
                      <a:pt x="71" y="93"/>
                    </a:lnTo>
                    <a:lnTo>
                      <a:pt x="59" y="93"/>
                    </a:lnTo>
                    <a:lnTo>
                      <a:pt x="24" y="4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3" name="Freeform 981"/>
              <p:cNvSpPr>
                <a:spLocks noEditPoints="1"/>
              </p:cNvSpPr>
              <p:nvPr/>
            </p:nvSpPr>
            <p:spPr bwMode="auto">
              <a:xfrm>
                <a:off x="6038761" y="4370387"/>
                <a:ext cx="128588" cy="147638"/>
              </a:xfrm>
              <a:custGeom>
                <a:avLst/>
                <a:gdLst>
                  <a:gd name="T0" fmla="*/ 55 w 81"/>
                  <a:gd name="T1" fmla="*/ 71 h 93"/>
                  <a:gd name="T2" fmla="*/ 26 w 81"/>
                  <a:gd name="T3" fmla="*/ 71 h 93"/>
                  <a:gd name="T4" fmla="*/ 19 w 81"/>
                  <a:gd name="T5" fmla="*/ 93 h 93"/>
                  <a:gd name="T6" fmla="*/ 0 w 81"/>
                  <a:gd name="T7" fmla="*/ 93 h 93"/>
                  <a:gd name="T8" fmla="*/ 33 w 81"/>
                  <a:gd name="T9" fmla="*/ 0 h 93"/>
                  <a:gd name="T10" fmla="*/ 47 w 81"/>
                  <a:gd name="T11" fmla="*/ 0 h 93"/>
                  <a:gd name="T12" fmla="*/ 81 w 81"/>
                  <a:gd name="T13" fmla="*/ 93 h 93"/>
                  <a:gd name="T14" fmla="*/ 62 w 81"/>
                  <a:gd name="T15" fmla="*/ 93 h 93"/>
                  <a:gd name="T16" fmla="*/ 55 w 81"/>
                  <a:gd name="T17" fmla="*/ 71 h 93"/>
                  <a:gd name="T18" fmla="*/ 31 w 81"/>
                  <a:gd name="T19" fmla="*/ 57 h 93"/>
                  <a:gd name="T20" fmla="*/ 50 w 81"/>
                  <a:gd name="T21" fmla="*/ 57 h 93"/>
                  <a:gd name="T22" fmla="*/ 43 w 81"/>
                  <a:gd name="T23" fmla="*/ 36 h 93"/>
                  <a:gd name="T24" fmla="*/ 40 w 81"/>
                  <a:gd name="T25" fmla="*/ 22 h 93"/>
                  <a:gd name="T26" fmla="*/ 40 w 81"/>
                  <a:gd name="T27" fmla="*/ 22 h 93"/>
                  <a:gd name="T28" fmla="*/ 38 w 81"/>
                  <a:gd name="T29" fmla="*/ 36 h 93"/>
                  <a:gd name="T30" fmla="*/ 31 w 81"/>
                  <a:gd name="T31" fmla="*/ 5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93">
                    <a:moveTo>
                      <a:pt x="55" y="71"/>
                    </a:moveTo>
                    <a:lnTo>
                      <a:pt x="26" y="71"/>
                    </a:lnTo>
                    <a:lnTo>
                      <a:pt x="19" y="93"/>
                    </a:lnTo>
                    <a:lnTo>
                      <a:pt x="0" y="93"/>
                    </a:lnTo>
                    <a:lnTo>
                      <a:pt x="33" y="0"/>
                    </a:lnTo>
                    <a:lnTo>
                      <a:pt x="47" y="0"/>
                    </a:lnTo>
                    <a:lnTo>
                      <a:pt x="81" y="93"/>
                    </a:lnTo>
                    <a:lnTo>
                      <a:pt x="62" y="93"/>
                    </a:lnTo>
                    <a:lnTo>
                      <a:pt x="55" y="71"/>
                    </a:lnTo>
                    <a:close/>
                    <a:moveTo>
                      <a:pt x="31" y="57"/>
                    </a:moveTo>
                    <a:lnTo>
                      <a:pt x="50" y="57"/>
                    </a:lnTo>
                    <a:lnTo>
                      <a:pt x="43" y="36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38" y="36"/>
                    </a:lnTo>
                    <a:lnTo>
                      <a:pt x="31" y="5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4" name="Freeform 982"/>
              <p:cNvSpPr>
                <a:spLocks/>
              </p:cNvSpPr>
              <p:nvPr/>
            </p:nvSpPr>
            <p:spPr bwMode="auto">
              <a:xfrm>
                <a:off x="6200686" y="4370387"/>
                <a:ext cx="93663" cy="147638"/>
              </a:xfrm>
              <a:custGeom>
                <a:avLst/>
                <a:gdLst>
                  <a:gd name="T0" fmla="*/ 59 w 59"/>
                  <a:gd name="T1" fmla="*/ 93 h 93"/>
                  <a:gd name="T2" fmla="*/ 0 w 59"/>
                  <a:gd name="T3" fmla="*/ 93 h 93"/>
                  <a:gd name="T4" fmla="*/ 0 w 59"/>
                  <a:gd name="T5" fmla="*/ 0 h 93"/>
                  <a:gd name="T6" fmla="*/ 19 w 59"/>
                  <a:gd name="T7" fmla="*/ 0 h 93"/>
                  <a:gd name="T8" fmla="*/ 19 w 59"/>
                  <a:gd name="T9" fmla="*/ 76 h 93"/>
                  <a:gd name="T10" fmla="*/ 59 w 59"/>
                  <a:gd name="T11" fmla="*/ 76 h 93"/>
                  <a:gd name="T12" fmla="*/ 59 w 59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93">
                    <a:moveTo>
                      <a:pt x="59" y="93"/>
                    </a:moveTo>
                    <a:lnTo>
                      <a:pt x="0" y="93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76"/>
                    </a:lnTo>
                    <a:lnTo>
                      <a:pt x="59" y="76"/>
                    </a:lnTo>
                    <a:lnTo>
                      <a:pt x="59" y="9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5" name="Freeform 983"/>
              <p:cNvSpPr>
                <a:spLocks/>
              </p:cNvSpPr>
              <p:nvPr/>
            </p:nvSpPr>
            <p:spPr bwMode="auto">
              <a:xfrm>
                <a:off x="6291174" y="4370387"/>
                <a:ext cx="123825" cy="147638"/>
              </a:xfrm>
              <a:custGeom>
                <a:avLst/>
                <a:gdLst>
                  <a:gd name="T0" fmla="*/ 30 w 78"/>
                  <a:gd name="T1" fmla="*/ 57 h 93"/>
                  <a:gd name="T2" fmla="*/ 0 w 78"/>
                  <a:gd name="T3" fmla="*/ 0 h 93"/>
                  <a:gd name="T4" fmla="*/ 21 w 78"/>
                  <a:gd name="T5" fmla="*/ 0 h 93"/>
                  <a:gd name="T6" fmla="*/ 37 w 78"/>
                  <a:gd name="T7" fmla="*/ 36 h 93"/>
                  <a:gd name="T8" fmla="*/ 40 w 78"/>
                  <a:gd name="T9" fmla="*/ 45 h 93"/>
                  <a:gd name="T10" fmla="*/ 40 w 78"/>
                  <a:gd name="T11" fmla="*/ 45 h 93"/>
                  <a:gd name="T12" fmla="*/ 42 w 78"/>
                  <a:gd name="T13" fmla="*/ 34 h 93"/>
                  <a:gd name="T14" fmla="*/ 59 w 78"/>
                  <a:gd name="T15" fmla="*/ 0 h 93"/>
                  <a:gd name="T16" fmla="*/ 78 w 78"/>
                  <a:gd name="T17" fmla="*/ 0 h 93"/>
                  <a:gd name="T18" fmla="*/ 47 w 78"/>
                  <a:gd name="T19" fmla="*/ 57 h 93"/>
                  <a:gd name="T20" fmla="*/ 47 w 78"/>
                  <a:gd name="T21" fmla="*/ 93 h 93"/>
                  <a:gd name="T22" fmla="*/ 30 w 78"/>
                  <a:gd name="T23" fmla="*/ 93 h 93"/>
                  <a:gd name="T24" fmla="*/ 30 w 78"/>
                  <a:gd name="T25" fmla="*/ 5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93">
                    <a:moveTo>
                      <a:pt x="30" y="57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37" y="36"/>
                    </a:lnTo>
                    <a:lnTo>
                      <a:pt x="40" y="45"/>
                    </a:lnTo>
                    <a:lnTo>
                      <a:pt x="40" y="45"/>
                    </a:lnTo>
                    <a:lnTo>
                      <a:pt x="42" y="34"/>
                    </a:lnTo>
                    <a:lnTo>
                      <a:pt x="59" y="0"/>
                    </a:lnTo>
                    <a:lnTo>
                      <a:pt x="78" y="0"/>
                    </a:lnTo>
                    <a:lnTo>
                      <a:pt x="47" y="57"/>
                    </a:lnTo>
                    <a:lnTo>
                      <a:pt x="47" y="93"/>
                    </a:lnTo>
                    <a:lnTo>
                      <a:pt x="30" y="93"/>
                    </a:lnTo>
                    <a:lnTo>
                      <a:pt x="30" y="5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6" name="Freeform 984"/>
              <p:cNvSpPr>
                <a:spLocks/>
              </p:cNvSpPr>
              <p:nvPr/>
            </p:nvSpPr>
            <p:spPr bwMode="auto">
              <a:xfrm>
                <a:off x="6421349" y="4370387"/>
                <a:ext cx="117475" cy="147638"/>
              </a:xfrm>
              <a:custGeom>
                <a:avLst/>
                <a:gdLst>
                  <a:gd name="T0" fmla="*/ 74 w 74"/>
                  <a:gd name="T1" fmla="*/ 17 h 93"/>
                  <a:gd name="T2" fmla="*/ 45 w 74"/>
                  <a:gd name="T3" fmla="*/ 17 h 93"/>
                  <a:gd name="T4" fmla="*/ 45 w 74"/>
                  <a:gd name="T5" fmla="*/ 93 h 93"/>
                  <a:gd name="T6" fmla="*/ 29 w 74"/>
                  <a:gd name="T7" fmla="*/ 93 h 93"/>
                  <a:gd name="T8" fmla="*/ 29 w 74"/>
                  <a:gd name="T9" fmla="*/ 17 h 93"/>
                  <a:gd name="T10" fmla="*/ 0 w 74"/>
                  <a:gd name="T11" fmla="*/ 17 h 93"/>
                  <a:gd name="T12" fmla="*/ 0 w 74"/>
                  <a:gd name="T13" fmla="*/ 0 h 93"/>
                  <a:gd name="T14" fmla="*/ 74 w 74"/>
                  <a:gd name="T15" fmla="*/ 0 h 93"/>
                  <a:gd name="T16" fmla="*/ 74 w 74"/>
                  <a:gd name="T17" fmla="*/ 1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93">
                    <a:moveTo>
                      <a:pt x="74" y="17"/>
                    </a:moveTo>
                    <a:lnTo>
                      <a:pt x="45" y="17"/>
                    </a:lnTo>
                    <a:lnTo>
                      <a:pt x="45" y="93"/>
                    </a:lnTo>
                    <a:lnTo>
                      <a:pt x="29" y="93"/>
                    </a:lnTo>
                    <a:lnTo>
                      <a:pt x="29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1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7" name="Rectangle 985"/>
              <p:cNvSpPr>
                <a:spLocks noChangeArrowheads="1"/>
              </p:cNvSpPr>
              <p:nvPr/>
            </p:nvSpPr>
            <p:spPr bwMode="auto">
              <a:xfrm>
                <a:off x="6575336" y="4370387"/>
                <a:ext cx="30163" cy="14763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8" name="Freeform 986"/>
              <p:cNvSpPr>
                <a:spLocks/>
              </p:cNvSpPr>
              <p:nvPr/>
            </p:nvSpPr>
            <p:spPr bwMode="auto">
              <a:xfrm>
                <a:off x="6651536" y="4367212"/>
                <a:ext cx="104775" cy="153988"/>
              </a:xfrm>
              <a:custGeom>
                <a:avLst/>
                <a:gdLst>
                  <a:gd name="T0" fmla="*/ 28 w 28"/>
                  <a:gd name="T1" fmla="*/ 38 h 41"/>
                  <a:gd name="T2" fmla="*/ 23 w 28"/>
                  <a:gd name="T3" fmla="*/ 40 h 41"/>
                  <a:gd name="T4" fmla="*/ 17 w 28"/>
                  <a:gd name="T5" fmla="*/ 41 h 41"/>
                  <a:gd name="T6" fmla="*/ 11 w 28"/>
                  <a:gd name="T7" fmla="*/ 40 h 41"/>
                  <a:gd name="T8" fmla="*/ 5 w 28"/>
                  <a:gd name="T9" fmla="*/ 36 h 41"/>
                  <a:gd name="T10" fmla="*/ 1 w 28"/>
                  <a:gd name="T11" fmla="*/ 30 h 41"/>
                  <a:gd name="T12" fmla="*/ 0 w 28"/>
                  <a:gd name="T13" fmla="*/ 20 h 41"/>
                  <a:gd name="T14" fmla="*/ 1 w 28"/>
                  <a:gd name="T15" fmla="*/ 11 h 41"/>
                  <a:gd name="T16" fmla="*/ 5 w 28"/>
                  <a:gd name="T17" fmla="*/ 4 h 41"/>
                  <a:gd name="T18" fmla="*/ 11 w 28"/>
                  <a:gd name="T19" fmla="*/ 1 h 41"/>
                  <a:gd name="T20" fmla="*/ 17 w 28"/>
                  <a:gd name="T21" fmla="*/ 0 h 41"/>
                  <a:gd name="T22" fmla="*/ 23 w 28"/>
                  <a:gd name="T23" fmla="*/ 0 h 41"/>
                  <a:gd name="T24" fmla="*/ 27 w 28"/>
                  <a:gd name="T25" fmla="*/ 2 h 41"/>
                  <a:gd name="T26" fmla="*/ 25 w 28"/>
                  <a:gd name="T27" fmla="*/ 8 h 41"/>
                  <a:gd name="T28" fmla="*/ 22 w 28"/>
                  <a:gd name="T29" fmla="*/ 7 h 41"/>
                  <a:gd name="T30" fmla="*/ 18 w 28"/>
                  <a:gd name="T31" fmla="*/ 7 h 41"/>
                  <a:gd name="T32" fmla="*/ 11 w 28"/>
                  <a:gd name="T33" fmla="*/ 10 h 41"/>
                  <a:gd name="T34" fmla="*/ 8 w 28"/>
                  <a:gd name="T35" fmla="*/ 20 h 41"/>
                  <a:gd name="T36" fmla="*/ 8 w 28"/>
                  <a:gd name="T37" fmla="*/ 26 h 41"/>
                  <a:gd name="T38" fmla="*/ 11 w 28"/>
                  <a:gd name="T39" fmla="*/ 30 h 41"/>
                  <a:gd name="T40" fmla="*/ 14 w 28"/>
                  <a:gd name="T41" fmla="*/ 33 h 41"/>
                  <a:gd name="T42" fmla="*/ 19 w 28"/>
                  <a:gd name="T43" fmla="*/ 34 h 41"/>
                  <a:gd name="T44" fmla="*/ 23 w 28"/>
                  <a:gd name="T45" fmla="*/ 33 h 41"/>
                  <a:gd name="T46" fmla="*/ 26 w 28"/>
                  <a:gd name="T47" fmla="*/ 32 h 41"/>
                  <a:gd name="T48" fmla="*/ 28 w 28"/>
                  <a:gd name="T4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" h="41">
                    <a:moveTo>
                      <a:pt x="28" y="38"/>
                    </a:moveTo>
                    <a:cubicBezTo>
                      <a:pt x="26" y="39"/>
                      <a:pt x="25" y="40"/>
                      <a:pt x="23" y="40"/>
                    </a:cubicBezTo>
                    <a:cubicBezTo>
                      <a:pt x="21" y="41"/>
                      <a:pt x="19" y="41"/>
                      <a:pt x="17" y="41"/>
                    </a:cubicBezTo>
                    <a:cubicBezTo>
                      <a:pt x="15" y="41"/>
                      <a:pt x="13" y="40"/>
                      <a:pt x="11" y="40"/>
                    </a:cubicBezTo>
                    <a:cubicBezTo>
                      <a:pt x="8" y="39"/>
                      <a:pt x="7" y="38"/>
                      <a:pt x="5" y="36"/>
                    </a:cubicBezTo>
                    <a:cubicBezTo>
                      <a:pt x="3" y="35"/>
                      <a:pt x="2" y="32"/>
                      <a:pt x="1" y="30"/>
                    </a:cubicBezTo>
                    <a:cubicBezTo>
                      <a:pt x="0" y="27"/>
                      <a:pt x="0" y="24"/>
                      <a:pt x="0" y="20"/>
                    </a:cubicBezTo>
                    <a:cubicBezTo>
                      <a:pt x="0" y="17"/>
                      <a:pt x="0" y="13"/>
                      <a:pt x="1" y="11"/>
                    </a:cubicBezTo>
                    <a:cubicBezTo>
                      <a:pt x="2" y="8"/>
                      <a:pt x="4" y="6"/>
                      <a:pt x="5" y="4"/>
                    </a:cubicBezTo>
                    <a:cubicBezTo>
                      <a:pt x="7" y="3"/>
                      <a:pt x="9" y="2"/>
                      <a:pt x="11" y="1"/>
                    </a:cubicBezTo>
                    <a:cubicBezTo>
                      <a:pt x="13" y="0"/>
                      <a:pt x="15" y="0"/>
                      <a:pt x="17" y="0"/>
                    </a:cubicBezTo>
                    <a:cubicBezTo>
                      <a:pt x="20" y="0"/>
                      <a:pt x="22" y="0"/>
                      <a:pt x="23" y="0"/>
                    </a:cubicBezTo>
                    <a:cubicBezTo>
                      <a:pt x="25" y="1"/>
                      <a:pt x="26" y="1"/>
                      <a:pt x="27" y="2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7"/>
                      <a:pt x="22" y="7"/>
                    </a:cubicBezTo>
                    <a:cubicBezTo>
                      <a:pt x="21" y="7"/>
                      <a:pt x="20" y="7"/>
                      <a:pt x="18" y="7"/>
                    </a:cubicBezTo>
                    <a:cubicBezTo>
                      <a:pt x="15" y="7"/>
                      <a:pt x="13" y="8"/>
                      <a:pt x="11" y="10"/>
                    </a:cubicBezTo>
                    <a:cubicBezTo>
                      <a:pt x="9" y="12"/>
                      <a:pt x="8" y="16"/>
                      <a:pt x="8" y="20"/>
                    </a:cubicBezTo>
                    <a:cubicBezTo>
                      <a:pt x="8" y="22"/>
                      <a:pt x="8" y="24"/>
                      <a:pt x="8" y="26"/>
                    </a:cubicBezTo>
                    <a:cubicBezTo>
                      <a:pt x="9" y="28"/>
                      <a:pt x="10" y="29"/>
                      <a:pt x="11" y="30"/>
                    </a:cubicBezTo>
                    <a:cubicBezTo>
                      <a:pt x="11" y="31"/>
                      <a:pt x="13" y="32"/>
                      <a:pt x="14" y="33"/>
                    </a:cubicBezTo>
                    <a:cubicBezTo>
                      <a:pt x="15" y="34"/>
                      <a:pt x="17" y="34"/>
                      <a:pt x="19" y="34"/>
                    </a:cubicBezTo>
                    <a:cubicBezTo>
                      <a:pt x="20" y="34"/>
                      <a:pt x="22" y="34"/>
                      <a:pt x="23" y="33"/>
                    </a:cubicBezTo>
                    <a:cubicBezTo>
                      <a:pt x="24" y="33"/>
                      <a:pt x="25" y="33"/>
                      <a:pt x="26" y="32"/>
                    </a:cubicBezTo>
                    <a:lnTo>
                      <a:pt x="28" y="3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59" name="Freeform 987"/>
              <p:cNvSpPr>
                <a:spLocks/>
              </p:cNvSpPr>
              <p:nvPr/>
            </p:nvSpPr>
            <p:spPr bwMode="auto">
              <a:xfrm>
                <a:off x="6786474" y="4367212"/>
                <a:ext cx="96838" cy="153988"/>
              </a:xfrm>
              <a:custGeom>
                <a:avLst/>
                <a:gdLst>
                  <a:gd name="T0" fmla="*/ 19 w 26"/>
                  <a:gd name="T1" fmla="*/ 29 h 41"/>
                  <a:gd name="T2" fmla="*/ 17 w 26"/>
                  <a:gd name="T3" fmla="*/ 27 h 41"/>
                  <a:gd name="T4" fmla="*/ 14 w 26"/>
                  <a:gd name="T5" fmla="*/ 25 h 41"/>
                  <a:gd name="T6" fmla="*/ 10 w 26"/>
                  <a:gd name="T7" fmla="*/ 23 h 41"/>
                  <a:gd name="T8" fmla="*/ 6 w 26"/>
                  <a:gd name="T9" fmla="*/ 20 h 41"/>
                  <a:gd name="T10" fmla="*/ 2 w 26"/>
                  <a:gd name="T11" fmla="*/ 17 h 41"/>
                  <a:gd name="T12" fmla="*/ 1 w 26"/>
                  <a:gd name="T13" fmla="*/ 11 h 41"/>
                  <a:gd name="T14" fmla="*/ 2 w 26"/>
                  <a:gd name="T15" fmla="*/ 6 h 41"/>
                  <a:gd name="T16" fmla="*/ 5 w 26"/>
                  <a:gd name="T17" fmla="*/ 3 h 41"/>
                  <a:gd name="T18" fmla="*/ 9 w 26"/>
                  <a:gd name="T19" fmla="*/ 1 h 41"/>
                  <a:gd name="T20" fmla="*/ 14 w 26"/>
                  <a:gd name="T21" fmla="*/ 0 h 41"/>
                  <a:gd name="T22" fmla="*/ 21 w 26"/>
                  <a:gd name="T23" fmla="*/ 1 h 41"/>
                  <a:gd name="T24" fmla="*/ 26 w 26"/>
                  <a:gd name="T25" fmla="*/ 2 h 41"/>
                  <a:gd name="T26" fmla="*/ 23 w 26"/>
                  <a:gd name="T27" fmla="*/ 9 h 41"/>
                  <a:gd name="T28" fmla="*/ 19 w 26"/>
                  <a:gd name="T29" fmla="*/ 7 h 41"/>
                  <a:gd name="T30" fmla="*/ 14 w 26"/>
                  <a:gd name="T31" fmla="*/ 7 h 41"/>
                  <a:gd name="T32" fmla="*/ 10 w 26"/>
                  <a:gd name="T33" fmla="*/ 8 h 41"/>
                  <a:gd name="T34" fmla="*/ 9 w 26"/>
                  <a:gd name="T35" fmla="*/ 11 h 41"/>
                  <a:gd name="T36" fmla="*/ 10 w 26"/>
                  <a:gd name="T37" fmla="*/ 13 h 41"/>
                  <a:gd name="T38" fmla="*/ 13 w 26"/>
                  <a:gd name="T39" fmla="*/ 15 h 41"/>
                  <a:gd name="T40" fmla="*/ 18 w 26"/>
                  <a:gd name="T41" fmla="*/ 17 h 41"/>
                  <a:gd name="T42" fmla="*/ 22 w 26"/>
                  <a:gd name="T43" fmla="*/ 20 h 41"/>
                  <a:gd name="T44" fmla="*/ 25 w 26"/>
                  <a:gd name="T45" fmla="*/ 23 h 41"/>
                  <a:gd name="T46" fmla="*/ 26 w 26"/>
                  <a:gd name="T47" fmla="*/ 29 h 41"/>
                  <a:gd name="T48" fmla="*/ 25 w 26"/>
                  <a:gd name="T49" fmla="*/ 34 h 41"/>
                  <a:gd name="T50" fmla="*/ 23 w 26"/>
                  <a:gd name="T51" fmla="*/ 38 h 41"/>
                  <a:gd name="T52" fmla="*/ 18 w 26"/>
                  <a:gd name="T53" fmla="*/ 40 h 41"/>
                  <a:gd name="T54" fmla="*/ 12 w 26"/>
                  <a:gd name="T55" fmla="*/ 41 h 41"/>
                  <a:gd name="T56" fmla="*/ 5 w 26"/>
                  <a:gd name="T57" fmla="*/ 40 h 41"/>
                  <a:gd name="T58" fmla="*/ 0 w 26"/>
                  <a:gd name="T59" fmla="*/ 38 h 41"/>
                  <a:gd name="T60" fmla="*/ 3 w 26"/>
                  <a:gd name="T61" fmla="*/ 32 h 41"/>
                  <a:gd name="T62" fmla="*/ 4 w 26"/>
                  <a:gd name="T63" fmla="*/ 33 h 41"/>
                  <a:gd name="T64" fmla="*/ 6 w 26"/>
                  <a:gd name="T65" fmla="*/ 33 h 41"/>
                  <a:gd name="T66" fmla="*/ 9 w 26"/>
                  <a:gd name="T67" fmla="*/ 34 h 41"/>
                  <a:gd name="T68" fmla="*/ 12 w 26"/>
                  <a:gd name="T69" fmla="*/ 34 h 41"/>
                  <a:gd name="T70" fmla="*/ 17 w 26"/>
                  <a:gd name="T71" fmla="*/ 33 h 41"/>
                  <a:gd name="T72" fmla="*/ 19 w 26"/>
                  <a:gd name="T73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" h="41">
                    <a:moveTo>
                      <a:pt x="19" y="29"/>
                    </a:moveTo>
                    <a:cubicBezTo>
                      <a:pt x="19" y="28"/>
                      <a:pt x="18" y="27"/>
                      <a:pt x="17" y="27"/>
                    </a:cubicBezTo>
                    <a:cubicBezTo>
                      <a:pt x="17" y="26"/>
                      <a:pt x="16" y="25"/>
                      <a:pt x="14" y="25"/>
                    </a:cubicBezTo>
                    <a:cubicBezTo>
                      <a:pt x="13" y="24"/>
                      <a:pt x="11" y="23"/>
                      <a:pt x="10" y="23"/>
                    </a:cubicBezTo>
                    <a:cubicBezTo>
                      <a:pt x="8" y="22"/>
                      <a:pt x="7" y="21"/>
                      <a:pt x="6" y="20"/>
                    </a:cubicBezTo>
                    <a:cubicBezTo>
                      <a:pt x="4" y="19"/>
                      <a:pt x="3" y="18"/>
                      <a:pt x="2" y="17"/>
                    </a:cubicBezTo>
                    <a:cubicBezTo>
                      <a:pt x="1" y="15"/>
                      <a:pt x="1" y="13"/>
                      <a:pt x="1" y="11"/>
                    </a:cubicBezTo>
                    <a:cubicBezTo>
                      <a:pt x="1" y="9"/>
                      <a:pt x="1" y="8"/>
                      <a:pt x="2" y="6"/>
                    </a:cubicBezTo>
                    <a:cubicBezTo>
                      <a:pt x="3" y="5"/>
                      <a:pt x="3" y="4"/>
                      <a:pt x="5" y="3"/>
                    </a:cubicBezTo>
                    <a:cubicBezTo>
                      <a:pt x="6" y="2"/>
                      <a:pt x="7" y="1"/>
                      <a:pt x="9" y="1"/>
                    </a:cubicBezTo>
                    <a:cubicBezTo>
                      <a:pt x="10" y="0"/>
                      <a:pt x="12" y="0"/>
                      <a:pt x="14" y="0"/>
                    </a:cubicBezTo>
                    <a:cubicBezTo>
                      <a:pt x="16" y="0"/>
                      <a:pt x="19" y="0"/>
                      <a:pt x="21" y="1"/>
                    </a:cubicBezTo>
                    <a:cubicBezTo>
                      <a:pt x="23" y="1"/>
                      <a:pt x="24" y="2"/>
                      <a:pt x="26" y="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8"/>
                      <a:pt x="21" y="8"/>
                      <a:pt x="19" y="7"/>
                    </a:cubicBezTo>
                    <a:cubicBezTo>
                      <a:pt x="18" y="7"/>
                      <a:pt x="16" y="7"/>
                      <a:pt x="14" y="7"/>
                    </a:cubicBezTo>
                    <a:cubicBezTo>
                      <a:pt x="12" y="7"/>
                      <a:pt x="11" y="7"/>
                      <a:pt x="10" y="8"/>
                    </a:cubicBezTo>
                    <a:cubicBezTo>
                      <a:pt x="9" y="8"/>
                      <a:pt x="9" y="9"/>
                      <a:pt x="9" y="11"/>
                    </a:cubicBezTo>
                    <a:cubicBezTo>
                      <a:pt x="9" y="12"/>
                      <a:pt x="9" y="13"/>
                      <a:pt x="10" y="13"/>
                    </a:cubicBezTo>
                    <a:cubicBezTo>
                      <a:pt x="11" y="14"/>
                      <a:pt x="12" y="15"/>
                      <a:pt x="13" y="15"/>
                    </a:cubicBezTo>
                    <a:cubicBezTo>
                      <a:pt x="15" y="16"/>
                      <a:pt x="16" y="17"/>
                      <a:pt x="18" y="17"/>
                    </a:cubicBezTo>
                    <a:cubicBezTo>
                      <a:pt x="19" y="18"/>
                      <a:pt x="21" y="19"/>
                      <a:pt x="22" y="20"/>
                    </a:cubicBezTo>
                    <a:cubicBezTo>
                      <a:pt x="23" y="21"/>
                      <a:pt x="24" y="22"/>
                      <a:pt x="25" y="23"/>
                    </a:cubicBezTo>
                    <a:cubicBezTo>
                      <a:pt x="26" y="25"/>
                      <a:pt x="26" y="27"/>
                      <a:pt x="26" y="29"/>
                    </a:cubicBezTo>
                    <a:cubicBezTo>
                      <a:pt x="26" y="31"/>
                      <a:pt x="26" y="33"/>
                      <a:pt x="25" y="34"/>
                    </a:cubicBezTo>
                    <a:cubicBezTo>
                      <a:pt x="25" y="36"/>
                      <a:pt x="24" y="37"/>
                      <a:pt x="23" y="38"/>
                    </a:cubicBezTo>
                    <a:cubicBezTo>
                      <a:pt x="21" y="39"/>
                      <a:pt x="20" y="40"/>
                      <a:pt x="18" y="40"/>
                    </a:cubicBezTo>
                    <a:cubicBezTo>
                      <a:pt x="16" y="41"/>
                      <a:pt x="14" y="41"/>
                      <a:pt x="12" y="41"/>
                    </a:cubicBezTo>
                    <a:cubicBezTo>
                      <a:pt x="9" y="41"/>
                      <a:pt x="7" y="41"/>
                      <a:pt x="5" y="40"/>
                    </a:cubicBezTo>
                    <a:cubicBezTo>
                      <a:pt x="3" y="39"/>
                      <a:pt x="1" y="39"/>
                      <a:pt x="0" y="38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4" y="33"/>
                    </a:cubicBezTo>
                    <a:cubicBezTo>
                      <a:pt x="5" y="33"/>
                      <a:pt x="5" y="33"/>
                      <a:pt x="6" y="33"/>
                    </a:cubicBezTo>
                    <a:cubicBezTo>
                      <a:pt x="7" y="34"/>
                      <a:pt x="8" y="34"/>
                      <a:pt x="9" y="34"/>
                    </a:cubicBezTo>
                    <a:cubicBezTo>
                      <a:pt x="10" y="34"/>
                      <a:pt x="11" y="34"/>
                      <a:pt x="12" y="34"/>
                    </a:cubicBezTo>
                    <a:cubicBezTo>
                      <a:pt x="14" y="34"/>
                      <a:pt x="16" y="34"/>
                      <a:pt x="17" y="33"/>
                    </a:cubicBezTo>
                    <a:cubicBezTo>
                      <a:pt x="18" y="32"/>
                      <a:pt x="19" y="31"/>
                      <a:pt x="19" y="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5037252" y="4667005"/>
              <a:ext cx="10009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srgbClr val="FFFFFF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数据分析</a:t>
              </a:r>
              <a:endParaRPr lang="zh-CN" altLang="en-US" sz="1400" b="1" dirty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4" name="直接连接符 63"/>
            <p:cNvCxnSpPr>
              <a:stCxn id="62" idx="3"/>
              <a:endCxn id="62" idx="3"/>
            </p:cNvCxnSpPr>
            <p:nvPr/>
          </p:nvCxnSpPr>
          <p:spPr>
            <a:xfrm>
              <a:off x="6038225" y="4820894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6021753" y="4730250"/>
              <a:ext cx="0" cy="17518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椭圆 68"/>
          <p:cNvSpPr/>
          <p:nvPr/>
        </p:nvSpPr>
        <p:spPr>
          <a:xfrm>
            <a:off x="4347430" y="1390147"/>
            <a:ext cx="3700337" cy="3700337"/>
          </a:xfrm>
          <a:prstGeom prst="ellipse">
            <a:avLst/>
          </a:prstGeom>
          <a:noFill/>
          <a:ln>
            <a:solidFill>
              <a:schemeClr val="bg1">
                <a:lumMod val="50000"/>
                <a:alpha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591458" y="2851551"/>
            <a:ext cx="1199080" cy="777530"/>
            <a:chOff x="3591458" y="2851551"/>
            <a:chExt cx="1199080" cy="777530"/>
          </a:xfrm>
        </p:grpSpPr>
        <p:sp>
          <p:nvSpPr>
            <p:cNvPr id="74" name="任意多边形 73"/>
            <p:cNvSpPr/>
            <p:nvPr/>
          </p:nvSpPr>
          <p:spPr>
            <a:xfrm>
              <a:off x="3591458" y="2851551"/>
              <a:ext cx="1199080" cy="777530"/>
            </a:xfrm>
            <a:custGeom>
              <a:avLst/>
              <a:gdLst>
                <a:gd name="connsiteX0" fmla="*/ 1023003 w 2598960"/>
                <a:gd name="connsiteY0" fmla="*/ 754 h 1676807"/>
                <a:gd name="connsiteX1" fmla="*/ 1432819 w 2598960"/>
                <a:gd name="connsiteY1" fmla="*/ 197788 h 1676807"/>
                <a:gd name="connsiteX2" fmla="*/ 1527192 w 2598960"/>
                <a:gd name="connsiteY2" fmla="*/ 348441 h 1676807"/>
                <a:gd name="connsiteX3" fmla="*/ 1538756 w 2598960"/>
                <a:gd name="connsiteY3" fmla="*/ 382585 h 1676807"/>
                <a:gd name="connsiteX4" fmla="*/ 1608309 w 2598960"/>
                <a:gd name="connsiteY4" fmla="*/ 344833 h 1676807"/>
                <a:gd name="connsiteX5" fmla="*/ 1794892 w 2598960"/>
                <a:gd name="connsiteY5" fmla="*/ 307164 h 1676807"/>
                <a:gd name="connsiteX6" fmla="*/ 2274237 w 2598960"/>
                <a:gd name="connsiteY6" fmla="*/ 786509 h 1676807"/>
                <a:gd name="connsiteX7" fmla="*/ 2269992 w 2598960"/>
                <a:gd name="connsiteY7" fmla="*/ 828616 h 1676807"/>
                <a:gd name="connsiteX8" fmla="*/ 2335847 w 2598960"/>
                <a:gd name="connsiteY8" fmla="*/ 849059 h 1676807"/>
                <a:gd name="connsiteX9" fmla="*/ 2598960 w 2598960"/>
                <a:gd name="connsiteY9" fmla="*/ 1246005 h 1676807"/>
                <a:gd name="connsiteX10" fmla="*/ 2168159 w 2598960"/>
                <a:gd name="connsiteY10" fmla="*/ 1676806 h 1676807"/>
                <a:gd name="connsiteX11" fmla="*/ 2081338 w 2598960"/>
                <a:gd name="connsiteY11" fmla="*/ 1668054 h 1676807"/>
                <a:gd name="connsiteX12" fmla="*/ 2073961 w 2598960"/>
                <a:gd name="connsiteY12" fmla="*/ 1665764 h 1676807"/>
                <a:gd name="connsiteX13" fmla="*/ 2073961 w 2598960"/>
                <a:gd name="connsiteY13" fmla="*/ 1676806 h 1676807"/>
                <a:gd name="connsiteX14" fmla="*/ 467411 w 2598960"/>
                <a:gd name="connsiteY14" fmla="*/ 1676806 h 1676807"/>
                <a:gd name="connsiteX15" fmla="*/ 467411 w 2598960"/>
                <a:gd name="connsiteY15" fmla="*/ 1672991 h 1676807"/>
                <a:gd name="connsiteX16" fmla="*/ 430801 w 2598960"/>
                <a:gd name="connsiteY16" fmla="*/ 1676807 h 1676807"/>
                <a:gd name="connsiteX17" fmla="*/ 0 w 2598960"/>
                <a:gd name="connsiteY17" fmla="*/ 1231374 h 1676807"/>
                <a:gd name="connsiteX18" fmla="*/ 343979 w 2598960"/>
                <a:gd name="connsiteY18" fmla="*/ 794991 h 1676807"/>
                <a:gd name="connsiteX19" fmla="*/ 389137 w 2598960"/>
                <a:gd name="connsiteY19" fmla="*/ 790284 h 1676807"/>
                <a:gd name="connsiteX20" fmla="*/ 367867 w 2598960"/>
                <a:gd name="connsiteY20" fmla="*/ 686165 h 1676807"/>
                <a:gd name="connsiteX21" fmla="*/ 581589 w 2598960"/>
                <a:gd name="connsiteY21" fmla="*/ 155332 h 1676807"/>
                <a:gd name="connsiteX22" fmla="*/ 1023003 w 2598960"/>
                <a:gd name="connsiteY22" fmla="*/ 754 h 1676807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2073961 w 2598960"/>
                <a:gd name="connsiteY12" fmla="*/ 1676806 h 1705273"/>
                <a:gd name="connsiteX13" fmla="*/ 467411 w 2598960"/>
                <a:gd name="connsiteY13" fmla="*/ 1676806 h 1705273"/>
                <a:gd name="connsiteX14" fmla="*/ 467411 w 2598960"/>
                <a:gd name="connsiteY14" fmla="*/ 1672991 h 1705273"/>
                <a:gd name="connsiteX15" fmla="*/ 430801 w 2598960"/>
                <a:gd name="connsiteY15" fmla="*/ 1676807 h 1705273"/>
                <a:gd name="connsiteX16" fmla="*/ 0 w 2598960"/>
                <a:gd name="connsiteY16" fmla="*/ 1231374 h 1705273"/>
                <a:gd name="connsiteX17" fmla="*/ 343979 w 2598960"/>
                <a:gd name="connsiteY17" fmla="*/ 794991 h 1705273"/>
                <a:gd name="connsiteX18" fmla="*/ 389137 w 2598960"/>
                <a:gd name="connsiteY18" fmla="*/ 790284 h 1705273"/>
                <a:gd name="connsiteX19" fmla="*/ 367867 w 2598960"/>
                <a:gd name="connsiteY19" fmla="*/ 686165 h 1705273"/>
                <a:gd name="connsiteX20" fmla="*/ 581589 w 2598960"/>
                <a:gd name="connsiteY20" fmla="*/ 155332 h 1705273"/>
                <a:gd name="connsiteX21" fmla="*/ 1023003 w 2598960"/>
                <a:gd name="connsiteY21" fmla="*/ 754 h 1705273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467411 w 2598960"/>
                <a:gd name="connsiteY12" fmla="*/ 1676806 h 1705273"/>
                <a:gd name="connsiteX13" fmla="*/ 467411 w 2598960"/>
                <a:gd name="connsiteY13" fmla="*/ 1672991 h 1705273"/>
                <a:gd name="connsiteX14" fmla="*/ 430801 w 2598960"/>
                <a:gd name="connsiteY14" fmla="*/ 1676807 h 1705273"/>
                <a:gd name="connsiteX15" fmla="*/ 0 w 2598960"/>
                <a:gd name="connsiteY15" fmla="*/ 1231374 h 1705273"/>
                <a:gd name="connsiteX16" fmla="*/ 343979 w 2598960"/>
                <a:gd name="connsiteY16" fmla="*/ 794991 h 1705273"/>
                <a:gd name="connsiteX17" fmla="*/ 389137 w 2598960"/>
                <a:gd name="connsiteY17" fmla="*/ 790284 h 1705273"/>
                <a:gd name="connsiteX18" fmla="*/ 367867 w 2598960"/>
                <a:gd name="connsiteY18" fmla="*/ 686165 h 1705273"/>
                <a:gd name="connsiteX19" fmla="*/ 581589 w 2598960"/>
                <a:gd name="connsiteY19" fmla="*/ 155332 h 1705273"/>
                <a:gd name="connsiteX20" fmla="*/ 1023003 w 2598960"/>
                <a:gd name="connsiteY20" fmla="*/ 754 h 1705273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67411 w 2598960"/>
                <a:gd name="connsiteY12" fmla="*/ 1672991 h 1708858"/>
                <a:gd name="connsiteX13" fmla="*/ 430801 w 2598960"/>
                <a:gd name="connsiteY13" fmla="*/ 1676807 h 1708858"/>
                <a:gd name="connsiteX14" fmla="*/ 0 w 2598960"/>
                <a:gd name="connsiteY14" fmla="*/ 1231374 h 1708858"/>
                <a:gd name="connsiteX15" fmla="*/ 343979 w 2598960"/>
                <a:gd name="connsiteY15" fmla="*/ 794991 h 1708858"/>
                <a:gd name="connsiteX16" fmla="*/ 389137 w 2598960"/>
                <a:gd name="connsiteY16" fmla="*/ 790284 h 1708858"/>
                <a:gd name="connsiteX17" fmla="*/ 367867 w 2598960"/>
                <a:gd name="connsiteY17" fmla="*/ 686165 h 1708858"/>
                <a:gd name="connsiteX18" fmla="*/ 581589 w 2598960"/>
                <a:gd name="connsiteY18" fmla="*/ 155332 h 1708858"/>
                <a:gd name="connsiteX19" fmla="*/ 1023003 w 2598960"/>
                <a:gd name="connsiteY19" fmla="*/ 754 h 1708858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30801 w 2598960"/>
                <a:gd name="connsiteY12" fmla="*/ 1676807 h 1708858"/>
                <a:gd name="connsiteX13" fmla="*/ 0 w 2598960"/>
                <a:gd name="connsiteY13" fmla="*/ 1231374 h 1708858"/>
                <a:gd name="connsiteX14" fmla="*/ 343979 w 2598960"/>
                <a:gd name="connsiteY14" fmla="*/ 794991 h 1708858"/>
                <a:gd name="connsiteX15" fmla="*/ 389137 w 2598960"/>
                <a:gd name="connsiteY15" fmla="*/ 790284 h 1708858"/>
                <a:gd name="connsiteX16" fmla="*/ 367867 w 2598960"/>
                <a:gd name="connsiteY16" fmla="*/ 686165 h 1708858"/>
                <a:gd name="connsiteX17" fmla="*/ 581589 w 2598960"/>
                <a:gd name="connsiteY17" fmla="*/ 155332 h 1708858"/>
                <a:gd name="connsiteX18" fmla="*/ 1023003 w 2598960"/>
                <a:gd name="connsiteY18" fmla="*/ 754 h 1708858"/>
                <a:gd name="connsiteX0" fmla="*/ 1023003 w 2598960"/>
                <a:gd name="connsiteY0" fmla="*/ 754 h 1731574"/>
                <a:gd name="connsiteX1" fmla="*/ 1432819 w 2598960"/>
                <a:gd name="connsiteY1" fmla="*/ 197788 h 1731574"/>
                <a:gd name="connsiteX2" fmla="*/ 1527192 w 2598960"/>
                <a:gd name="connsiteY2" fmla="*/ 348441 h 1731574"/>
                <a:gd name="connsiteX3" fmla="*/ 1538756 w 2598960"/>
                <a:gd name="connsiteY3" fmla="*/ 382585 h 1731574"/>
                <a:gd name="connsiteX4" fmla="*/ 1608309 w 2598960"/>
                <a:gd name="connsiteY4" fmla="*/ 344833 h 1731574"/>
                <a:gd name="connsiteX5" fmla="*/ 1794892 w 2598960"/>
                <a:gd name="connsiteY5" fmla="*/ 307164 h 1731574"/>
                <a:gd name="connsiteX6" fmla="*/ 2274237 w 2598960"/>
                <a:gd name="connsiteY6" fmla="*/ 786509 h 1731574"/>
                <a:gd name="connsiteX7" fmla="*/ 2269992 w 2598960"/>
                <a:gd name="connsiteY7" fmla="*/ 828616 h 1731574"/>
                <a:gd name="connsiteX8" fmla="*/ 2335847 w 2598960"/>
                <a:gd name="connsiteY8" fmla="*/ 849059 h 1731574"/>
                <a:gd name="connsiteX9" fmla="*/ 2598960 w 2598960"/>
                <a:gd name="connsiteY9" fmla="*/ 1246005 h 1731574"/>
                <a:gd name="connsiteX10" fmla="*/ 2168159 w 2598960"/>
                <a:gd name="connsiteY10" fmla="*/ 1676806 h 1731574"/>
                <a:gd name="connsiteX11" fmla="*/ 430801 w 2598960"/>
                <a:gd name="connsiteY11" fmla="*/ 1676807 h 1731574"/>
                <a:gd name="connsiteX12" fmla="*/ 0 w 2598960"/>
                <a:gd name="connsiteY12" fmla="*/ 1231374 h 1731574"/>
                <a:gd name="connsiteX13" fmla="*/ 343979 w 2598960"/>
                <a:gd name="connsiteY13" fmla="*/ 794991 h 1731574"/>
                <a:gd name="connsiteX14" fmla="*/ 389137 w 2598960"/>
                <a:gd name="connsiteY14" fmla="*/ 790284 h 1731574"/>
                <a:gd name="connsiteX15" fmla="*/ 367867 w 2598960"/>
                <a:gd name="connsiteY15" fmla="*/ 686165 h 1731574"/>
                <a:gd name="connsiteX16" fmla="*/ 581589 w 2598960"/>
                <a:gd name="connsiteY16" fmla="*/ 155332 h 1731574"/>
                <a:gd name="connsiteX17" fmla="*/ 1023003 w 2598960"/>
                <a:gd name="connsiteY17" fmla="*/ 754 h 1731574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98960" h="1685265">
                  <a:moveTo>
                    <a:pt x="1023003" y="754"/>
                  </a:moveTo>
                  <a:cubicBezTo>
                    <a:pt x="1177046" y="8437"/>
                    <a:pt x="1325822" y="74722"/>
                    <a:pt x="1432819" y="197788"/>
                  </a:cubicBezTo>
                  <a:cubicBezTo>
                    <a:pt x="1472943" y="243937"/>
                    <a:pt x="1504343" y="294795"/>
                    <a:pt x="1527192" y="348441"/>
                  </a:cubicBezTo>
                  <a:lnTo>
                    <a:pt x="1538756" y="382585"/>
                  </a:lnTo>
                  <a:lnTo>
                    <a:pt x="1608309" y="344833"/>
                  </a:lnTo>
                  <a:cubicBezTo>
                    <a:pt x="1665657" y="320577"/>
                    <a:pt x="1728708" y="307164"/>
                    <a:pt x="1794892" y="307164"/>
                  </a:cubicBezTo>
                  <a:cubicBezTo>
                    <a:pt x="2059627" y="307164"/>
                    <a:pt x="2274237" y="521774"/>
                    <a:pt x="2274237" y="786509"/>
                  </a:cubicBezTo>
                  <a:lnTo>
                    <a:pt x="2269992" y="828616"/>
                  </a:lnTo>
                  <a:lnTo>
                    <a:pt x="2335847" y="849059"/>
                  </a:lnTo>
                  <a:cubicBezTo>
                    <a:pt x="2490467" y="914458"/>
                    <a:pt x="2598960" y="1067561"/>
                    <a:pt x="2598960" y="1246005"/>
                  </a:cubicBezTo>
                  <a:cubicBezTo>
                    <a:pt x="2598960" y="1388680"/>
                    <a:pt x="2551744" y="1668506"/>
                    <a:pt x="2168159" y="1676806"/>
                  </a:cubicBezTo>
                  <a:cubicBezTo>
                    <a:pt x="1784574" y="1685106"/>
                    <a:pt x="1195386" y="1690721"/>
                    <a:pt x="430801" y="1676807"/>
                  </a:cubicBezTo>
                  <a:cubicBezTo>
                    <a:pt x="192876" y="1676807"/>
                    <a:pt x="0" y="1477380"/>
                    <a:pt x="0" y="1231374"/>
                  </a:cubicBezTo>
                  <a:cubicBezTo>
                    <a:pt x="0" y="1016119"/>
                    <a:pt x="147670" y="836526"/>
                    <a:pt x="343979" y="794991"/>
                  </a:cubicBezTo>
                  <a:lnTo>
                    <a:pt x="389137" y="790284"/>
                  </a:lnTo>
                  <a:lnTo>
                    <a:pt x="367867" y="686165"/>
                  </a:lnTo>
                  <a:cubicBezTo>
                    <a:pt x="348139" y="495159"/>
                    <a:pt x="421510" y="294510"/>
                    <a:pt x="581589" y="155332"/>
                  </a:cubicBezTo>
                  <a:cubicBezTo>
                    <a:pt x="709652" y="43990"/>
                    <a:pt x="868961" y="-6929"/>
                    <a:pt x="1023003" y="754"/>
                  </a:cubicBezTo>
                  <a:close/>
                </a:path>
              </a:pathLst>
            </a:custGeom>
            <a:pattFill prst="dkDnDiag">
              <a:fgClr>
                <a:srgbClr val="F5F5F5"/>
              </a:fgClr>
              <a:bgClr>
                <a:srgbClr val="FBFBFB"/>
              </a:bgClr>
            </a:patt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4E4E4"/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sx="99000" sy="99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031976" y="3129660"/>
              <a:ext cx="279940" cy="278459"/>
              <a:chOff x="4458126" y="6053763"/>
              <a:chExt cx="409860" cy="407692"/>
            </a:xfrm>
            <a:solidFill>
              <a:schemeClr val="accent2"/>
            </a:solidFill>
            <a:effectLst>
              <a:reflection blurRad="6350" stA="52000" endA="300" endPos="30000" dir="5400000" sy="-100000" algn="bl" rotWithShape="0"/>
            </a:effectLst>
          </p:grpSpPr>
          <p:sp>
            <p:nvSpPr>
              <p:cNvPr id="78" name="Freeform 187"/>
              <p:cNvSpPr>
                <a:spLocks/>
              </p:cNvSpPr>
              <p:nvPr/>
            </p:nvSpPr>
            <p:spPr bwMode="auto">
              <a:xfrm>
                <a:off x="4570892" y="6295559"/>
                <a:ext cx="279745" cy="165896"/>
              </a:xfrm>
              <a:custGeom>
                <a:avLst/>
                <a:gdLst>
                  <a:gd name="T0" fmla="*/ 76 w 109"/>
                  <a:gd name="T1" fmla="*/ 0 h 65"/>
                  <a:gd name="T2" fmla="*/ 54 w 109"/>
                  <a:gd name="T3" fmla="*/ 0 h 65"/>
                  <a:gd name="T4" fmla="*/ 69 w 109"/>
                  <a:gd name="T5" fmla="*/ 17 h 65"/>
                  <a:gd name="T6" fmla="*/ 76 w 109"/>
                  <a:gd name="T7" fmla="*/ 17 h 65"/>
                  <a:gd name="T8" fmla="*/ 91 w 109"/>
                  <a:gd name="T9" fmla="*/ 32 h 65"/>
                  <a:gd name="T10" fmla="*/ 76 w 109"/>
                  <a:gd name="T11" fmla="*/ 48 h 65"/>
                  <a:gd name="T12" fmla="*/ 32 w 109"/>
                  <a:gd name="T13" fmla="*/ 48 h 65"/>
                  <a:gd name="T14" fmla="*/ 17 w 109"/>
                  <a:gd name="T15" fmla="*/ 32 h 65"/>
                  <a:gd name="T16" fmla="*/ 20 w 109"/>
                  <a:gd name="T17" fmla="*/ 24 h 65"/>
                  <a:gd name="T18" fmla="*/ 1 w 109"/>
                  <a:gd name="T19" fmla="*/ 24 h 65"/>
                  <a:gd name="T20" fmla="*/ 0 w 109"/>
                  <a:gd name="T21" fmla="*/ 32 h 65"/>
                  <a:gd name="T22" fmla="*/ 32 w 109"/>
                  <a:gd name="T23" fmla="*/ 65 h 65"/>
                  <a:gd name="T24" fmla="*/ 76 w 109"/>
                  <a:gd name="T25" fmla="*/ 65 h 65"/>
                  <a:gd name="T26" fmla="*/ 109 w 109"/>
                  <a:gd name="T27" fmla="*/ 32 h 65"/>
                  <a:gd name="T28" fmla="*/ 76 w 109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65">
                    <a:moveTo>
                      <a:pt x="7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61" y="4"/>
                      <a:pt x="66" y="10"/>
                      <a:pt x="69" y="17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85" y="17"/>
                      <a:pt x="91" y="24"/>
                      <a:pt x="91" y="32"/>
                    </a:cubicBezTo>
                    <a:cubicBezTo>
                      <a:pt x="91" y="41"/>
                      <a:pt x="85" y="48"/>
                      <a:pt x="76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4" y="48"/>
                      <a:pt x="17" y="41"/>
                      <a:pt x="17" y="32"/>
                    </a:cubicBezTo>
                    <a:cubicBezTo>
                      <a:pt x="17" y="29"/>
                      <a:pt x="18" y="26"/>
                      <a:pt x="2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7"/>
                      <a:pt x="0" y="30"/>
                      <a:pt x="0" y="32"/>
                    </a:cubicBezTo>
                    <a:cubicBezTo>
                      <a:pt x="0" y="50"/>
                      <a:pt x="14" y="65"/>
                      <a:pt x="32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94" y="65"/>
                      <a:pt x="109" y="50"/>
                      <a:pt x="109" y="32"/>
                    </a:cubicBezTo>
                    <a:cubicBezTo>
                      <a:pt x="109" y="15"/>
                      <a:pt x="94" y="0"/>
                      <a:pt x="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79" name="Freeform 188"/>
              <p:cNvSpPr>
                <a:spLocks/>
              </p:cNvSpPr>
              <p:nvPr/>
            </p:nvSpPr>
            <p:spPr bwMode="auto">
              <a:xfrm>
                <a:off x="4458126" y="6295559"/>
                <a:ext cx="279745" cy="165896"/>
              </a:xfrm>
              <a:custGeom>
                <a:avLst/>
                <a:gdLst>
                  <a:gd name="T0" fmla="*/ 41 w 109"/>
                  <a:gd name="T1" fmla="*/ 48 h 65"/>
                  <a:gd name="T2" fmla="*/ 33 w 109"/>
                  <a:gd name="T3" fmla="*/ 48 h 65"/>
                  <a:gd name="T4" fmla="*/ 18 w 109"/>
                  <a:gd name="T5" fmla="*/ 32 h 65"/>
                  <a:gd name="T6" fmla="*/ 33 w 109"/>
                  <a:gd name="T7" fmla="*/ 17 h 65"/>
                  <a:gd name="T8" fmla="*/ 37 w 109"/>
                  <a:gd name="T9" fmla="*/ 17 h 65"/>
                  <a:gd name="T10" fmla="*/ 77 w 109"/>
                  <a:gd name="T11" fmla="*/ 17 h 65"/>
                  <a:gd name="T12" fmla="*/ 92 w 109"/>
                  <a:gd name="T13" fmla="*/ 32 h 65"/>
                  <a:gd name="T14" fmla="*/ 92 w 109"/>
                  <a:gd name="T15" fmla="*/ 35 h 65"/>
                  <a:gd name="T16" fmla="*/ 89 w 109"/>
                  <a:gd name="T17" fmla="*/ 42 h 65"/>
                  <a:gd name="T18" fmla="*/ 108 w 109"/>
                  <a:gd name="T19" fmla="*/ 42 h 65"/>
                  <a:gd name="T20" fmla="*/ 109 w 109"/>
                  <a:gd name="T21" fmla="*/ 35 h 65"/>
                  <a:gd name="T22" fmla="*/ 109 w 109"/>
                  <a:gd name="T23" fmla="*/ 35 h 65"/>
                  <a:gd name="T24" fmla="*/ 109 w 109"/>
                  <a:gd name="T25" fmla="*/ 32 h 65"/>
                  <a:gd name="T26" fmla="*/ 77 w 109"/>
                  <a:gd name="T27" fmla="*/ 0 h 65"/>
                  <a:gd name="T28" fmla="*/ 37 w 109"/>
                  <a:gd name="T29" fmla="*/ 0 h 65"/>
                  <a:gd name="T30" fmla="*/ 33 w 109"/>
                  <a:gd name="T31" fmla="*/ 0 h 65"/>
                  <a:gd name="T32" fmla="*/ 0 w 109"/>
                  <a:gd name="T33" fmla="*/ 32 h 65"/>
                  <a:gd name="T34" fmla="*/ 33 w 109"/>
                  <a:gd name="T35" fmla="*/ 65 h 65"/>
                  <a:gd name="T36" fmla="*/ 56 w 109"/>
                  <a:gd name="T37" fmla="*/ 65 h 65"/>
                  <a:gd name="T38" fmla="*/ 41 w 109"/>
                  <a:gd name="T39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9" h="65">
                    <a:moveTo>
                      <a:pt x="41" y="48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24" y="48"/>
                      <a:pt x="18" y="41"/>
                      <a:pt x="18" y="32"/>
                    </a:cubicBezTo>
                    <a:cubicBezTo>
                      <a:pt x="18" y="24"/>
                      <a:pt x="24" y="17"/>
                      <a:pt x="33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85" y="17"/>
                      <a:pt x="92" y="24"/>
                      <a:pt x="92" y="32"/>
                    </a:cubicBezTo>
                    <a:cubicBezTo>
                      <a:pt x="92" y="33"/>
                      <a:pt x="92" y="34"/>
                      <a:pt x="92" y="35"/>
                    </a:cubicBezTo>
                    <a:cubicBezTo>
                      <a:pt x="91" y="38"/>
                      <a:pt x="90" y="40"/>
                      <a:pt x="89" y="4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8" y="40"/>
                      <a:pt x="109" y="38"/>
                      <a:pt x="109" y="35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4"/>
                      <a:pt x="109" y="33"/>
                      <a:pt x="109" y="32"/>
                    </a:cubicBezTo>
                    <a:cubicBezTo>
                      <a:pt x="109" y="15"/>
                      <a:pt x="95" y="0"/>
                      <a:pt x="7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3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0" y="61"/>
                      <a:pt x="44" y="55"/>
                      <a:pt x="4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0" name="Freeform 189"/>
              <p:cNvSpPr>
                <a:spLocks noEditPoints="1"/>
              </p:cNvSpPr>
              <p:nvPr/>
            </p:nvSpPr>
            <p:spPr bwMode="auto">
              <a:xfrm>
                <a:off x="4552458" y="6053763"/>
                <a:ext cx="202761" cy="204930"/>
              </a:xfrm>
              <a:custGeom>
                <a:avLst/>
                <a:gdLst>
                  <a:gd name="T0" fmla="*/ 40 w 79"/>
                  <a:gd name="T1" fmla="*/ 0 h 80"/>
                  <a:gd name="T2" fmla="*/ 0 w 79"/>
                  <a:gd name="T3" fmla="*/ 40 h 80"/>
                  <a:gd name="T4" fmla="*/ 40 w 79"/>
                  <a:gd name="T5" fmla="*/ 80 h 80"/>
                  <a:gd name="T6" fmla="*/ 79 w 79"/>
                  <a:gd name="T7" fmla="*/ 40 h 80"/>
                  <a:gd name="T8" fmla="*/ 40 w 79"/>
                  <a:gd name="T9" fmla="*/ 0 h 80"/>
                  <a:gd name="T10" fmla="*/ 63 w 79"/>
                  <a:gd name="T11" fmla="*/ 46 h 80"/>
                  <a:gd name="T12" fmla="*/ 46 w 79"/>
                  <a:gd name="T13" fmla="*/ 46 h 80"/>
                  <a:gd name="T14" fmla="*/ 46 w 79"/>
                  <a:gd name="T15" fmla="*/ 63 h 80"/>
                  <a:gd name="T16" fmla="*/ 33 w 79"/>
                  <a:gd name="T17" fmla="*/ 63 h 80"/>
                  <a:gd name="T18" fmla="*/ 33 w 79"/>
                  <a:gd name="T19" fmla="*/ 46 h 80"/>
                  <a:gd name="T20" fmla="*/ 17 w 79"/>
                  <a:gd name="T21" fmla="*/ 46 h 80"/>
                  <a:gd name="T22" fmla="*/ 17 w 79"/>
                  <a:gd name="T23" fmla="*/ 34 h 80"/>
                  <a:gd name="T24" fmla="*/ 33 w 79"/>
                  <a:gd name="T25" fmla="*/ 34 h 80"/>
                  <a:gd name="T26" fmla="*/ 33 w 79"/>
                  <a:gd name="T27" fmla="*/ 17 h 80"/>
                  <a:gd name="T28" fmla="*/ 46 w 79"/>
                  <a:gd name="T29" fmla="*/ 17 h 80"/>
                  <a:gd name="T30" fmla="*/ 46 w 79"/>
                  <a:gd name="T31" fmla="*/ 34 h 80"/>
                  <a:gd name="T32" fmla="*/ 63 w 79"/>
                  <a:gd name="T33" fmla="*/ 34 h 80"/>
                  <a:gd name="T34" fmla="*/ 63 w 79"/>
                  <a:gd name="T35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79" y="62"/>
                      <a:pt x="79" y="40"/>
                    </a:cubicBezTo>
                    <a:cubicBezTo>
                      <a:pt x="79" y="18"/>
                      <a:pt x="62" y="0"/>
                      <a:pt x="40" y="0"/>
                    </a:cubicBezTo>
                    <a:close/>
                    <a:moveTo>
                      <a:pt x="63" y="46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63" y="34"/>
                      <a:pt x="63" y="34"/>
                      <a:pt x="63" y="34"/>
                    </a:cubicBezTo>
                    <a:lnTo>
                      <a:pt x="6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1" name="Rectangle 190"/>
              <p:cNvSpPr>
                <a:spLocks noChangeArrowheads="1"/>
              </p:cNvSpPr>
              <p:nvPr/>
            </p:nvSpPr>
            <p:spPr bwMode="auto">
              <a:xfrm>
                <a:off x="4801844" y="6162191"/>
                <a:ext cx="30360" cy="1019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2" name="Rectangle 191"/>
              <p:cNvSpPr>
                <a:spLocks noChangeArrowheads="1"/>
              </p:cNvSpPr>
              <p:nvPr/>
            </p:nvSpPr>
            <p:spPr bwMode="auto">
              <a:xfrm>
                <a:off x="4766063" y="6197973"/>
                <a:ext cx="101923" cy="303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3" name="Rectangle 192"/>
              <p:cNvSpPr>
                <a:spLocks noChangeArrowheads="1"/>
              </p:cNvSpPr>
              <p:nvPr/>
            </p:nvSpPr>
            <p:spPr bwMode="auto">
              <a:xfrm>
                <a:off x="4480896" y="6192551"/>
                <a:ext cx="18433" cy="6180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4" name="Rectangle 193"/>
              <p:cNvSpPr>
                <a:spLocks noChangeArrowheads="1"/>
              </p:cNvSpPr>
              <p:nvPr/>
            </p:nvSpPr>
            <p:spPr bwMode="auto">
              <a:xfrm>
                <a:off x="4460295" y="6213153"/>
                <a:ext cx="61805" cy="1734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604658" y="2851551"/>
            <a:ext cx="1199080" cy="777530"/>
            <a:chOff x="7604658" y="2851551"/>
            <a:chExt cx="1199080" cy="777530"/>
          </a:xfrm>
        </p:grpSpPr>
        <p:sp>
          <p:nvSpPr>
            <p:cNvPr id="71" name="任意多边形 70"/>
            <p:cNvSpPr/>
            <p:nvPr/>
          </p:nvSpPr>
          <p:spPr>
            <a:xfrm>
              <a:off x="7604658" y="2851551"/>
              <a:ext cx="1199080" cy="777530"/>
            </a:xfrm>
            <a:custGeom>
              <a:avLst/>
              <a:gdLst>
                <a:gd name="connsiteX0" fmla="*/ 1023003 w 2598960"/>
                <a:gd name="connsiteY0" fmla="*/ 754 h 1676807"/>
                <a:gd name="connsiteX1" fmla="*/ 1432819 w 2598960"/>
                <a:gd name="connsiteY1" fmla="*/ 197788 h 1676807"/>
                <a:gd name="connsiteX2" fmla="*/ 1527192 w 2598960"/>
                <a:gd name="connsiteY2" fmla="*/ 348441 h 1676807"/>
                <a:gd name="connsiteX3" fmla="*/ 1538756 w 2598960"/>
                <a:gd name="connsiteY3" fmla="*/ 382585 h 1676807"/>
                <a:gd name="connsiteX4" fmla="*/ 1608309 w 2598960"/>
                <a:gd name="connsiteY4" fmla="*/ 344833 h 1676807"/>
                <a:gd name="connsiteX5" fmla="*/ 1794892 w 2598960"/>
                <a:gd name="connsiteY5" fmla="*/ 307164 h 1676807"/>
                <a:gd name="connsiteX6" fmla="*/ 2274237 w 2598960"/>
                <a:gd name="connsiteY6" fmla="*/ 786509 h 1676807"/>
                <a:gd name="connsiteX7" fmla="*/ 2269992 w 2598960"/>
                <a:gd name="connsiteY7" fmla="*/ 828616 h 1676807"/>
                <a:gd name="connsiteX8" fmla="*/ 2335847 w 2598960"/>
                <a:gd name="connsiteY8" fmla="*/ 849059 h 1676807"/>
                <a:gd name="connsiteX9" fmla="*/ 2598960 w 2598960"/>
                <a:gd name="connsiteY9" fmla="*/ 1246005 h 1676807"/>
                <a:gd name="connsiteX10" fmla="*/ 2168159 w 2598960"/>
                <a:gd name="connsiteY10" fmla="*/ 1676806 h 1676807"/>
                <a:gd name="connsiteX11" fmla="*/ 2081338 w 2598960"/>
                <a:gd name="connsiteY11" fmla="*/ 1668054 h 1676807"/>
                <a:gd name="connsiteX12" fmla="*/ 2073961 w 2598960"/>
                <a:gd name="connsiteY12" fmla="*/ 1665764 h 1676807"/>
                <a:gd name="connsiteX13" fmla="*/ 2073961 w 2598960"/>
                <a:gd name="connsiteY13" fmla="*/ 1676806 h 1676807"/>
                <a:gd name="connsiteX14" fmla="*/ 467411 w 2598960"/>
                <a:gd name="connsiteY14" fmla="*/ 1676806 h 1676807"/>
                <a:gd name="connsiteX15" fmla="*/ 467411 w 2598960"/>
                <a:gd name="connsiteY15" fmla="*/ 1672991 h 1676807"/>
                <a:gd name="connsiteX16" fmla="*/ 430801 w 2598960"/>
                <a:gd name="connsiteY16" fmla="*/ 1676807 h 1676807"/>
                <a:gd name="connsiteX17" fmla="*/ 0 w 2598960"/>
                <a:gd name="connsiteY17" fmla="*/ 1231374 h 1676807"/>
                <a:gd name="connsiteX18" fmla="*/ 343979 w 2598960"/>
                <a:gd name="connsiteY18" fmla="*/ 794991 h 1676807"/>
                <a:gd name="connsiteX19" fmla="*/ 389137 w 2598960"/>
                <a:gd name="connsiteY19" fmla="*/ 790284 h 1676807"/>
                <a:gd name="connsiteX20" fmla="*/ 367867 w 2598960"/>
                <a:gd name="connsiteY20" fmla="*/ 686165 h 1676807"/>
                <a:gd name="connsiteX21" fmla="*/ 581589 w 2598960"/>
                <a:gd name="connsiteY21" fmla="*/ 155332 h 1676807"/>
                <a:gd name="connsiteX22" fmla="*/ 1023003 w 2598960"/>
                <a:gd name="connsiteY22" fmla="*/ 754 h 1676807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2073961 w 2598960"/>
                <a:gd name="connsiteY12" fmla="*/ 1676806 h 1705273"/>
                <a:gd name="connsiteX13" fmla="*/ 467411 w 2598960"/>
                <a:gd name="connsiteY13" fmla="*/ 1676806 h 1705273"/>
                <a:gd name="connsiteX14" fmla="*/ 467411 w 2598960"/>
                <a:gd name="connsiteY14" fmla="*/ 1672991 h 1705273"/>
                <a:gd name="connsiteX15" fmla="*/ 430801 w 2598960"/>
                <a:gd name="connsiteY15" fmla="*/ 1676807 h 1705273"/>
                <a:gd name="connsiteX16" fmla="*/ 0 w 2598960"/>
                <a:gd name="connsiteY16" fmla="*/ 1231374 h 1705273"/>
                <a:gd name="connsiteX17" fmla="*/ 343979 w 2598960"/>
                <a:gd name="connsiteY17" fmla="*/ 794991 h 1705273"/>
                <a:gd name="connsiteX18" fmla="*/ 389137 w 2598960"/>
                <a:gd name="connsiteY18" fmla="*/ 790284 h 1705273"/>
                <a:gd name="connsiteX19" fmla="*/ 367867 w 2598960"/>
                <a:gd name="connsiteY19" fmla="*/ 686165 h 1705273"/>
                <a:gd name="connsiteX20" fmla="*/ 581589 w 2598960"/>
                <a:gd name="connsiteY20" fmla="*/ 155332 h 1705273"/>
                <a:gd name="connsiteX21" fmla="*/ 1023003 w 2598960"/>
                <a:gd name="connsiteY21" fmla="*/ 754 h 1705273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467411 w 2598960"/>
                <a:gd name="connsiteY12" fmla="*/ 1676806 h 1705273"/>
                <a:gd name="connsiteX13" fmla="*/ 467411 w 2598960"/>
                <a:gd name="connsiteY13" fmla="*/ 1672991 h 1705273"/>
                <a:gd name="connsiteX14" fmla="*/ 430801 w 2598960"/>
                <a:gd name="connsiteY14" fmla="*/ 1676807 h 1705273"/>
                <a:gd name="connsiteX15" fmla="*/ 0 w 2598960"/>
                <a:gd name="connsiteY15" fmla="*/ 1231374 h 1705273"/>
                <a:gd name="connsiteX16" fmla="*/ 343979 w 2598960"/>
                <a:gd name="connsiteY16" fmla="*/ 794991 h 1705273"/>
                <a:gd name="connsiteX17" fmla="*/ 389137 w 2598960"/>
                <a:gd name="connsiteY17" fmla="*/ 790284 h 1705273"/>
                <a:gd name="connsiteX18" fmla="*/ 367867 w 2598960"/>
                <a:gd name="connsiteY18" fmla="*/ 686165 h 1705273"/>
                <a:gd name="connsiteX19" fmla="*/ 581589 w 2598960"/>
                <a:gd name="connsiteY19" fmla="*/ 155332 h 1705273"/>
                <a:gd name="connsiteX20" fmla="*/ 1023003 w 2598960"/>
                <a:gd name="connsiteY20" fmla="*/ 754 h 1705273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67411 w 2598960"/>
                <a:gd name="connsiteY12" fmla="*/ 1672991 h 1708858"/>
                <a:gd name="connsiteX13" fmla="*/ 430801 w 2598960"/>
                <a:gd name="connsiteY13" fmla="*/ 1676807 h 1708858"/>
                <a:gd name="connsiteX14" fmla="*/ 0 w 2598960"/>
                <a:gd name="connsiteY14" fmla="*/ 1231374 h 1708858"/>
                <a:gd name="connsiteX15" fmla="*/ 343979 w 2598960"/>
                <a:gd name="connsiteY15" fmla="*/ 794991 h 1708858"/>
                <a:gd name="connsiteX16" fmla="*/ 389137 w 2598960"/>
                <a:gd name="connsiteY16" fmla="*/ 790284 h 1708858"/>
                <a:gd name="connsiteX17" fmla="*/ 367867 w 2598960"/>
                <a:gd name="connsiteY17" fmla="*/ 686165 h 1708858"/>
                <a:gd name="connsiteX18" fmla="*/ 581589 w 2598960"/>
                <a:gd name="connsiteY18" fmla="*/ 155332 h 1708858"/>
                <a:gd name="connsiteX19" fmla="*/ 1023003 w 2598960"/>
                <a:gd name="connsiteY19" fmla="*/ 754 h 1708858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30801 w 2598960"/>
                <a:gd name="connsiteY12" fmla="*/ 1676807 h 1708858"/>
                <a:gd name="connsiteX13" fmla="*/ 0 w 2598960"/>
                <a:gd name="connsiteY13" fmla="*/ 1231374 h 1708858"/>
                <a:gd name="connsiteX14" fmla="*/ 343979 w 2598960"/>
                <a:gd name="connsiteY14" fmla="*/ 794991 h 1708858"/>
                <a:gd name="connsiteX15" fmla="*/ 389137 w 2598960"/>
                <a:gd name="connsiteY15" fmla="*/ 790284 h 1708858"/>
                <a:gd name="connsiteX16" fmla="*/ 367867 w 2598960"/>
                <a:gd name="connsiteY16" fmla="*/ 686165 h 1708858"/>
                <a:gd name="connsiteX17" fmla="*/ 581589 w 2598960"/>
                <a:gd name="connsiteY17" fmla="*/ 155332 h 1708858"/>
                <a:gd name="connsiteX18" fmla="*/ 1023003 w 2598960"/>
                <a:gd name="connsiteY18" fmla="*/ 754 h 1708858"/>
                <a:gd name="connsiteX0" fmla="*/ 1023003 w 2598960"/>
                <a:gd name="connsiteY0" fmla="*/ 754 h 1731574"/>
                <a:gd name="connsiteX1" fmla="*/ 1432819 w 2598960"/>
                <a:gd name="connsiteY1" fmla="*/ 197788 h 1731574"/>
                <a:gd name="connsiteX2" fmla="*/ 1527192 w 2598960"/>
                <a:gd name="connsiteY2" fmla="*/ 348441 h 1731574"/>
                <a:gd name="connsiteX3" fmla="*/ 1538756 w 2598960"/>
                <a:gd name="connsiteY3" fmla="*/ 382585 h 1731574"/>
                <a:gd name="connsiteX4" fmla="*/ 1608309 w 2598960"/>
                <a:gd name="connsiteY4" fmla="*/ 344833 h 1731574"/>
                <a:gd name="connsiteX5" fmla="*/ 1794892 w 2598960"/>
                <a:gd name="connsiteY5" fmla="*/ 307164 h 1731574"/>
                <a:gd name="connsiteX6" fmla="*/ 2274237 w 2598960"/>
                <a:gd name="connsiteY6" fmla="*/ 786509 h 1731574"/>
                <a:gd name="connsiteX7" fmla="*/ 2269992 w 2598960"/>
                <a:gd name="connsiteY7" fmla="*/ 828616 h 1731574"/>
                <a:gd name="connsiteX8" fmla="*/ 2335847 w 2598960"/>
                <a:gd name="connsiteY8" fmla="*/ 849059 h 1731574"/>
                <a:gd name="connsiteX9" fmla="*/ 2598960 w 2598960"/>
                <a:gd name="connsiteY9" fmla="*/ 1246005 h 1731574"/>
                <a:gd name="connsiteX10" fmla="*/ 2168159 w 2598960"/>
                <a:gd name="connsiteY10" fmla="*/ 1676806 h 1731574"/>
                <a:gd name="connsiteX11" fmla="*/ 430801 w 2598960"/>
                <a:gd name="connsiteY11" fmla="*/ 1676807 h 1731574"/>
                <a:gd name="connsiteX12" fmla="*/ 0 w 2598960"/>
                <a:gd name="connsiteY12" fmla="*/ 1231374 h 1731574"/>
                <a:gd name="connsiteX13" fmla="*/ 343979 w 2598960"/>
                <a:gd name="connsiteY13" fmla="*/ 794991 h 1731574"/>
                <a:gd name="connsiteX14" fmla="*/ 389137 w 2598960"/>
                <a:gd name="connsiteY14" fmla="*/ 790284 h 1731574"/>
                <a:gd name="connsiteX15" fmla="*/ 367867 w 2598960"/>
                <a:gd name="connsiteY15" fmla="*/ 686165 h 1731574"/>
                <a:gd name="connsiteX16" fmla="*/ 581589 w 2598960"/>
                <a:gd name="connsiteY16" fmla="*/ 155332 h 1731574"/>
                <a:gd name="connsiteX17" fmla="*/ 1023003 w 2598960"/>
                <a:gd name="connsiteY17" fmla="*/ 754 h 1731574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98960" h="1685265">
                  <a:moveTo>
                    <a:pt x="1023003" y="754"/>
                  </a:moveTo>
                  <a:cubicBezTo>
                    <a:pt x="1177046" y="8437"/>
                    <a:pt x="1325822" y="74722"/>
                    <a:pt x="1432819" y="197788"/>
                  </a:cubicBezTo>
                  <a:cubicBezTo>
                    <a:pt x="1472943" y="243937"/>
                    <a:pt x="1504343" y="294795"/>
                    <a:pt x="1527192" y="348441"/>
                  </a:cubicBezTo>
                  <a:lnTo>
                    <a:pt x="1538756" y="382585"/>
                  </a:lnTo>
                  <a:lnTo>
                    <a:pt x="1608309" y="344833"/>
                  </a:lnTo>
                  <a:cubicBezTo>
                    <a:pt x="1665657" y="320577"/>
                    <a:pt x="1728708" y="307164"/>
                    <a:pt x="1794892" y="307164"/>
                  </a:cubicBezTo>
                  <a:cubicBezTo>
                    <a:pt x="2059627" y="307164"/>
                    <a:pt x="2274237" y="521774"/>
                    <a:pt x="2274237" y="786509"/>
                  </a:cubicBezTo>
                  <a:lnTo>
                    <a:pt x="2269992" y="828616"/>
                  </a:lnTo>
                  <a:lnTo>
                    <a:pt x="2335847" y="849059"/>
                  </a:lnTo>
                  <a:cubicBezTo>
                    <a:pt x="2490467" y="914458"/>
                    <a:pt x="2598960" y="1067561"/>
                    <a:pt x="2598960" y="1246005"/>
                  </a:cubicBezTo>
                  <a:cubicBezTo>
                    <a:pt x="2598960" y="1388680"/>
                    <a:pt x="2551744" y="1668506"/>
                    <a:pt x="2168159" y="1676806"/>
                  </a:cubicBezTo>
                  <a:cubicBezTo>
                    <a:pt x="1784574" y="1685106"/>
                    <a:pt x="1195386" y="1690721"/>
                    <a:pt x="430801" y="1676807"/>
                  </a:cubicBezTo>
                  <a:cubicBezTo>
                    <a:pt x="192876" y="1676807"/>
                    <a:pt x="0" y="1477380"/>
                    <a:pt x="0" y="1231374"/>
                  </a:cubicBezTo>
                  <a:cubicBezTo>
                    <a:pt x="0" y="1016119"/>
                    <a:pt x="147670" y="836526"/>
                    <a:pt x="343979" y="794991"/>
                  </a:cubicBezTo>
                  <a:lnTo>
                    <a:pt x="389137" y="790284"/>
                  </a:lnTo>
                  <a:lnTo>
                    <a:pt x="367867" y="686165"/>
                  </a:lnTo>
                  <a:cubicBezTo>
                    <a:pt x="348139" y="495159"/>
                    <a:pt x="421510" y="294510"/>
                    <a:pt x="581589" y="155332"/>
                  </a:cubicBezTo>
                  <a:cubicBezTo>
                    <a:pt x="709652" y="43990"/>
                    <a:pt x="868961" y="-6929"/>
                    <a:pt x="1023003" y="754"/>
                  </a:cubicBezTo>
                  <a:close/>
                </a:path>
              </a:pathLst>
            </a:custGeom>
            <a:pattFill prst="dkDnDiag">
              <a:fgClr>
                <a:srgbClr val="F5F5F5"/>
              </a:fgClr>
              <a:bgClr>
                <a:srgbClr val="FBFBFB"/>
              </a:bgClr>
            </a:patt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4E4E4"/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sx="99000" sy="99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8011876" y="3156162"/>
              <a:ext cx="322153" cy="283643"/>
              <a:chOff x="7691460" y="6092797"/>
              <a:chExt cx="471664" cy="415282"/>
            </a:xfrm>
            <a:solidFill>
              <a:schemeClr val="accent4"/>
            </a:solidFill>
            <a:effectLst>
              <a:reflection blurRad="6350" stA="52000" endA="300" endPos="30000" dir="5400000" sy="-100000" algn="bl" rotWithShape="0"/>
            </a:effectLst>
          </p:grpSpPr>
          <p:sp>
            <p:nvSpPr>
              <p:cNvPr id="86" name="Freeform 238"/>
              <p:cNvSpPr>
                <a:spLocks noEditPoints="1"/>
              </p:cNvSpPr>
              <p:nvPr/>
            </p:nvSpPr>
            <p:spPr bwMode="auto">
              <a:xfrm>
                <a:off x="7691460" y="6092797"/>
                <a:ext cx="438051" cy="389258"/>
              </a:xfrm>
              <a:custGeom>
                <a:avLst/>
                <a:gdLst>
                  <a:gd name="T0" fmla="*/ 112 w 171"/>
                  <a:gd name="T1" fmla="*/ 141 h 152"/>
                  <a:gd name="T2" fmla="*/ 11 w 171"/>
                  <a:gd name="T3" fmla="*/ 141 h 152"/>
                  <a:gd name="T4" fmla="*/ 11 w 171"/>
                  <a:gd name="T5" fmla="*/ 38 h 152"/>
                  <a:gd name="T6" fmla="*/ 160 w 171"/>
                  <a:gd name="T7" fmla="*/ 38 h 152"/>
                  <a:gd name="T8" fmla="*/ 160 w 171"/>
                  <a:gd name="T9" fmla="*/ 106 h 152"/>
                  <a:gd name="T10" fmla="*/ 171 w 171"/>
                  <a:gd name="T11" fmla="*/ 113 h 152"/>
                  <a:gd name="T12" fmla="*/ 171 w 171"/>
                  <a:gd name="T13" fmla="*/ 5 h 152"/>
                  <a:gd name="T14" fmla="*/ 166 w 171"/>
                  <a:gd name="T15" fmla="*/ 0 h 152"/>
                  <a:gd name="T16" fmla="*/ 6 w 171"/>
                  <a:gd name="T17" fmla="*/ 0 h 152"/>
                  <a:gd name="T18" fmla="*/ 0 w 171"/>
                  <a:gd name="T19" fmla="*/ 5 h 152"/>
                  <a:gd name="T20" fmla="*/ 0 w 171"/>
                  <a:gd name="T21" fmla="*/ 146 h 152"/>
                  <a:gd name="T22" fmla="*/ 6 w 171"/>
                  <a:gd name="T23" fmla="*/ 152 h 152"/>
                  <a:gd name="T24" fmla="*/ 128 w 171"/>
                  <a:gd name="T25" fmla="*/ 152 h 152"/>
                  <a:gd name="T26" fmla="*/ 112 w 171"/>
                  <a:gd name="T27" fmla="*/ 141 h 152"/>
                  <a:gd name="T28" fmla="*/ 153 w 171"/>
                  <a:gd name="T29" fmla="*/ 12 h 152"/>
                  <a:gd name="T30" fmla="*/ 160 w 171"/>
                  <a:gd name="T31" fmla="*/ 19 h 152"/>
                  <a:gd name="T32" fmla="*/ 153 w 171"/>
                  <a:gd name="T33" fmla="*/ 26 h 152"/>
                  <a:gd name="T34" fmla="*/ 146 w 171"/>
                  <a:gd name="T35" fmla="*/ 19 h 152"/>
                  <a:gd name="T36" fmla="*/ 153 w 171"/>
                  <a:gd name="T37" fmla="*/ 12 h 152"/>
                  <a:gd name="T38" fmla="*/ 132 w 171"/>
                  <a:gd name="T39" fmla="*/ 12 h 152"/>
                  <a:gd name="T40" fmla="*/ 139 w 171"/>
                  <a:gd name="T41" fmla="*/ 19 h 152"/>
                  <a:gd name="T42" fmla="*/ 132 w 171"/>
                  <a:gd name="T43" fmla="*/ 26 h 152"/>
                  <a:gd name="T44" fmla="*/ 124 w 171"/>
                  <a:gd name="T45" fmla="*/ 19 h 152"/>
                  <a:gd name="T46" fmla="*/ 132 w 171"/>
                  <a:gd name="T47" fmla="*/ 12 h 152"/>
                  <a:gd name="T48" fmla="*/ 110 w 171"/>
                  <a:gd name="T49" fmla="*/ 12 h 152"/>
                  <a:gd name="T50" fmla="*/ 118 w 171"/>
                  <a:gd name="T51" fmla="*/ 19 h 152"/>
                  <a:gd name="T52" fmla="*/ 110 w 171"/>
                  <a:gd name="T53" fmla="*/ 26 h 152"/>
                  <a:gd name="T54" fmla="*/ 103 w 171"/>
                  <a:gd name="T55" fmla="*/ 19 h 152"/>
                  <a:gd name="T56" fmla="*/ 110 w 171"/>
                  <a:gd name="T57" fmla="*/ 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12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60" y="106"/>
                      <a:pt x="160" y="106"/>
                      <a:pt x="160" y="106"/>
                    </a:cubicBezTo>
                    <a:cubicBezTo>
                      <a:pt x="171" y="113"/>
                      <a:pt x="171" y="113"/>
                      <a:pt x="171" y="113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28" y="152"/>
                      <a:pt x="128" y="152"/>
                      <a:pt x="128" y="152"/>
                    </a:cubicBezTo>
                    <a:lnTo>
                      <a:pt x="112" y="141"/>
                    </a:lnTo>
                    <a:close/>
                    <a:moveTo>
                      <a:pt x="153" y="12"/>
                    </a:move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87" name="Freeform 239"/>
              <p:cNvSpPr>
                <a:spLocks/>
              </p:cNvSpPr>
              <p:nvPr/>
            </p:nvSpPr>
            <p:spPr bwMode="auto">
              <a:xfrm>
                <a:off x="7821574" y="6235923"/>
                <a:ext cx="341550" cy="272156"/>
              </a:xfrm>
              <a:custGeom>
                <a:avLst/>
                <a:gdLst>
                  <a:gd name="T0" fmla="*/ 132 w 133"/>
                  <a:gd name="T1" fmla="*/ 80 h 106"/>
                  <a:gd name="T2" fmla="*/ 128 w 133"/>
                  <a:gd name="T3" fmla="*/ 73 h 106"/>
                  <a:gd name="T4" fmla="*/ 66 w 133"/>
                  <a:gd name="T5" fmla="*/ 35 h 106"/>
                  <a:gd name="T6" fmla="*/ 51 w 133"/>
                  <a:gd name="T7" fmla="*/ 7 h 106"/>
                  <a:gd name="T8" fmla="*/ 16 w 133"/>
                  <a:gd name="T9" fmla="*/ 7 h 106"/>
                  <a:gd name="T10" fmla="*/ 37 w 133"/>
                  <a:gd name="T11" fmla="*/ 21 h 106"/>
                  <a:gd name="T12" fmla="*/ 38 w 133"/>
                  <a:gd name="T13" fmla="*/ 26 h 106"/>
                  <a:gd name="T14" fmla="*/ 29 w 133"/>
                  <a:gd name="T15" fmla="*/ 41 h 106"/>
                  <a:gd name="T16" fmla="*/ 23 w 133"/>
                  <a:gd name="T17" fmla="*/ 42 h 106"/>
                  <a:gd name="T18" fmla="*/ 2 w 133"/>
                  <a:gd name="T19" fmla="*/ 29 h 106"/>
                  <a:gd name="T20" fmla="*/ 16 w 133"/>
                  <a:gd name="T21" fmla="*/ 61 h 106"/>
                  <a:gd name="T22" fmla="*/ 48 w 133"/>
                  <a:gd name="T23" fmla="*/ 63 h 106"/>
                  <a:gd name="T24" fmla="*/ 109 w 133"/>
                  <a:gd name="T25" fmla="*/ 104 h 106"/>
                  <a:gd name="T26" fmla="*/ 117 w 133"/>
                  <a:gd name="T27" fmla="*/ 105 h 106"/>
                  <a:gd name="T28" fmla="*/ 132 w 133"/>
                  <a:gd name="T29" fmla="*/ 8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3" h="106">
                    <a:moveTo>
                      <a:pt x="132" y="80"/>
                    </a:moveTo>
                    <a:cubicBezTo>
                      <a:pt x="132" y="78"/>
                      <a:pt x="130" y="75"/>
                      <a:pt x="128" y="73"/>
                    </a:cubicBezTo>
                    <a:cubicBezTo>
                      <a:pt x="108" y="61"/>
                      <a:pt x="87" y="48"/>
                      <a:pt x="66" y="35"/>
                    </a:cubicBezTo>
                    <a:cubicBezTo>
                      <a:pt x="66" y="24"/>
                      <a:pt x="61" y="13"/>
                      <a:pt x="51" y="7"/>
                    </a:cubicBezTo>
                    <a:cubicBezTo>
                      <a:pt x="40" y="0"/>
                      <a:pt x="26" y="0"/>
                      <a:pt x="16" y="7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9" y="22"/>
                      <a:pt x="39" y="25"/>
                      <a:pt x="38" y="26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7" y="43"/>
                      <a:pt x="25" y="43"/>
                      <a:pt x="23" y="42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0" y="41"/>
                      <a:pt x="5" y="54"/>
                      <a:pt x="16" y="61"/>
                    </a:cubicBezTo>
                    <a:cubicBezTo>
                      <a:pt x="26" y="68"/>
                      <a:pt x="38" y="68"/>
                      <a:pt x="48" y="63"/>
                    </a:cubicBezTo>
                    <a:cubicBezTo>
                      <a:pt x="68" y="77"/>
                      <a:pt x="88" y="90"/>
                      <a:pt x="109" y="104"/>
                    </a:cubicBezTo>
                    <a:cubicBezTo>
                      <a:pt x="110" y="105"/>
                      <a:pt x="114" y="106"/>
                      <a:pt x="117" y="105"/>
                    </a:cubicBezTo>
                    <a:cubicBezTo>
                      <a:pt x="126" y="101"/>
                      <a:pt x="133" y="91"/>
                      <a:pt x="132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148" name="组合 147"/>
          <p:cNvGrpSpPr/>
          <p:nvPr/>
        </p:nvGrpSpPr>
        <p:grpSpPr>
          <a:xfrm>
            <a:off x="4594758" y="1113784"/>
            <a:ext cx="1199080" cy="777530"/>
            <a:chOff x="4594758" y="1113784"/>
            <a:chExt cx="1199080" cy="777530"/>
          </a:xfrm>
        </p:grpSpPr>
        <p:sp>
          <p:nvSpPr>
            <p:cNvPr id="75" name="任意多边形 74"/>
            <p:cNvSpPr/>
            <p:nvPr/>
          </p:nvSpPr>
          <p:spPr>
            <a:xfrm>
              <a:off x="4594758" y="1113784"/>
              <a:ext cx="1199080" cy="777530"/>
            </a:xfrm>
            <a:custGeom>
              <a:avLst/>
              <a:gdLst>
                <a:gd name="connsiteX0" fmla="*/ 1023003 w 2598960"/>
                <a:gd name="connsiteY0" fmla="*/ 754 h 1676807"/>
                <a:gd name="connsiteX1" fmla="*/ 1432819 w 2598960"/>
                <a:gd name="connsiteY1" fmla="*/ 197788 h 1676807"/>
                <a:gd name="connsiteX2" fmla="*/ 1527192 w 2598960"/>
                <a:gd name="connsiteY2" fmla="*/ 348441 h 1676807"/>
                <a:gd name="connsiteX3" fmla="*/ 1538756 w 2598960"/>
                <a:gd name="connsiteY3" fmla="*/ 382585 h 1676807"/>
                <a:gd name="connsiteX4" fmla="*/ 1608309 w 2598960"/>
                <a:gd name="connsiteY4" fmla="*/ 344833 h 1676807"/>
                <a:gd name="connsiteX5" fmla="*/ 1794892 w 2598960"/>
                <a:gd name="connsiteY5" fmla="*/ 307164 h 1676807"/>
                <a:gd name="connsiteX6" fmla="*/ 2274237 w 2598960"/>
                <a:gd name="connsiteY6" fmla="*/ 786509 h 1676807"/>
                <a:gd name="connsiteX7" fmla="*/ 2269992 w 2598960"/>
                <a:gd name="connsiteY7" fmla="*/ 828616 h 1676807"/>
                <a:gd name="connsiteX8" fmla="*/ 2335847 w 2598960"/>
                <a:gd name="connsiteY8" fmla="*/ 849059 h 1676807"/>
                <a:gd name="connsiteX9" fmla="*/ 2598960 w 2598960"/>
                <a:gd name="connsiteY9" fmla="*/ 1246005 h 1676807"/>
                <a:gd name="connsiteX10" fmla="*/ 2168159 w 2598960"/>
                <a:gd name="connsiteY10" fmla="*/ 1676806 h 1676807"/>
                <a:gd name="connsiteX11" fmla="*/ 2081338 w 2598960"/>
                <a:gd name="connsiteY11" fmla="*/ 1668054 h 1676807"/>
                <a:gd name="connsiteX12" fmla="*/ 2073961 w 2598960"/>
                <a:gd name="connsiteY12" fmla="*/ 1665764 h 1676807"/>
                <a:gd name="connsiteX13" fmla="*/ 2073961 w 2598960"/>
                <a:gd name="connsiteY13" fmla="*/ 1676806 h 1676807"/>
                <a:gd name="connsiteX14" fmla="*/ 467411 w 2598960"/>
                <a:gd name="connsiteY14" fmla="*/ 1676806 h 1676807"/>
                <a:gd name="connsiteX15" fmla="*/ 467411 w 2598960"/>
                <a:gd name="connsiteY15" fmla="*/ 1672991 h 1676807"/>
                <a:gd name="connsiteX16" fmla="*/ 430801 w 2598960"/>
                <a:gd name="connsiteY16" fmla="*/ 1676807 h 1676807"/>
                <a:gd name="connsiteX17" fmla="*/ 0 w 2598960"/>
                <a:gd name="connsiteY17" fmla="*/ 1231374 h 1676807"/>
                <a:gd name="connsiteX18" fmla="*/ 343979 w 2598960"/>
                <a:gd name="connsiteY18" fmla="*/ 794991 h 1676807"/>
                <a:gd name="connsiteX19" fmla="*/ 389137 w 2598960"/>
                <a:gd name="connsiteY19" fmla="*/ 790284 h 1676807"/>
                <a:gd name="connsiteX20" fmla="*/ 367867 w 2598960"/>
                <a:gd name="connsiteY20" fmla="*/ 686165 h 1676807"/>
                <a:gd name="connsiteX21" fmla="*/ 581589 w 2598960"/>
                <a:gd name="connsiteY21" fmla="*/ 155332 h 1676807"/>
                <a:gd name="connsiteX22" fmla="*/ 1023003 w 2598960"/>
                <a:gd name="connsiteY22" fmla="*/ 754 h 1676807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2073961 w 2598960"/>
                <a:gd name="connsiteY12" fmla="*/ 1676806 h 1705273"/>
                <a:gd name="connsiteX13" fmla="*/ 467411 w 2598960"/>
                <a:gd name="connsiteY13" fmla="*/ 1676806 h 1705273"/>
                <a:gd name="connsiteX14" fmla="*/ 467411 w 2598960"/>
                <a:gd name="connsiteY14" fmla="*/ 1672991 h 1705273"/>
                <a:gd name="connsiteX15" fmla="*/ 430801 w 2598960"/>
                <a:gd name="connsiteY15" fmla="*/ 1676807 h 1705273"/>
                <a:gd name="connsiteX16" fmla="*/ 0 w 2598960"/>
                <a:gd name="connsiteY16" fmla="*/ 1231374 h 1705273"/>
                <a:gd name="connsiteX17" fmla="*/ 343979 w 2598960"/>
                <a:gd name="connsiteY17" fmla="*/ 794991 h 1705273"/>
                <a:gd name="connsiteX18" fmla="*/ 389137 w 2598960"/>
                <a:gd name="connsiteY18" fmla="*/ 790284 h 1705273"/>
                <a:gd name="connsiteX19" fmla="*/ 367867 w 2598960"/>
                <a:gd name="connsiteY19" fmla="*/ 686165 h 1705273"/>
                <a:gd name="connsiteX20" fmla="*/ 581589 w 2598960"/>
                <a:gd name="connsiteY20" fmla="*/ 155332 h 1705273"/>
                <a:gd name="connsiteX21" fmla="*/ 1023003 w 2598960"/>
                <a:gd name="connsiteY21" fmla="*/ 754 h 1705273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467411 w 2598960"/>
                <a:gd name="connsiteY12" fmla="*/ 1676806 h 1705273"/>
                <a:gd name="connsiteX13" fmla="*/ 467411 w 2598960"/>
                <a:gd name="connsiteY13" fmla="*/ 1672991 h 1705273"/>
                <a:gd name="connsiteX14" fmla="*/ 430801 w 2598960"/>
                <a:gd name="connsiteY14" fmla="*/ 1676807 h 1705273"/>
                <a:gd name="connsiteX15" fmla="*/ 0 w 2598960"/>
                <a:gd name="connsiteY15" fmla="*/ 1231374 h 1705273"/>
                <a:gd name="connsiteX16" fmla="*/ 343979 w 2598960"/>
                <a:gd name="connsiteY16" fmla="*/ 794991 h 1705273"/>
                <a:gd name="connsiteX17" fmla="*/ 389137 w 2598960"/>
                <a:gd name="connsiteY17" fmla="*/ 790284 h 1705273"/>
                <a:gd name="connsiteX18" fmla="*/ 367867 w 2598960"/>
                <a:gd name="connsiteY18" fmla="*/ 686165 h 1705273"/>
                <a:gd name="connsiteX19" fmla="*/ 581589 w 2598960"/>
                <a:gd name="connsiteY19" fmla="*/ 155332 h 1705273"/>
                <a:gd name="connsiteX20" fmla="*/ 1023003 w 2598960"/>
                <a:gd name="connsiteY20" fmla="*/ 754 h 1705273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67411 w 2598960"/>
                <a:gd name="connsiteY12" fmla="*/ 1672991 h 1708858"/>
                <a:gd name="connsiteX13" fmla="*/ 430801 w 2598960"/>
                <a:gd name="connsiteY13" fmla="*/ 1676807 h 1708858"/>
                <a:gd name="connsiteX14" fmla="*/ 0 w 2598960"/>
                <a:gd name="connsiteY14" fmla="*/ 1231374 h 1708858"/>
                <a:gd name="connsiteX15" fmla="*/ 343979 w 2598960"/>
                <a:gd name="connsiteY15" fmla="*/ 794991 h 1708858"/>
                <a:gd name="connsiteX16" fmla="*/ 389137 w 2598960"/>
                <a:gd name="connsiteY16" fmla="*/ 790284 h 1708858"/>
                <a:gd name="connsiteX17" fmla="*/ 367867 w 2598960"/>
                <a:gd name="connsiteY17" fmla="*/ 686165 h 1708858"/>
                <a:gd name="connsiteX18" fmla="*/ 581589 w 2598960"/>
                <a:gd name="connsiteY18" fmla="*/ 155332 h 1708858"/>
                <a:gd name="connsiteX19" fmla="*/ 1023003 w 2598960"/>
                <a:gd name="connsiteY19" fmla="*/ 754 h 1708858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30801 w 2598960"/>
                <a:gd name="connsiteY12" fmla="*/ 1676807 h 1708858"/>
                <a:gd name="connsiteX13" fmla="*/ 0 w 2598960"/>
                <a:gd name="connsiteY13" fmla="*/ 1231374 h 1708858"/>
                <a:gd name="connsiteX14" fmla="*/ 343979 w 2598960"/>
                <a:gd name="connsiteY14" fmla="*/ 794991 h 1708858"/>
                <a:gd name="connsiteX15" fmla="*/ 389137 w 2598960"/>
                <a:gd name="connsiteY15" fmla="*/ 790284 h 1708858"/>
                <a:gd name="connsiteX16" fmla="*/ 367867 w 2598960"/>
                <a:gd name="connsiteY16" fmla="*/ 686165 h 1708858"/>
                <a:gd name="connsiteX17" fmla="*/ 581589 w 2598960"/>
                <a:gd name="connsiteY17" fmla="*/ 155332 h 1708858"/>
                <a:gd name="connsiteX18" fmla="*/ 1023003 w 2598960"/>
                <a:gd name="connsiteY18" fmla="*/ 754 h 1708858"/>
                <a:gd name="connsiteX0" fmla="*/ 1023003 w 2598960"/>
                <a:gd name="connsiteY0" fmla="*/ 754 h 1731574"/>
                <a:gd name="connsiteX1" fmla="*/ 1432819 w 2598960"/>
                <a:gd name="connsiteY1" fmla="*/ 197788 h 1731574"/>
                <a:gd name="connsiteX2" fmla="*/ 1527192 w 2598960"/>
                <a:gd name="connsiteY2" fmla="*/ 348441 h 1731574"/>
                <a:gd name="connsiteX3" fmla="*/ 1538756 w 2598960"/>
                <a:gd name="connsiteY3" fmla="*/ 382585 h 1731574"/>
                <a:gd name="connsiteX4" fmla="*/ 1608309 w 2598960"/>
                <a:gd name="connsiteY4" fmla="*/ 344833 h 1731574"/>
                <a:gd name="connsiteX5" fmla="*/ 1794892 w 2598960"/>
                <a:gd name="connsiteY5" fmla="*/ 307164 h 1731574"/>
                <a:gd name="connsiteX6" fmla="*/ 2274237 w 2598960"/>
                <a:gd name="connsiteY6" fmla="*/ 786509 h 1731574"/>
                <a:gd name="connsiteX7" fmla="*/ 2269992 w 2598960"/>
                <a:gd name="connsiteY7" fmla="*/ 828616 h 1731574"/>
                <a:gd name="connsiteX8" fmla="*/ 2335847 w 2598960"/>
                <a:gd name="connsiteY8" fmla="*/ 849059 h 1731574"/>
                <a:gd name="connsiteX9" fmla="*/ 2598960 w 2598960"/>
                <a:gd name="connsiteY9" fmla="*/ 1246005 h 1731574"/>
                <a:gd name="connsiteX10" fmla="*/ 2168159 w 2598960"/>
                <a:gd name="connsiteY10" fmla="*/ 1676806 h 1731574"/>
                <a:gd name="connsiteX11" fmla="*/ 430801 w 2598960"/>
                <a:gd name="connsiteY11" fmla="*/ 1676807 h 1731574"/>
                <a:gd name="connsiteX12" fmla="*/ 0 w 2598960"/>
                <a:gd name="connsiteY12" fmla="*/ 1231374 h 1731574"/>
                <a:gd name="connsiteX13" fmla="*/ 343979 w 2598960"/>
                <a:gd name="connsiteY13" fmla="*/ 794991 h 1731574"/>
                <a:gd name="connsiteX14" fmla="*/ 389137 w 2598960"/>
                <a:gd name="connsiteY14" fmla="*/ 790284 h 1731574"/>
                <a:gd name="connsiteX15" fmla="*/ 367867 w 2598960"/>
                <a:gd name="connsiteY15" fmla="*/ 686165 h 1731574"/>
                <a:gd name="connsiteX16" fmla="*/ 581589 w 2598960"/>
                <a:gd name="connsiteY16" fmla="*/ 155332 h 1731574"/>
                <a:gd name="connsiteX17" fmla="*/ 1023003 w 2598960"/>
                <a:gd name="connsiteY17" fmla="*/ 754 h 1731574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98960" h="1685265">
                  <a:moveTo>
                    <a:pt x="1023003" y="754"/>
                  </a:moveTo>
                  <a:cubicBezTo>
                    <a:pt x="1177046" y="8437"/>
                    <a:pt x="1325822" y="74722"/>
                    <a:pt x="1432819" y="197788"/>
                  </a:cubicBezTo>
                  <a:cubicBezTo>
                    <a:pt x="1472943" y="243937"/>
                    <a:pt x="1504343" y="294795"/>
                    <a:pt x="1527192" y="348441"/>
                  </a:cubicBezTo>
                  <a:lnTo>
                    <a:pt x="1538756" y="382585"/>
                  </a:lnTo>
                  <a:lnTo>
                    <a:pt x="1608309" y="344833"/>
                  </a:lnTo>
                  <a:cubicBezTo>
                    <a:pt x="1665657" y="320577"/>
                    <a:pt x="1728708" y="307164"/>
                    <a:pt x="1794892" y="307164"/>
                  </a:cubicBezTo>
                  <a:cubicBezTo>
                    <a:pt x="2059627" y="307164"/>
                    <a:pt x="2274237" y="521774"/>
                    <a:pt x="2274237" y="786509"/>
                  </a:cubicBezTo>
                  <a:lnTo>
                    <a:pt x="2269992" y="828616"/>
                  </a:lnTo>
                  <a:lnTo>
                    <a:pt x="2335847" y="849059"/>
                  </a:lnTo>
                  <a:cubicBezTo>
                    <a:pt x="2490467" y="914458"/>
                    <a:pt x="2598960" y="1067561"/>
                    <a:pt x="2598960" y="1246005"/>
                  </a:cubicBezTo>
                  <a:cubicBezTo>
                    <a:pt x="2598960" y="1388680"/>
                    <a:pt x="2551744" y="1668506"/>
                    <a:pt x="2168159" y="1676806"/>
                  </a:cubicBezTo>
                  <a:cubicBezTo>
                    <a:pt x="1784574" y="1685106"/>
                    <a:pt x="1195386" y="1690721"/>
                    <a:pt x="430801" y="1676807"/>
                  </a:cubicBezTo>
                  <a:cubicBezTo>
                    <a:pt x="192876" y="1676807"/>
                    <a:pt x="0" y="1477380"/>
                    <a:pt x="0" y="1231374"/>
                  </a:cubicBezTo>
                  <a:cubicBezTo>
                    <a:pt x="0" y="1016119"/>
                    <a:pt x="147670" y="836526"/>
                    <a:pt x="343979" y="794991"/>
                  </a:cubicBezTo>
                  <a:lnTo>
                    <a:pt x="389137" y="790284"/>
                  </a:lnTo>
                  <a:lnTo>
                    <a:pt x="367867" y="686165"/>
                  </a:lnTo>
                  <a:cubicBezTo>
                    <a:pt x="348139" y="495159"/>
                    <a:pt x="421510" y="294510"/>
                    <a:pt x="581589" y="155332"/>
                  </a:cubicBezTo>
                  <a:cubicBezTo>
                    <a:pt x="709652" y="43990"/>
                    <a:pt x="868961" y="-6929"/>
                    <a:pt x="1023003" y="754"/>
                  </a:cubicBezTo>
                  <a:close/>
                </a:path>
              </a:pathLst>
            </a:custGeom>
            <a:pattFill prst="dkDnDiag">
              <a:fgClr>
                <a:srgbClr val="F5F5F5"/>
              </a:fgClr>
              <a:bgClr>
                <a:srgbClr val="FBFBFB"/>
              </a:bgClr>
            </a:patt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4E4E4"/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sx="99000" sy="99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041478" y="1346990"/>
              <a:ext cx="331040" cy="379918"/>
              <a:chOff x="3334807" y="5993043"/>
              <a:chExt cx="484675" cy="556238"/>
            </a:xfrm>
            <a:solidFill>
              <a:schemeClr val="accent1"/>
            </a:solidFill>
            <a:effectLst>
              <a:reflection blurRad="6350" stA="52000" endA="300" endPos="30000" dir="5400000" sy="-100000" algn="bl" rotWithShape="0"/>
            </a:effectLst>
          </p:grpSpPr>
          <p:sp>
            <p:nvSpPr>
              <p:cNvPr id="89" name="Oval 302"/>
              <p:cNvSpPr>
                <a:spLocks noChangeArrowheads="1"/>
              </p:cNvSpPr>
              <p:nvPr/>
            </p:nvSpPr>
            <p:spPr bwMode="auto">
              <a:xfrm>
                <a:off x="3450826" y="5993043"/>
                <a:ext cx="84574" cy="10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0" name="Freeform 303"/>
              <p:cNvSpPr>
                <a:spLocks noEditPoints="1"/>
              </p:cNvSpPr>
              <p:nvPr/>
            </p:nvSpPr>
            <p:spPr bwMode="auto">
              <a:xfrm>
                <a:off x="3334807" y="6110146"/>
                <a:ext cx="310105" cy="439135"/>
              </a:xfrm>
              <a:custGeom>
                <a:avLst/>
                <a:gdLst>
                  <a:gd name="T0" fmla="*/ 121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6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8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3 w 121"/>
                  <a:gd name="T33" fmla="*/ 36 h 171"/>
                  <a:gd name="T34" fmla="*/ 1 w 121"/>
                  <a:gd name="T35" fmla="*/ 48 h 171"/>
                  <a:gd name="T36" fmla="*/ 2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5 h 171"/>
                  <a:gd name="T44" fmla="*/ 33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4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1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1"/>
                      <a:pt x="76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1"/>
                      <a:pt x="42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6" y="2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4" y="82"/>
                      <a:pt x="29" y="80"/>
                      <a:pt x="33" y="78"/>
                    </a:cubicBezTo>
                    <a:cubicBezTo>
                      <a:pt x="33" y="82"/>
                      <a:pt x="33" y="86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1" y="161"/>
                      <a:pt x="61" y="148"/>
                      <a:pt x="61" y="134"/>
                    </a:cubicBezTo>
                    <a:cubicBezTo>
                      <a:pt x="58" y="127"/>
                      <a:pt x="56" y="118"/>
                      <a:pt x="56" y="110"/>
                    </a:cubicBezTo>
                    <a:cubicBezTo>
                      <a:pt x="56" y="74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2"/>
                      <a:pt x="74" y="42"/>
                      <a:pt x="74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1" name="Freeform 304"/>
              <p:cNvSpPr>
                <a:spLocks/>
              </p:cNvSpPr>
              <p:nvPr/>
            </p:nvSpPr>
            <p:spPr bwMode="auto">
              <a:xfrm>
                <a:off x="3499618" y="6474465"/>
                <a:ext cx="60720" cy="74816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2" name="Freeform 305"/>
              <p:cNvSpPr>
                <a:spLocks/>
              </p:cNvSpPr>
              <p:nvPr/>
            </p:nvSpPr>
            <p:spPr bwMode="auto">
              <a:xfrm>
                <a:off x="3637323" y="6228332"/>
                <a:ext cx="54214" cy="41203"/>
              </a:xfrm>
              <a:custGeom>
                <a:avLst/>
                <a:gdLst>
                  <a:gd name="T0" fmla="*/ 43 w 50"/>
                  <a:gd name="T1" fmla="*/ 0 h 38"/>
                  <a:gd name="T2" fmla="*/ 36 w 50"/>
                  <a:gd name="T3" fmla="*/ 0 h 38"/>
                  <a:gd name="T4" fmla="*/ 14 w 50"/>
                  <a:gd name="T5" fmla="*/ 0 h 38"/>
                  <a:gd name="T6" fmla="*/ 7 w 50"/>
                  <a:gd name="T7" fmla="*/ 0 h 38"/>
                  <a:gd name="T8" fmla="*/ 0 w 50"/>
                  <a:gd name="T9" fmla="*/ 38 h 38"/>
                  <a:gd name="T10" fmla="*/ 14 w 50"/>
                  <a:gd name="T11" fmla="*/ 38 h 38"/>
                  <a:gd name="T12" fmla="*/ 36 w 50"/>
                  <a:gd name="T13" fmla="*/ 38 h 38"/>
                  <a:gd name="T14" fmla="*/ 50 w 50"/>
                  <a:gd name="T15" fmla="*/ 38 h 38"/>
                  <a:gd name="T16" fmla="*/ 43 w 5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43" y="0"/>
                    </a:moveTo>
                    <a:lnTo>
                      <a:pt x="36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14" y="38"/>
                    </a:lnTo>
                    <a:lnTo>
                      <a:pt x="36" y="38"/>
                    </a:lnTo>
                    <a:lnTo>
                      <a:pt x="50" y="38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3" name="Freeform 306"/>
              <p:cNvSpPr>
                <a:spLocks/>
              </p:cNvSpPr>
              <p:nvPr/>
            </p:nvSpPr>
            <p:spPr bwMode="auto">
              <a:xfrm>
                <a:off x="3565760" y="6235923"/>
                <a:ext cx="61805" cy="59636"/>
              </a:xfrm>
              <a:custGeom>
                <a:avLst/>
                <a:gdLst>
                  <a:gd name="T0" fmla="*/ 33 w 57"/>
                  <a:gd name="T1" fmla="*/ 0 h 55"/>
                  <a:gd name="T2" fmla="*/ 26 w 57"/>
                  <a:gd name="T3" fmla="*/ 5 h 55"/>
                  <a:gd name="T4" fmla="*/ 7 w 57"/>
                  <a:gd name="T5" fmla="*/ 14 h 55"/>
                  <a:gd name="T6" fmla="*/ 0 w 57"/>
                  <a:gd name="T7" fmla="*/ 19 h 55"/>
                  <a:gd name="T8" fmla="*/ 14 w 57"/>
                  <a:gd name="T9" fmla="*/ 55 h 55"/>
                  <a:gd name="T10" fmla="*/ 28 w 57"/>
                  <a:gd name="T11" fmla="*/ 47 h 55"/>
                  <a:gd name="T12" fmla="*/ 45 w 57"/>
                  <a:gd name="T13" fmla="*/ 38 h 55"/>
                  <a:gd name="T14" fmla="*/ 57 w 57"/>
                  <a:gd name="T15" fmla="*/ 31 h 55"/>
                  <a:gd name="T16" fmla="*/ 33 w 5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3" y="0"/>
                    </a:moveTo>
                    <a:lnTo>
                      <a:pt x="26" y="5"/>
                    </a:lnTo>
                    <a:lnTo>
                      <a:pt x="7" y="14"/>
                    </a:lnTo>
                    <a:lnTo>
                      <a:pt x="0" y="19"/>
                    </a:lnTo>
                    <a:lnTo>
                      <a:pt x="14" y="55"/>
                    </a:lnTo>
                    <a:lnTo>
                      <a:pt x="28" y="47"/>
                    </a:lnTo>
                    <a:lnTo>
                      <a:pt x="45" y="38"/>
                    </a:lnTo>
                    <a:lnTo>
                      <a:pt x="57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4" name="Freeform 307"/>
              <p:cNvSpPr>
                <a:spLocks/>
              </p:cNvSpPr>
              <p:nvPr/>
            </p:nvSpPr>
            <p:spPr bwMode="auto">
              <a:xfrm>
                <a:off x="3511546" y="6284715"/>
                <a:ext cx="61805" cy="61805"/>
              </a:xfrm>
              <a:custGeom>
                <a:avLst/>
                <a:gdLst>
                  <a:gd name="T0" fmla="*/ 19 w 57"/>
                  <a:gd name="T1" fmla="*/ 0 h 57"/>
                  <a:gd name="T2" fmla="*/ 15 w 57"/>
                  <a:gd name="T3" fmla="*/ 7 h 57"/>
                  <a:gd name="T4" fmla="*/ 5 w 57"/>
                  <a:gd name="T5" fmla="*/ 26 h 57"/>
                  <a:gd name="T6" fmla="*/ 0 w 57"/>
                  <a:gd name="T7" fmla="*/ 33 h 57"/>
                  <a:gd name="T8" fmla="*/ 31 w 57"/>
                  <a:gd name="T9" fmla="*/ 57 h 57"/>
                  <a:gd name="T10" fmla="*/ 38 w 57"/>
                  <a:gd name="T11" fmla="*/ 45 h 57"/>
                  <a:gd name="T12" fmla="*/ 50 w 57"/>
                  <a:gd name="T13" fmla="*/ 26 h 57"/>
                  <a:gd name="T14" fmla="*/ 57 w 57"/>
                  <a:gd name="T15" fmla="*/ 14 h 57"/>
                  <a:gd name="T16" fmla="*/ 19 w 57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19" y="0"/>
                    </a:moveTo>
                    <a:lnTo>
                      <a:pt x="15" y="7"/>
                    </a:lnTo>
                    <a:lnTo>
                      <a:pt x="5" y="26"/>
                    </a:lnTo>
                    <a:lnTo>
                      <a:pt x="0" y="33"/>
                    </a:lnTo>
                    <a:lnTo>
                      <a:pt x="31" y="57"/>
                    </a:lnTo>
                    <a:lnTo>
                      <a:pt x="38" y="45"/>
                    </a:lnTo>
                    <a:lnTo>
                      <a:pt x="50" y="26"/>
                    </a:lnTo>
                    <a:lnTo>
                      <a:pt x="57" y="1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5" name="Freeform 308"/>
              <p:cNvSpPr>
                <a:spLocks/>
              </p:cNvSpPr>
              <p:nvPr/>
            </p:nvSpPr>
            <p:spPr bwMode="auto">
              <a:xfrm>
                <a:off x="3499618" y="6356278"/>
                <a:ext cx="40119" cy="52046"/>
              </a:xfrm>
              <a:custGeom>
                <a:avLst/>
                <a:gdLst>
                  <a:gd name="T0" fmla="*/ 0 w 37"/>
                  <a:gd name="T1" fmla="*/ 5 h 48"/>
                  <a:gd name="T2" fmla="*/ 0 w 37"/>
                  <a:gd name="T3" fmla="*/ 14 h 48"/>
                  <a:gd name="T4" fmla="*/ 0 w 37"/>
                  <a:gd name="T5" fmla="*/ 33 h 48"/>
                  <a:gd name="T6" fmla="*/ 0 w 37"/>
                  <a:gd name="T7" fmla="*/ 43 h 48"/>
                  <a:gd name="T8" fmla="*/ 37 w 37"/>
                  <a:gd name="T9" fmla="*/ 48 h 48"/>
                  <a:gd name="T10" fmla="*/ 37 w 37"/>
                  <a:gd name="T11" fmla="*/ 33 h 48"/>
                  <a:gd name="T12" fmla="*/ 37 w 37"/>
                  <a:gd name="T13" fmla="*/ 14 h 48"/>
                  <a:gd name="T14" fmla="*/ 37 w 37"/>
                  <a:gd name="T15" fmla="*/ 0 h 48"/>
                  <a:gd name="T16" fmla="*/ 0 w 37"/>
                  <a:gd name="T17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0" y="5"/>
                    </a:moveTo>
                    <a:lnTo>
                      <a:pt x="0" y="1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7" y="48"/>
                    </a:lnTo>
                    <a:lnTo>
                      <a:pt x="37" y="33"/>
                    </a:lnTo>
                    <a:lnTo>
                      <a:pt x="37" y="14"/>
                    </a:lnTo>
                    <a:lnTo>
                      <a:pt x="3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6" name="Freeform 309"/>
              <p:cNvSpPr>
                <a:spLocks/>
              </p:cNvSpPr>
              <p:nvPr/>
            </p:nvSpPr>
            <p:spPr bwMode="auto">
              <a:xfrm>
                <a:off x="3507209" y="6418082"/>
                <a:ext cx="58551" cy="61805"/>
              </a:xfrm>
              <a:custGeom>
                <a:avLst/>
                <a:gdLst>
                  <a:gd name="T0" fmla="*/ 0 w 54"/>
                  <a:gd name="T1" fmla="*/ 26 h 57"/>
                  <a:gd name="T2" fmla="*/ 4 w 54"/>
                  <a:gd name="T3" fmla="*/ 33 h 57"/>
                  <a:gd name="T4" fmla="*/ 14 w 54"/>
                  <a:gd name="T5" fmla="*/ 50 h 57"/>
                  <a:gd name="T6" fmla="*/ 19 w 54"/>
                  <a:gd name="T7" fmla="*/ 57 h 57"/>
                  <a:gd name="T8" fmla="*/ 54 w 54"/>
                  <a:gd name="T9" fmla="*/ 43 h 57"/>
                  <a:gd name="T10" fmla="*/ 47 w 54"/>
                  <a:gd name="T11" fmla="*/ 31 h 57"/>
                  <a:gd name="T12" fmla="*/ 37 w 54"/>
                  <a:gd name="T13" fmla="*/ 14 h 57"/>
                  <a:gd name="T14" fmla="*/ 30 w 54"/>
                  <a:gd name="T15" fmla="*/ 0 h 57"/>
                  <a:gd name="T16" fmla="*/ 0 w 54"/>
                  <a:gd name="T17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7">
                    <a:moveTo>
                      <a:pt x="0" y="26"/>
                    </a:moveTo>
                    <a:lnTo>
                      <a:pt x="4" y="33"/>
                    </a:lnTo>
                    <a:lnTo>
                      <a:pt x="14" y="50"/>
                    </a:lnTo>
                    <a:lnTo>
                      <a:pt x="19" y="57"/>
                    </a:lnTo>
                    <a:lnTo>
                      <a:pt x="54" y="43"/>
                    </a:lnTo>
                    <a:lnTo>
                      <a:pt x="47" y="31"/>
                    </a:lnTo>
                    <a:lnTo>
                      <a:pt x="37" y="14"/>
                    </a:lnTo>
                    <a:lnTo>
                      <a:pt x="3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7" name="Freeform 310"/>
              <p:cNvSpPr>
                <a:spLocks/>
              </p:cNvSpPr>
              <p:nvPr/>
            </p:nvSpPr>
            <p:spPr bwMode="auto">
              <a:xfrm>
                <a:off x="3556001" y="6474465"/>
                <a:ext cx="60720" cy="58551"/>
              </a:xfrm>
              <a:custGeom>
                <a:avLst/>
                <a:gdLst>
                  <a:gd name="T0" fmla="*/ 0 w 56"/>
                  <a:gd name="T1" fmla="*/ 35 h 54"/>
                  <a:gd name="T2" fmla="*/ 7 w 56"/>
                  <a:gd name="T3" fmla="*/ 40 h 54"/>
                  <a:gd name="T4" fmla="*/ 26 w 56"/>
                  <a:gd name="T5" fmla="*/ 50 h 54"/>
                  <a:gd name="T6" fmla="*/ 30 w 56"/>
                  <a:gd name="T7" fmla="*/ 54 h 54"/>
                  <a:gd name="T8" fmla="*/ 56 w 56"/>
                  <a:gd name="T9" fmla="*/ 24 h 54"/>
                  <a:gd name="T10" fmla="*/ 45 w 56"/>
                  <a:gd name="T11" fmla="*/ 17 h 54"/>
                  <a:gd name="T12" fmla="*/ 26 w 56"/>
                  <a:gd name="T13" fmla="*/ 7 h 54"/>
                  <a:gd name="T14" fmla="*/ 14 w 56"/>
                  <a:gd name="T15" fmla="*/ 0 h 54"/>
                  <a:gd name="T16" fmla="*/ 0 w 56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0" y="35"/>
                    </a:moveTo>
                    <a:lnTo>
                      <a:pt x="7" y="40"/>
                    </a:lnTo>
                    <a:lnTo>
                      <a:pt x="26" y="50"/>
                    </a:lnTo>
                    <a:lnTo>
                      <a:pt x="30" y="54"/>
                    </a:lnTo>
                    <a:lnTo>
                      <a:pt x="56" y="24"/>
                    </a:lnTo>
                    <a:lnTo>
                      <a:pt x="45" y="17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8" name="Freeform 311"/>
              <p:cNvSpPr>
                <a:spLocks/>
              </p:cNvSpPr>
              <p:nvPr/>
            </p:nvSpPr>
            <p:spPr bwMode="auto">
              <a:xfrm>
                <a:off x="3624311" y="6504825"/>
                <a:ext cx="54214" cy="44456"/>
              </a:xfrm>
              <a:custGeom>
                <a:avLst/>
                <a:gdLst>
                  <a:gd name="T0" fmla="*/ 8 w 50"/>
                  <a:gd name="T1" fmla="*/ 41 h 41"/>
                  <a:gd name="T2" fmla="*/ 15 w 50"/>
                  <a:gd name="T3" fmla="*/ 41 h 41"/>
                  <a:gd name="T4" fmla="*/ 36 w 50"/>
                  <a:gd name="T5" fmla="*/ 41 h 41"/>
                  <a:gd name="T6" fmla="*/ 43 w 50"/>
                  <a:gd name="T7" fmla="*/ 41 h 41"/>
                  <a:gd name="T8" fmla="*/ 50 w 50"/>
                  <a:gd name="T9" fmla="*/ 0 h 41"/>
                  <a:gd name="T10" fmla="*/ 36 w 50"/>
                  <a:gd name="T11" fmla="*/ 0 h 41"/>
                  <a:gd name="T12" fmla="*/ 15 w 50"/>
                  <a:gd name="T13" fmla="*/ 0 h 41"/>
                  <a:gd name="T14" fmla="*/ 0 w 50"/>
                  <a:gd name="T15" fmla="*/ 0 h 41"/>
                  <a:gd name="T16" fmla="*/ 8 w 50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8" y="41"/>
                    </a:moveTo>
                    <a:lnTo>
                      <a:pt x="15" y="41"/>
                    </a:lnTo>
                    <a:lnTo>
                      <a:pt x="36" y="41"/>
                    </a:lnTo>
                    <a:lnTo>
                      <a:pt x="43" y="41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99" name="Freeform 312"/>
              <p:cNvSpPr>
                <a:spLocks/>
              </p:cNvSpPr>
              <p:nvPr/>
            </p:nvSpPr>
            <p:spPr bwMode="auto">
              <a:xfrm>
                <a:off x="3689368" y="6479886"/>
                <a:ext cx="60720" cy="58551"/>
              </a:xfrm>
              <a:custGeom>
                <a:avLst/>
                <a:gdLst>
                  <a:gd name="T0" fmla="*/ 26 w 56"/>
                  <a:gd name="T1" fmla="*/ 54 h 54"/>
                  <a:gd name="T2" fmla="*/ 30 w 56"/>
                  <a:gd name="T3" fmla="*/ 52 h 54"/>
                  <a:gd name="T4" fmla="*/ 49 w 56"/>
                  <a:gd name="T5" fmla="*/ 40 h 54"/>
                  <a:gd name="T6" fmla="*/ 56 w 56"/>
                  <a:gd name="T7" fmla="*/ 38 h 54"/>
                  <a:gd name="T8" fmla="*/ 42 w 56"/>
                  <a:gd name="T9" fmla="*/ 0 h 54"/>
                  <a:gd name="T10" fmla="*/ 30 w 56"/>
                  <a:gd name="T11" fmla="*/ 7 h 54"/>
                  <a:gd name="T12" fmla="*/ 11 w 56"/>
                  <a:gd name="T13" fmla="*/ 19 h 54"/>
                  <a:gd name="T14" fmla="*/ 0 w 56"/>
                  <a:gd name="T15" fmla="*/ 26 h 54"/>
                  <a:gd name="T16" fmla="*/ 26 w 56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26" y="54"/>
                    </a:moveTo>
                    <a:lnTo>
                      <a:pt x="30" y="52"/>
                    </a:lnTo>
                    <a:lnTo>
                      <a:pt x="49" y="40"/>
                    </a:lnTo>
                    <a:lnTo>
                      <a:pt x="56" y="38"/>
                    </a:lnTo>
                    <a:lnTo>
                      <a:pt x="42" y="0"/>
                    </a:lnTo>
                    <a:lnTo>
                      <a:pt x="30" y="7"/>
                    </a:lnTo>
                    <a:lnTo>
                      <a:pt x="11" y="19"/>
                    </a:lnTo>
                    <a:lnTo>
                      <a:pt x="0" y="26"/>
                    </a:lnTo>
                    <a:lnTo>
                      <a:pt x="2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0" name="Freeform 313"/>
              <p:cNvSpPr>
                <a:spLocks/>
              </p:cNvSpPr>
              <p:nvPr/>
            </p:nvSpPr>
            <p:spPr bwMode="auto">
              <a:xfrm>
                <a:off x="3745751" y="6431094"/>
                <a:ext cx="58551" cy="58551"/>
              </a:xfrm>
              <a:custGeom>
                <a:avLst/>
                <a:gdLst>
                  <a:gd name="T0" fmla="*/ 35 w 54"/>
                  <a:gd name="T1" fmla="*/ 54 h 54"/>
                  <a:gd name="T2" fmla="*/ 40 w 54"/>
                  <a:gd name="T3" fmla="*/ 47 h 54"/>
                  <a:gd name="T4" fmla="*/ 49 w 54"/>
                  <a:gd name="T5" fmla="*/ 31 h 54"/>
                  <a:gd name="T6" fmla="*/ 54 w 54"/>
                  <a:gd name="T7" fmla="*/ 23 h 54"/>
                  <a:gd name="T8" fmla="*/ 23 w 54"/>
                  <a:gd name="T9" fmla="*/ 0 h 54"/>
                  <a:gd name="T10" fmla="*/ 16 w 54"/>
                  <a:gd name="T11" fmla="*/ 12 h 54"/>
                  <a:gd name="T12" fmla="*/ 7 w 54"/>
                  <a:gd name="T13" fmla="*/ 28 h 54"/>
                  <a:gd name="T14" fmla="*/ 0 w 54"/>
                  <a:gd name="T15" fmla="*/ 40 h 54"/>
                  <a:gd name="T16" fmla="*/ 35 w 54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4">
                    <a:moveTo>
                      <a:pt x="35" y="54"/>
                    </a:moveTo>
                    <a:lnTo>
                      <a:pt x="40" y="47"/>
                    </a:lnTo>
                    <a:lnTo>
                      <a:pt x="49" y="31"/>
                    </a:lnTo>
                    <a:lnTo>
                      <a:pt x="54" y="23"/>
                    </a:lnTo>
                    <a:lnTo>
                      <a:pt x="23" y="0"/>
                    </a:lnTo>
                    <a:lnTo>
                      <a:pt x="16" y="12"/>
                    </a:lnTo>
                    <a:lnTo>
                      <a:pt x="7" y="28"/>
                    </a:lnTo>
                    <a:lnTo>
                      <a:pt x="0" y="40"/>
                    </a:lnTo>
                    <a:lnTo>
                      <a:pt x="3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1" name="Freeform 314"/>
              <p:cNvSpPr>
                <a:spLocks/>
              </p:cNvSpPr>
              <p:nvPr/>
            </p:nvSpPr>
            <p:spPr bwMode="auto">
              <a:xfrm>
                <a:off x="3776111" y="6369289"/>
                <a:ext cx="43371" cy="50962"/>
              </a:xfrm>
              <a:custGeom>
                <a:avLst/>
                <a:gdLst>
                  <a:gd name="T0" fmla="*/ 40 w 40"/>
                  <a:gd name="T1" fmla="*/ 43 h 47"/>
                  <a:gd name="T2" fmla="*/ 40 w 40"/>
                  <a:gd name="T3" fmla="*/ 33 h 47"/>
                  <a:gd name="T4" fmla="*/ 40 w 40"/>
                  <a:gd name="T5" fmla="*/ 14 h 47"/>
                  <a:gd name="T6" fmla="*/ 40 w 40"/>
                  <a:gd name="T7" fmla="*/ 5 h 47"/>
                  <a:gd name="T8" fmla="*/ 0 w 40"/>
                  <a:gd name="T9" fmla="*/ 0 h 47"/>
                  <a:gd name="T10" fmla="*/ 0 w 40"/>
                  <a:gd name="T11" fmla="*/ 14 h 47"/>
                  <a:gd name="T12" fmla="*/ 0 w 40"/>
                  <a:gd name="T13" fmla="*/ 33 h 47"/>
                  <a:gd name="T14" fmla="*/ 0 w 40"/>
                  <a:gd name="T15" fmla="*/ 47 h 47"/>
                  <a:gd name="T16" fmla="*/ 40 w 40"/>
                  <a:gd name="T1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40" y="43"/>
                    </a:moveTo>
                    <a:lnTo>
                      <a:pt x="40" y="33"/>
                    </a:lnTo>
                    <a:lnTo>
                      <a:pt x="40" y="14"/>
                    </a:lnTo>
                    <a:lnTo>
                      <a:pt x="40" y="5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2" name="Freeform 315"/>
              <p:cNvSpPr>
                <a:spLocks/>
              </p:cNvSpPr>
              <p:nvPr/>
            </p:nvSpPr>
            <p:spPr bwMode="auto">
              <a:xfrm>
                <a:off x="3750088" y="6297726"/>
                <a:ext cx="59636" cy="58551"/>
              </a:xfrm>
              <a:custGeom>
                <a:avLst/>
                <a:gdLst>
                  <a:gd name="T0" fmla="*/ 55 w 55"/>
                  <a:gd name="T1" fmla="*/ 31 h 54"/>
                  <a:gd name="T2" fmla="*/ 52 w 55"/>
                  <a:gd name="T3" fmla="*/ 24 h 54"/>
                  <a:gd name="T4" fmla="*/ 40 w 55"/>
                  <a:gd name="T5" fmla="*/ 7 h 54"/>
                  <a:gd name="T6" fmla="*/ 38 w 55"/>
                  <a:gd name="T7" fmla="*/ 0 h 54"/>
                  <a:gd name="T8" fmla="*/ 0 w 55"/>
                  <a:gd name="T9" fmla="*/ 14 h 54"/>
                  <a:gd name="T10" fmla="*/ 7 w 55"/>
                  <a:gd name="T11" fmla="*/ 26 h 54"/>
                  <a:gd name="T12" fmla="*/ 17 w 55"/>
                  <a:gd name="T13" fmla="*/ 42 h 54"/>
                  <a:gd name="T14" fmla="*/ 24 w 55"/>
                  <a:gd name="T15" fmla="*/ 54 h 54"/>
                  <a:gd name="T16" fmla="*/ 55 w 55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4">
                    <a:moveTo>
                      <a:pt x="55" y="31"/>
                    </a:moveTo>
                    <a:lnTo>
                      <a:pt x="52" y="24"/>
                    </a:lnTo>
                    <a:lnTo>
                      <a:pt x="40" y="7"/>
                    </a:lnTo>
                    <a:lnTo>
                      <a:pt x="38" y="0"/>
                    </a:lnTo>
                    <a:lnTo>
                      <a:pt x="0" y="14"/>
                    </a:lnTo>
                    <a:lnTo>
                      <a:pt x="7" y="26"/>
                    </a:lnTo>
                    <a:lnTo>
                      <a:pt x="17" y="42"/>
                    </a:lnTo>
                    <a:lnTo>
                      <a:pt x="24" y="54"/>
                    </a:lnTo>
                    <a:lnTo>
                      <a:pt x="5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3" name="Freeform 316"/>
              <p:cNvSpPr>
                <a:spLocks/>
              </p:cNvSpPr>
              <p:nvPr/>
            </p:nvSpPr>
            <p:spPr bwMode="auto">
              <a:xfrm>
                <a:off x="3699127" y="6243512"/>
                <a:ext cx="61805" cy="59636"/>
              </a:xfrm>
              <a:custGeom>
                <a:avLst/>
                <a:gdLst>
                  <a:gd name="T0" fmla="*/ 57 w 57"/>
                  <a:gd name="T1" fmla="*/ 17 h 55"/>
                  <a:gd name="T2" fmla="*/ 50 w 57"/>
                  <a:gd name="T3" fmla="*/ 14 h 55"/>
                  <a:gd name="T4" fmla="*/ 33 w 57"/>
                  <a:gd name="T5" fmla="*/ 3 h 55"/>
                  <a:gd name="T6" fmla="*/ 26 w 57"/>
                  <a:gd name="T7" fmla="*/ 0 h 55"/>
                  <a:gd name="T8" fmla="*/ 0 w 57"/>
                  <a:gd name="T9" fmla="*/ 31 h 55"/>
                  <a:gd name="T10" fmla="*/ 14 w 57"/>
                  <a:gd name="T11" fmla="*/ 38 h 55"/>
                  <a:gd name="T12" fmla="*/ 31 w 57"/>
                  <a:gd name="T13" fmla="*/ 48 h 55"/>
                  <a:gd name="T14" fmla="*/ 43 w 57"/>
                  <a:gd name="T15" fmla="*/ 55 h 55"/>
                  <a:gd name="T16" fmla="*/ 57 w 57"/>
                  <a:gd name="T17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57" y="17"/>
                    </a:moveTo>
                    <a:lnTo>
                      <a:pt x="50" y="14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0" y="31"/>
                    </a:lnTo>
                    <a:lnTo>
                      <a:pt x="14" y="38"/>
                    </a:lnTo>
                    <a:lnTo>
                      <a:pt x="31" y="48"/>
                    </a:lnTo>
                    <a:lnTo>
                      <a:pt x="43" y="55"/>
                    </a:lnTo>
                    <a:lnTo>
                      <a:pt x="5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4" name="Freeform 317"/>
              <p:cNvSpPr>
                <a:spLocks noEditPoints="1"/>
              </p:cNvSpPr>
              <p:nvPr/>
            </p:nvSpPr>
            <p:spPr bwMode="auto">
              <a:xfrm>
                <a:off x="3527810" y="6254355"/>
                <a:ext cx="263481" cy="266734"/>
              </a:xfrm>
              <a:custGeom>
                <a:avLst/>
                <a:gdLst>
                  <a:gd name="T0" fmla="*/ 51 w 103"/>
                  <a:gd name="T1" fmla="*/ 104 h 104"/>
                  <a:gd name="T2" fmla="*/ 0 w 103"/>
                  <a:gd name="T3" fmla="*/ 52 h 104"/>
                  <a:gd name="T4" fmla="*/ 51 w 103"/>
                  <a:gd name="T5" fmla="*/ 0 h 104"/>
                  <a:gd name="T6" fmla="*/ 103 w 103"/>
                  <a:gd name="T7" fmla="*/ 52 h 104"/>
                  <a:gd name="T8" fmla="*/ 51 w 103"/>
                  <a:gd name="T9" fmla="*/ 104 h 104"/>
                  <a:gd name="T10" fmla="*/ 51 w 103"/>
                  <a:gd name="T11" fmla="*/ 16 h 104"/>
                  <a:gd name="T12" fmla="*/ 15 w 103"/>
                  <a:gd name="T13" fmla="*/ 52 h 104"/>
                  <a:gd name="T14" fmla="*/ 51 w 103"/>
                  <a:gd name="T15" fmla="*/ 89 h 104"/>
                  <a:gd name="T16" fmla="*/ 87 w 103"/>
                  <a:gd name="T17" fmla="*/ 52 h 104"/>
                  <a:gd name="T18" fmla="*/ 51 w 103"/>
                  <a:gd name="T19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4">
                    <a:moveTo>
                      <a:pt x="51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80" y="0"/>
                      <a:pt x="103" y="24"/>
                      <a:pt x="103" y="52"/>
                    </a:cubicBezTo>
                    <a:cubicBezTo>
                      <a:pt x="103" y="81"/>
                      <a:pt x="80" y="104"/>
                      <a:pt x="51" y="104"/>
                    </a:cubicBezTo>
                    <a:close/>
                    <a:moveTo>
                      <a:pt x="51" y="16"/>
                    </a:moveTo>
                    <a:cubicBezTo>
                      <a:pt x="31" y="16"/>
                      <a:pt x="15" y="32"/>
                      <a:pt x="15" y="52"/>
                    </a:cubicBezTo>
                    <a:cubicBezTo>
                      <a:pt x="15" y="73"/>
                      <a:pt x="31" y="89"/>
                      <a:pt x="51" y="89"/>
                    </a:cubicBezTo>
                    <a:cubicBezTo>
                      <a:pt x="71" y="89"/>
                      <a:pt x="87" y="73"/>
                      <a:pt x="87" y="52"/>
                    </a:cubicBezTo>
                    <a:cubicBezTo>
                      <a:pt x="87" y="32"/>
                      <a:pt x="71" y="16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5" name="Oval 318"/>
              <p:cNvSpPr>
                <a:spLocks noChangeArrowheads="1"/>
              </p:cNvSpPr>
              <p:nvPr/>
            </p:nvSpPr>
            <p:spPr bwMode="auto">
              <a:xfrm>
                <a:off x="3601541" y="6331340"/>
                <a:ext cx="112766" cy="1127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4594758" y="4589317"/>
            <a:ext cx="1199080" cy="777530"/>
            <a:chOff x="4594758" y="4589317"/>
            <a:chExt cx="1199080" cy="777530"/>
          </a:xfrm>
        </p:grpSpPr>
        <p:sp>
          <p:nvSpPr>
            <p:cNvPr id="73" name="任意多边形 72"/>
            <p:cNvSpPr/>
            <p:nvPr/>
          </p:nvSpPr>
          <p:spPr>
            <a:xfrm>
              <a:off x="4594758" y="4589317"/>
              <a:ext cx="1199080" cy="777530"/>
            </a:xfrm>
            <a:custGeom>
              <a:avLst/>
              <a:gdLst>
                <a:gd name="connsiteX0" fmla="*/ 1023003 w 2598960"/>
                <a:gd name="connsiteY0" fmla="*/ 754 h 1676807"/>
                <a:gd name="connsiteX1" fmla="*/ 1432819 w 2598960"/>
                <a:gd name="connsiteY1" fmla="*/ 197788 h 1676807"/>
                <a:gd name="connsiteX2" fmla="*/ 1527192 w 2598960"/>
                <a:gd name="connsiteY2" fmla="*/ 348441 h 1676807"/>
                <a:gd name="connsiteX3" fmla="*/ 1538756 w 2598960"/>
                <a:gd name="connsiteY3" fmla="*/ 382585 h 1676807"/>
                <a:gd name="connsiteX4" fmla="*/ 1608309 w 2598960"/>
                <a:gd name="connsiteY4" fmla="*/ 344833 h 1676807"/>
                <a:gd name="connsiteX5" fmla="*/ 1794892 w 2598960"/>
                <a:gd name="connsiteY5" fmla="*/ 307164 h 1676807"/>
                <a:gd name="connsiteX6" fmla="*/ 2274237 w 2598960"/>
                <a:gd name="connsiteY6" fmla="*/ 786509 h 1676807"/>
                <a:gd name="connsiteX7" fmla="*/ 2269992 w 2598960"/>
                <a:gd name="connsiteY7" fmla="*/ 828616 h 1676807"/>
                <a:gd name="connsiteX8" fmla="*/ 2335847 w 2598960"/>
                <a:gd name="connsiteY8" fmla="*/ 849059 h 1676807"/>
                <a:gd name="connsiteX9" fmla="*/ 2598960 w 2598960"/>
                <a:gd name="connsiteY9" fmla="*/ 1246005 h 1676807"/>
                <a:gd name="connsiteX10" fmla="*/ 2168159 w 2598960"/>
                <a:gd name="connsiteY10" fmla="*/ 1676806 h 1676807"/>
                <a:gd name="connsiteX11" fmla="*/ 2081338 w 2598960"/>
                <a:gd name="connsiteY11" fmla="*/ 1668054 h 1676807"/>
                <a:gd name="connsiteX12" fmla="*/ 2073961 w 2598960"/>
                <a:gd name="connsiteY12" fmla="*/ 1665764 h 1676807"/>
                <a:gd name="connsiteX13" fmla="*/ 2073961 w 2598960"/>
                <a:gd name="connsiteY13" fmla="*/ 1676806 h 1676807"/>
                <a:gd name="connsiteX14" fmla="*/ 467411 w 2598960"/>
                <a:gd name="connsiteY14" fmla="*/ 1676806 h 1676807"/>
                <a:gd name="connsiteX15" fmla="*/ 467411 w 2598960"/>
                <a:gd name="connsiteY15" fmla="*/ 1672991 h 1676807"/>
                <a:gd name="connsiteX16" fmla="*/ 430801 w 2598960"/>
                <a:gd name="connsiteY16" fmla="*/ 1676807 h 1676807"/>
                <a:gd name="connsiteX17" fmla="*/ 0 w 2598960"/>
                <a:gd name="connsiteY17" fmla="*/ 1231374 h 1676807"/>
                <a:gd name="connsiteX18" fmla="*/ 343979 w 2598960"/>
                <a:gd name="connsiteY18" fmla="*/ 794991 h 1676807"/>
                <a:gd name="connsiteX19" fmla="*/ 389137 w 2598960"/>
                <a:gd name="connsiteY19" fmla="*/ 790284 h 1676807"/>
                <a:gd name="connsiteX20" fmla="*/ 367867 w 2598960"/>
                <a:gd name="connsiteY20" fmla="*/ 686165 h 1676807"/>
                <a:gd name="connsiteX21" fmla="*/ 581589 w 2598960"/>
                <a:gd name="connsiteY21" fmla="*/ 155332 h 1676807"/>
                <a:gd name="connsiteX22" fmla="*/ 1023003 w 2598960"/>
                <a:gd name="connsiteY22" fmla="*/ 754 h 1676807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2073961 w 2598960"/>
                <a:gd name="connsiteY12" fmla="*/ 1676806 h 1705273"/>
                <a:gd name="connsiteX13" fmla="*/ 467411 w 2598960"/>
                <a:gd name="connsiteY13" fmla="*/ 1676806 h 1705273"/>
                <a:gd name="connsiteX14" fmla="*/ 467411 w 2598960"/>
                <a:gd name="connsiteY14" fmla="*/ 1672991 h 1705273"/>
                <a:gd name="connsiteX15" fmla="*/ 430801 w 2598960"/>
                <a:gd name="connsiteY15" fmla="*/ 1676807 h 1705273"/>
                <a:gd name="connsiteX16" fmla="*/ 0 w 2598960"/>
                <a:gd name="connsiteY16" fmla="*/ 1231374 h 1705273"/>
                <a:gd name="connsiteX17" fmla="*/ 343979 w 2598960"/>
                <a:gd name="connsiteY17" fmla="*/ 794991 h 1705273"/>
                <a:gd name="connsiteX18" fmla="*/ 389137 w 2598960"/>
                <a:gd name="connsiteY18" fmla="*/ 790284 h 1705273"/>
                <a:gd name="connsiteX19" fmla="*/ 367867 w 2598960"/>
                <a:gd name="connsiteY19" fmla="*/ 686165 h 1705273"/>
                <a:gd name="connsiteX20" fmla="*/ 581589 w 2598960"/>
                <a:gd name="connsiteY20" fmla="*/ 155332 h 1705273"/>
                <a:gd name="connsiteX21" fmla="*/ 1023003 w 2598960"/>
                <a:gd name="connsiteY21" fmla="*/ 754 h 1705273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467411 w 2598960"/>
                <a:gd name="connsiteY12" fmla="*/ 1676806 h 1705273"/>
                <a:gd name="connsiteX13" fmla="*/ 467411 w 2598960"/>
                <a:gd name="connsiteY13" fmla="*/ 1672991 h 1705273"/>
                <a:gd name="connsiteX14" fmla="*/ 430801 w 2598960"/>
                <a:gd name="connsiteY14" fmla="*/ 1676807 h 1705273"/>
                <a:gd name="connsiteX15" fmla="*/ 0 w 2598960"/>
                <a:gd name="connsiteY15" fmla="*/ 1231374 h 1705273"/>
                <a:gd name="connsiteX16" fmla="*/ 343979 w 2598960"/>
                <a:gd name="connsiteY16" fmla="*/ 794991 h 1705273"/>
                <a:gd name="connsiteX17" fmla="*/ 389137 w 2598960"/>
                <a:gd name="connsiteY17" fmla="*/ 790284 h 1705273"/>
                <a:gd name="connsiteX18" fmla="*/ 367867 w 2598960"/>
                <a:gd name="connsiteY18" fmla="*/ 686165 h 1705273"/>
                <a:gd name="connsiteX19" fmla="*/ 581589 w 2598960"/>
                <a:gd name="connsiteY19" fmla="*/ 155332 h 1705273"/>
                <a:gd name="connsiteX20" fmla="*/ 1023003 w 2598960"/>
                <a:gd name="connsiteY20" fmla="*/ 754 h 1705273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67411 w 2598960"/>
                <a:gd name="connsiteY12" fmla="*/ 1672991 h 1708858"/>
                <a:gd name="connsiteX13" fmla="*/ 430801 w 2598960"/>
                <a:gd name="connsiteY13" fmla="*/ 1676807 h 1708858"/>
                <a:gd name="connsiteX14" fmla="*/ 0 w 2598960"/>
                <a:gd name="connsiteY14" fmla="*/ 1231374 h 1708858"/>
                <a:gd name="connsiteX15" fmla="*/ 343979 w 2598960"/>
                <a:gd name="connsiteY15" fmla="*/ 794991 h 1708858"/>
                <a:gd name="connsiteX16" fmla="*/ 389137 w 2598960"/>
                <a:gd name="connsiteY16" fmla="*/ 790284 h 1708858"/>
                <a:gd name="connsiteX17" fmla="*/ 367867 w 2598960"/>
                <a:gd name="connsiteY17" fmla="*/ 686165 h 1708858"/>
                <a:gd name="connsiteX18" fmla="*/ 581589 w 2598960"/>
                <a:gd name="connsiteY18" fmla="*/ 155332 h 1708858"/>
                <a:gd name="connsiteX19" fmla="*/ 1023003 w 2598960"/>
                <a:gd name="connsiteY19" fmla="*/ 754 h 1708858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30801 w 2598960"/>
                <a:gd name="connsiteY12" fmla="*/ 1676807 h 1708858"/>
                <a:gd name="connsiteX13" fmla="*/ 0 w 2598960"/>
                <a:gd name="connsiteY13" fmla="*/ 1231374 h 1708858"/>
                <a:gd name="connsiteX14" fmla="*/ 343979 w 2598960"/>
                <a:gd name="connsiteY14" fmla="*/ 794991 h 1708858"/>
                <a:gd name="connsiteX15" fmla="*/ 389137 w 2598960"/>
                <a:gd name="connsiteY15" fmla="*/ 790284 h 1708858"/>
                <a:gd name="connsiteX16" fmla="*/ 367867 w 2598960"/>
                <a:gd name="connsiteY16" fmla="*/ 686165 h 1708858"/>
                <a:gd name="connsiteX17" fmla="*/ 581589 w 2598960"/>
                <a:gd name="connsiteY17" fmla="*/ 155332 h 1708858"/>
                <a:gd name="connsiteX18" fmla="*/ 1023003 w 2598960"/>
                <a:gd name="connsiteY18" fmla="*/ 754 h 1708858"/>
                <a:gd name="connsiteX0" fmla="*/ 1023003 w 2598960"/>
                <a:gd name="connsiteY0" fmla="*/ 754 h 1731574"/>
                <a:gd name="connsiteX1" fmla="*/ 1432819 w 2598960"/>
                <a:gd name="connsiteY1" fmla="*/ 197788 h 1731574"/>
                <a:gd name="connsiteX2" fmla="*/ 1527192 w 2598960"/>
                <a:gd name="connsiteY2" fmla="*/ 348441 h 1731574"/>
                <a:gd name="connsiteX3" fmla="*/ 1538756 w 2598960"/>
                <a:gd name="connsiteY3" fmla="*/ 382585 h 1731574"/>
                <a:gd name="connsiteX4" fmla="*/ 1608309 w 2598960"/>
                <a:gd name="connsiteY4" fmla="*/ 344833 h 1731574"/>
                <a:gd name="connsiteX5" fmla="*/ 1794892 w 2598960"/>
                <a:gd name="connsiteY5" fmla="*/ 307164 h 1731574"/>
                <a:gd name="connsiteX6" fmla="*/ 2274237 w 2598960"/>
                <a:gd name="connsiteY6" fmla="*/ 786509 h 1731574"/>
                <a:gd name="connsiteX7" fmla="*/ 2269992 w 2598960"/>
                <a:gd name="connsiteY7" fmla="*/ 828616 h 1731574"/>
                <a:gd name="connsiteX8" fmla="*/ 2335847 w 2598960"/>
                <a:gd name="connsiteY8" fmla="*/ 849059 h 1731574"/>
                <a:gd name="connsiteX9" fmla="*/ 2598960 w 2598960"/>
                <a:gd name="connsiteY9" fmla="*/ 1246005 h 1731574"/>
                <a:gd name="connsiteX10" fmla="*/ 2168159 w 2598960"/>
                <a:gd name="connsiteY10" fmla="*/ 1676806 h 1731574"/>
                <a:gd name="connsiteX11" fmla="*/ 430801 w 2598960"/>
                <a:gd name="connsiteY11" fmla="*/ 1676807 h 1731574"/>
                <a:gd name="connsiteX12" fmla="*/ 0 w 2598960"/>
                <a:gd name="connsiteY12" fmla="*/ 1231374 h 1731574"/>
                <a:gd name="connsiteX13" fmla="*/ 343979 w 2598960"/>
                <a:gd name="connsiteY13" fmla="*/ 794991 h 1731574"/>
                <a:gd name="connsiteX14" fmla="*/ 389137 w 2598960"/>
                <a:gd name="connsiteY14" fmla="*/ 790284 h 1731574"/>
                <a:gd name="connsiteX15" fmla="*/ 367867 w 2598960"/>
                <a:gd name="connsiteY15" fmla="*/ 686165 h 1731574"/>
                <a:gd name="connsiteX16" fmla="*/ 581589 w 2598960"/>
                <a:gd name="connsiteY16" fmla="*/ 155332 h 1731574"/>
                <a:gd name="connsiteX17" fmla="*/ 1023003 w 2598960"/>
                <a:gd name="connsiteY17" fmla="*/ 754 h 1731574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98960" h="1685265">
                  <a:moveTo>
                    <a:pt x="1023003" y="754"/>
                  </a:moveTo>
                  <a:cubicBezTo>
                    <a:pt x="1177046" y="8437"/>
                    <a:pt x="1325822" y="74722"/>
                    <a:pt x="1432819" y="197788"/>
                  </a:cubicBezTo>
                  <a:cubicBezTo>
                    <a:pt x="1472943" y="243937"/>
                    <a:pt x="1504343" y="294795"/>
                    <a:pt x="1527192" y="348441"/>
                  </a:cubicBezTo>
                  <a:lnTo>
                    <a:pt x="1538756" y="382585"/>
                  </a:lnTo>
                  <a:lnTo>
                    <a:pt x="1608309" y="344833"/>
                  </a:lnTo>
                  <a:cubicBezTo>
                    <a:pt x="1665657" y="320577"/>
                    <a:pt x="1728708" y="307164"/>
                    <a:pt x="1794892" y="307164"/>
                  </a:cubicBezTo>
                  <a:cubicBezTo>
                    <a:pt x="2059627" y="307164"/>
                    <a:pt x="2274237" y="521774"/>
                    <a:pt x="2274237" y="786509"/>
                  </a:cubicBezTo>
                  <a:lnTo>
                    <a:pt x="2269992" y="828616"/>
                  </a:lnTo>
                  <a:lnTo>
                    <a:pt x="2335847" y="849059"/>
                  </a:lnTo>
                  <a:cubicBezTo>
                    <a:pt x="2490467" y="914458"/>
                    <a:pt x="2598960" y="1067561"/>
                    <a:pt x="2598960" y="1246005"/>
                  </a:cubicBezTo>
                  <a:cubicBezTo>
                    <a:pt x="2598960" y="1388680"/>
                    <a:pt x="2551744" y="1668506"/>
                    <a:pt x="2168159" y="1676806"/>
                  </a:cubicBezTo>
                  <a:cubicBezTo>
                    <a:pt x="1784574" y="1685106"/>
                    <a:pt x="1195386" y="1690721"/>
                    <a:pt x="430801" y="1676807"/>
                  </a:cubicBezTo>
                  <a:cubicBezTo>
                    <a:pt x="192876" y="1676807"/>
                    <a:pt x="0" y="1477380"/>
                    <a:pt x="0" y="1231374"/>
                  </a:cubicBezTo>
                  <a:cubicBezTo>
                    <a:pt x="0" y="1016119"/>
                    <a:pt x="147670" y="836526"/>
                    <a:pt x="343979" y="794991"/>
                  </a:cubicBezTo>
                  <a:lnTo>
                    <a:pt x="389137" y="790284"/>
                  </a:lnTo>
                  <a:lnTo>
                    <a:pt x="367867" y="686165"/>
                  </a:lnTo>
                  <a:cubicBezTo>
                    <a:pt x="348139" y="495159"/>
                    <a:pt x="421510" y="294510"/>
                    <a:pt x="581589" y="155332"/>
                  </a:cubicBezTo>
                  <a:cubicBezTo>
                    <a:pt x="709652" y="43990"/>
                    <a:pt x="868961" y="-6929"/>
                    <a:pt x="1023003" y="754"/>
                  </a:cubicBezTo>
                  <a:close/>
                </a:path>
              </a:pathLst>
            </a:custGeom>
            <a:pattFill prst="dkDnDiag">
              <a:fgClr>
                <a:srgbClr val="F5F5F5"/>
              </a:fgClr>
              <a:bgClr>
                <a:srgbClr val="FBFBFB"/>
              </a:bgClr>
            </a:patt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4E4E4"/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sx="99000" sy="99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5012486" y="4911845"/>
              <a:ext cx="390286" cy="265868"/>
              <a:chOff x="5496869" y="6092797"/>
              <a:chExt cx="571418" cy="389258"/>
            </a:xfrm>
            <a:solidFill>
              <a:schemeClr val="accent3"/>
            </a:solidFill>
            <a:effectLst>
              <a:reflection blurRad="6350" stA="52000" endA="300" endPos="30000" dir="5400000" sy="-100000" algn="bl" rotWithShape="0"/>
            </a:effectLst>
          </p:grpSpPr>
          <p:sp>
            <p:nvSpPr>
              <p:cNvPr id="107" name="Freeform 327"/>
              <p:cNvSpPr>
                <a:spLocks noEditPoints="1"/>
              </p:cNvSpPr>
              <p:nvPr/>
            </p:nvSpPr>
            <p:spPr bwMode="auto">
              <a:xfrm>
                <a:off x="5496869" y="6092797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8" name="Rectangle 328"/>
              <p:cNvSpPr>
                <a:spLocks noChangeArrowheads="1"/>
              </p:cNvSpPr>
              <p:nvPr/>
            </p:nvSpPr>
            <p:spPr bwMode="auto">
              <a:xfrm>
                <a:off x="5555421" y="6222911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09" name="Rectangle 329"/>
              <p:cNvSpPr>
                <a:spLocks noChangeArrowheads="1"/>
              </p:cNvSpPr>
              <p:nvPr/>
            </p:nvSpPr>
            <p:spPr bwMode="auto">
              <a:xfrm>
                <a:off x="5555421" y="6307485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0" name="Rectangle 330"/>
              <p:cNvSpPr>
                <a:spLocks noChangeArrowheads="1"/>
              </p:cNvSpPr>
              <p:nvPr/>
            </p:nvSpPr>
            <p:spPr bwMode="auto">
              <a:xfrm>
                <a:off x="5673608" y="6310738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1" name="Rectangle 331"/>
              <p:cNvSpPr>
                <a:spLocks noChangeArrowheads="1"/>
              </p:cNvSpPr>
              <p:nvPr/>
            </p:nvSpPr>
            <p:spPr bwMode="auto">
              <a:xfrm>
                <a:off x="5673608" y="6354109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2" name="Rectangle 332"/>
              <p:cNvSpPr>
                <a:spLocks noChangeArrowheads="1"/>
              </p:cNvSpPr>
              <p:nvPr/>
            </p:nvSpPr>
            <p:spPr bwMode="auto">
              <a:xfrm>
                <a:off x="5673608" y="6395312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3" name="Freeform 333"/>
              <p:cNvSpPr>
                <a:spLocks/>
              </p:cNvSpPr>
              <p:nvPr/>
            </p:nvSpPr>
            <p:spPr bwMode="auto">
              <a:xfrm>
                <a:off x="5827576" y="6374711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4" name="Freeform 334"/>
              <p:cNvSpPr>
                <a:spLocks/>
              </p:cNvSpPr>
              <p:nvPr/>
            </p:nvSpPr>
            <p:spPr bwMode="auto">
              <a:xfrm>
                <a:off x="5991303" y="6171949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5" name="Freeform 335"/>
              <p:cNvSpPr>
                <a:spLocks/>
              </p:cNvSpPr>
              <p:nvPr/>
            </p:nvSpPr>
            <p:spPr bwMode="auto">
              <a:xfrm>
                <a:off x="5860105" y="6200141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6601358" y="4589317"/>
            <a:ext cx="1199080" cy="777530"/>
            <a:chOff x="6601358" y="4589317"/>
            <a:chExt cx="1199080" cy="777530"/>
          </a:xfrm>
        </p:grpSpPr>
        <p:sp>
          <p:nvSpPr>
            <p:cNvPr id="72" name="任意多边形 71"/>
            <p:cNvSpPr/>
            <p:nvPr/>
          </p:nvSpPr>
          <p:spPr>
            <a:xfrm>
              <a:off x="6601358" y="4589317"/>
              <a:ext cx="1199080" cy="777530"/>
            </a:xfrm>
            <a:custGeom>
              <a:avLst/>
              <a:gdLst>
                <a:gd name="connsiteX0" fmla="*/ 1023003 w 2598960"/>
                <a:gd name="connsiteY0" fmla="*/ 754 h 1676807"/>
                <a:gd name="connsiteX1" fmla="*/ 1432819 w 2598960"/>
                <a:gd name="connsiteY1" fmla="*/ 197788 h 1676807"/>
                <a:gd name="connsiteX2" fmla="*/ 1527192 w 2598960"/>
                <a:gd name="connsiteY2" fmla="*/ 348441 h 1676807"/>
                <a:gd name="connsiteX3" fmla="*/ 1538756 w 2598960"/>
                <a:gd name="connsiteY3" fmla="*/ 382585 h 1676807"/>
                <a:gd name="connsiteX4" fmla="*/ 1608309 w 2598960"/>
                <a:gd name="connsiteY4" fmla="*/ 344833 h 1676807"/>
                <a:gd name="connsiteX5" fmla="*/ 1794892 w 2598960"/>
                <a:gd name="connsiteY5" fmla="*/ 307164 h 1676807"/>
                <a:gd name="connsiteX6" fmla="*/ 2274237 w 2598960"/>
                <a:gd name="connsiteY6" fmla="*/ 786509 h 1676807"/>
                <a:gd name="connsiteX7" fmla="*/ 2269992 w 2598960"/>
                <a:gd name="connsiteY7" fmla="*/ 828616 h 1676807"/>
                <a:gd name="connsiteX8" fmla="*/ 2335847 w 2598960"/>
                <a:gd name="connsiteY8" fmla="*/ 849059 h 1676807"/>
                <a:gd name="connsiteX9" fmla="*/ 2598960 w 2598960"/>
                <a:gd name="connsiteY9" fmla="*/ 1246005 h 1676807"/>
                <a:gd name="connsiteX10" fmla="*/ 2168159 w 2598960"/>
                <a:gd name="connsiteY10" fmla="*/ 1676806 h 1676807"/>
                <a:gd name="connsiteX11" fmla="*/ 2081338 w 2598960"/>
                <a:gd name="connsiteY11" fmla="*/ 1668054 h 1676807"/>
                <a:gd name="connsiteX12" fmla="*/ 2073961 w 2598960"/>
                <a:gd name="connsiteY12" fmla="*/ 1665764 h 1676807"/>
                <a:gd name="connsiteX13" fmla="*/ 2073961 w 2598960"/>
                <a:gd name="connsiteY13" fmla="*/ 1676806 h 1676807"/>
                <a:gd name="connsiteX14" fmla="*/ 467411 w 2598960"/>
                <a:gd name="connsiteY14" fmla="*/ 1676806 h 1676807"/>
                <a:gd name="connsiteX15" fmla="*/ 467411 w 2598960"/>
                <a:gd name="connsiteY15" fmla="*/ 1672991 h 1676807"/>
                <a:gd name="connsiteX16" fmla="*/ 430801 w 2598960"/>
                <a:gd name="connsiteY16" fmla="*/ 1676807 h 1676807"/>
                <a:gd name="connsiteX17" fmla="*/ 0 w 2598960"/>
                <a:gd name="connsiteY17" fmla="*/ 1231374 h 1676807"/>
                <a:gd name="connsiteX18" fmla="*/ 343979 w 2598960"/>
                <a:gd name="connsiteY18" fmla="*/ 794991 h 1676807"/>
                <a:gd name="connsiteX19" fmla="*/ 389137 w 2598960"/>
                <a:gd name="connsiteY19" fmla="*/ 790284 h 1676807"/>
                <a:gd name="connsiteX20" fmla="*/ 367867 w 2598960"/>
                <a:gd name="connsiteY20" fmla="*/ 686165 h 1676807"/>
                <a:gd name="connsiteX21" fmla="*/ 581589 w 2598960"/>
                <a:gd name="connsiteY21" fmla="*/ 155332 h 1676807"/>
                <a:gd name="connsiteX22" fmla="*/ 1023003 w 2598960"/>
                <a:gd name="connsiteY22" fmla="*/ 754 h 1676807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2073961 w 2598960"/>
                <a:gd name="connsiteY12" fmla="*/ 1676806 h 1705273"/>
                <a:gd name="connsiteX13" fmla="*/ 467411 w 2598960"/>
                <a:gd name="connsiteY13" fmla="*/ 1676806 h 1705273"/>
                <a:gd name="connsiteX14" fmla="*/ 467411 w 2598960"/>
                <a:gd name="connsiteY14" fmla="*/ 1672991 h 1705273"/>
                <a:gd name="connsiteX15" fmla="*/ 430801 w 2598960"/>
                <a:gd name="connsiteY15" fmla="*/ 1676807 h 1705273"/>
                <a:gd name="connsiteX16" fmla="*/ 0 w 2598960"/>
                <a:gd name="connsiteY16" fmla="*/ 1231374 h 1705273"/>
                <a:gd name="connsiteX17" fmla="*/ 343979 w 2598960"/>
                <a:gd name="connsiteY17" fmla="*/ 794991 h 1705273"/>
                <a:gd name="connsiteX18" fmla="*/ 389137 w 2598960"/>
                <a:gd name="connsiteY18" fmla="*/ 790284 h 1705273"/>
                <a:gd name="connsiteX19" fmla="*/ 367867 w 2598960"/>
                <a:gd name="connsiteY19" fmla="*/ 686165 h 1705273"/>
                <a:gd name="connsiteX20" fmla="*/ 581589 w 2598960"/>
                <a:gd name="connsiteY20" fmla="*/ 155332 h 1705273"/>
                <a:gd name="connsiteX21" fmla="*/ 1023003 w 2598960"/>
                <a:gd name="connsiteY21" fmla="*/ 754 h 1705273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467411 w 2598960"/>
                <a:gd name="connsiteY12" fmla="*/ 1676806 h 1705273"/>
                <a:gd name="connsiteX13" fmla="*/ 467411 w 2598960"/>
                <a:gd name="connsiteY13" fmla="*/ 1672991 h 1705273"/>
                <a:gd name="connsiteX14" fmla="*/ 430801 w 2598960"/>
                <a:gd name="connsiteY14" fmla="*/ 1676807 h 1705273"/>
                <a:gd name="connsiteX15" fmla="*/ 0 w 2598960"/>
                <a:gd name="connsiteY15" fmla="*/ 1231374 h 1705273"/>
                <a:gd name="connsiteX16" fmla="*/ 343979 w 2598960"/>
                <a:gd name="connsiteY16" fmla="*/ 794991 h 1705273"/>
                <a:gd name="connsiteX17" fmla="*/ 389137 w 2598960"/>
                <a:gd name="connsiteY17" fmla="*/ 790284 h 1705273"/>
                <a:gd name="connsiteX18" fmla="*/ 367867 w 2598960"/>
                <a:gd name="connsiteY18" fmla="*/ 686165 h 1705273"/>
                <a:gd name="connsiteX19" fmla="*/ 581589 w 2598960"/>
                <a:gd name="connsiteY19" fmla="*/ 155332 h 1705273"/>
                <a:gd name="connsiteX20" fmla="*/ 1023003 w 2598960"/>
                <a:gd name="connsiteY20" fmla="*/ 754 h 1705273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67411 w 2598960"/>
                <a:gd name="connsiteY12" fmla="*/ 1672991 h 1708858"/>
                <a:gd name="connsiteX13" fmla="*/ 430801 w 2598960"/>
                <a:gd name="connsiteY13" fmla="*/ 1676807 h 1708858"/>
                <a:gd name="connsiteX14" fmla="*/ 0 w 2598960"/>
                <a:gd name="connsiteY14" fmla="*/ 1231374 h 1708858"/>
                <a:gd name="connsiteX15" fmla="*/ 343979 w 2598960"/>
                <a:gd name="connsiteY15" fmla="*/ 794991 h 1708858"/>
                <a:gd name="connsiteX16" fmla="*/ 389137 w 2598960"/>
                <a:gd name="connsiteY16" fmla="*/ 790284 h 1708858"/>
                <a:gd name="connsiteX17" fmla="*/ 367867 w 2598960"/>
                <a:gd name="connsiteY17" fmla="*/ 686165 h 1708858"/>
                <a:gd name="connsiteX18" fmla="*/ 581589 w 2598960"/>
                <a:gd name="connsiteY18" fmla="*/ 155332 h 1708858"/>
                <a:gd name="connsiteX19" fmla="*/ 1023003 w 2598960"/>
                <a:gd name="connsiteY19" fmla="*/ 754 h 1708858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30801 w 2598960"/>
                <a:gd name="connsiteY12" fmla="*/ 1676807 h 1708858"/>
                <a:gd name="connsiteX13" fmla="*/ 0 w 2598960"/>
                <a:gd name="connsiteY13" fmla="*/ 1231374 h 1708858"/>
                <a:gd name="connsiteX14" fmla="*/ 343979 w 2598960"/>
                <a:gd name="connsiteY14" fmla="*/ 794991 h 1708858"/>
                <a:gd name="connsiteX15" fmla="*/ 389137 w 2598960"/>
                <a:gd name="connsiteY15" fmla="*/ 790284 h 1708858"/>
                <a:gd name="connsiteX16" fmla="*/ 367867 w 2598960"/>
                <a:gd name="connsiteY16" fmla="*/ 686165 h 1708858"/>
                <a:gd name="connsiteX17" fmla="*/ 581589 w 2598960"/>
                <a:gd name="connsiteY17" fmla="*/ 155332 h 1708858"/>
                <a:gd name="connsiteX18" fmla="*/ 1023003 w 2598960"/>
                <a:gd name="connsiteY18" fmla="*/ 754 h 1708858"/>
                <a:gd name="connsiteX0" fmla="*/ 1023003 w 2598960"/>
                <a:gd name="connsiteY0" fmla="*/ 754 h 1731574"/>
                <a:gd name="connsiteX1" fmla="*/ 1432819 w 2598960"/>
                <a:gd name="connsiteY1" fmla="*/ 197788 h 1731574"/>
                <a:gd name="connsiteX2" fmla="*/ 1527192 w 2598960"/>
                <a:gd name="connsiteY2" fmla="*/ 348441 h 1731574"/>
                <a:gd name="connsiteX3" fmla="*/ 1538756 w 2598960"/>
                <a:gd name="connsiteY3" fmla="*/ 382585 h 1731574"/>
                <a:gd name="connsiteX4" fmla="*/ 1608309 w 2598960"/>
                <a:gd name="connsiteY4" fmla="*/ 344833 h 1731574"/>
                <a:gd name="connsiteX5" fmla="*/ 1794892 w 2598960"/>
                <a:gd name="connsiteY5" fmla="*/ 307164 h 1731574"/>
                <a:gd name="connsiteX6" fmla="*/ 2274237 w 2598960"/>
                <a:gd name="connsiteY6" fmla="*/ 786509 h 1731574"/>
                <a:gd name="connsiteX7" fmla="*/ 2269992 w 2598960"/>
                <a:gd name="connsiteY7" fmla="*/ 828616 h 1731574"/>
                <a:gd name="connsiteX8" fmla="*/ 2335847 w 2598960"/>
                <a:gd name="connsiteY8" fmla="*/ 849059 h 1731574"/>
                <a:gd name="connsiteX9" fmla="*/ 2598960 w 2598960"/>
                <a:gd name="connsiteY9" fmla="*/ 1246005 h 1731574"/>
                <a:gd name="connsiteX10" fmla="*/ 2168159 w 2598960"/>
                <a:gd name="connsiteY10" fmla="*/ 1676806 h 1731574"/>
                <a:gd name="connsiteX11" fmla="*/ 430801 w 2598960"/>
                <a:gd name="connsiteY11" fmla="*/ 1676807 h 1731574"/>
                <a:gd name="connsiteX12" fmla="*/ 0 w 2598960"/>
                <a:gd name="connsiteY12" fmla="*/ 1231374 h 1731574"/>
                <a:gd name="connsiteX13" fmla="*/ 343979 w 2598960"/>
                <a:gd name="connsiteY13" fmla="*/ 794991 h 1731574"/>
                <a:gd name="connsiteX14" fmla="*/ 389137 w 2598960"/>
                <a:gd name="connsiteY14" fmla="*/ 790284 h 1731574"/>
                <a:gd name="connsiteX15" fmla="*/ 367867 w 2598960"/>
                <a:gd name="connsiteY15" fmla="*/ 686165 h 1731574"/>
                <a:gd name="connsiteX16" fmla="*/ 581589 w 2598960"/>
                <a:gd name="connsiteY16" fmla="*/ 155332 h 1731574"/>
                <a:gd name="connsiteX17" fmla="*/ 1023003 w 2598960"/>
                <a:gd name="connsiteY17" fmla="*/ 754 h 1731574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98960" h="1685265">
                  <a:moveTo>
                    <a:pt x="1023003" y="754"/>
                  </a:moveTo>
                  <a:cubicBezTo>
                    <a:pt x="1177046" y="8437"/>
                    <a:pt x="1325822" y="74722"/>
                    <a:pt x="1432819" y="197788"/>
                  </a:cubicBezTo>
                  <a:cubicBezTo>
                    <a:pt x="1472943" y="243937"/>
                    <a:pt x="1504343" y="294795"/>
                    <a:pt x="1527192" y="348441"/>
                  </a:cubicBezTo>
                  <a:lnTo>
                    <a:pt x="1538756" y="382585"/>
                  </a:lnTo>
                  <a:lnTo>
                    <a:pt x="1608309" y="344833"/>
                  </a:lnTo>
                  <a:cubicBezTo>
                    <a:pt x="1665657" y="320577"/>
                    <a:pt x="1728708" y="307164"/>
                    <a:pt x="1794892" y="307164"/>
                  </a:cubicBezTo>
                  <a:cubicBezTo>
                    <a:pt x="2059627" y="307164"/>
                    <a:pt x="2274237" y="521774"/>
                    <a:pt x="2274237" y="786509"/>
                  </a:cubicBezTo>
                  <a:lnTo>
                    <a:pt x="2269992" y="828616"/>
                  </a:lnTo>
                  <a:lnTo>
                    <a:pt x="2335847" y="849059"/>
                  </a:lnTo>
                  <a:cubicBezTo>
                    <a:pt x="2490467" y="914458"/>
                    <a:pt x="2598960" y="1067561"/>
                    <a:pt x="2598960" y="1246005"/>
                  </a:cubicBezTo>
                  <a:cubicBezTo>
                    <a:pt x="2598960" y="1388680"/>
                    <a:pt x="2551744" y="1668506"/>
                    <a:pt x="2168159" y="1676806"/>
                  </a:cubicBezTo>
                  <a:cubicBezTo>
                    <a:pt x="1784574" y="1685106"/>
                    <a:pt x="1195386" y="1690721"/>
                    <a:pt x="430801" y="1676807"/>
                  </a:cubicBezTo>
                  <a:cubicBezTo>
                    <a:pt x="192876" y="1676807"/>
                    <a:pt x="0" y="1477380"/>
                    <a:pt x="0" y="1231374"/>
                  </a:cubicBezTo>
                  <a:cubicBezTo>
                    <a:pt x="0" y="1016119"/>
                    <a:pt x="147670" y="836526"/>
                    <a:pt x="343979" y="794991"/>
                  </a:cubicBezTo>
                  <a:lnTo>
                    <a:pt x="389137" y="790284"/>
                  </a:lnTo>
                  <a:lnTo>
                    <a:pt x="367867" y="686165"/>
                  </a:lnTo>
                  <a:cubicBezTo>
                    <a:pt x="348139" y="495159"/>
                    <a:pt x="421510" y="294510"/>
                    <a:pt x="581589" y="155332"/>
                  </a:cubicBezTo>
                  <a:cubicBezTo>
                    <a:pt x="709652" y="43990"/>
                    <a:pt x="868961" y="-6929"/>
                    <a:pt x="1023003" y="754"/>
                  </a:cubicBezTo>
                  <a:close/>
                </a:path>
              </a:pathLst>
            </a:custGeom>
            <a:pattFill prst="dkDnDiag">
              <a:fgClr>
                <a:srgbClr val="F5F5F5"/>
              </a:fgClr>
              <a:bgClr>
                <a:srgbClr val="FBFBFB"/>
              </a:bgClr>
            </a:patt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4E4E4"/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sx="99000" sy="99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7051300" y="4896958"/>
              <a:ext cx="299195" cy="265868"/>
              <a:chOff x="6609345" y="6092797"/>
              <a:chExt cx="438051" cy="389258"/>
            </a:xfrm>
            <a:solidFill>
              <a:schemeClr val="accent5"/>
            </a:solidFill>
            <a:effectLst>
              <a:reflection blurRad="6350" stA="52000" endA="300" endPos="30000" dir="5400000" sy="-100000" algn="bl" rotWithShape="0"/>
            </a:effectLst>
          </p:grpSpPr>
          <p:sp>
            <p:nvSpPr>
              <p:cNvPr id="117" name="Freeform 824"/>
              <p:cNvSpPr>
                <a:spLocks noEditPoints="1"/>
              </p:cNvSpPr>
              <p:nvPr/>
            </p:nvSpPr>
            <p:spPr bwMode="auto">
              <a:xfrm>
                <a:off x="6609345" y="6092797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5 w 171"/>
                  <a:gd name="T25" fmla="*/ 19 h 152"/>
                  <a:gd name="T26" fmla="*/ 132 w 171"/>
                  <a:gd name="T27" fmla="*/ 12 h 152"/>
                  <a:gd name="T28" fmla="*/ 111 w 171"/>
                  <a:gd name="T29" fmla="*/ 12 h 152"/>
                  <a:gd name="T30" fmla="*/ 118 w 171"/>
                  <a:gd name="T31" fmla="*/ 19 h 152"/>
                  <a:gd name="T32" fmla="*/ 111 w 171"/>
                  <a:gd name="T33" fmla="*/ 26 h 152"/>
                  <a:gd name="T34" fmla="*/ 103 w 171"/>
                  <a:gd name="T35" fmla="*/ 19 h 152"/>
                  <a:gd name="T36" fmla="*/ 111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5" y="23"/>
                      <a:pt x="125" y="19"/>
                    </a:cubicBezTo>
                    <a:cubicBezTo>
                      <a:pt x="125" y="15"/>
                      <a:pt x="128" y="12"/>
                      <a:pt x="132" y="12"/>
                    </a:cubicBezTo>
                    <a:close/>
                    <a:moveTo>
                      <a:pt x="111" y="12"/>
                    </a:moveTo>
                    <a:cubicBezTo>
                      <a:pt x="115" y="12"/>
                      <a:pt x="118" y="15"/>
                      <a:pt x="118" y="19"/>
                    </a:cubicBezTo>
                    <a:cubicBezTo>
                      <a:pt x="118" y="23"/>
                      <a:pt x="115" y="26"/>
                      <a:pt x="111" y="26"/>
                    </a:cubicBezTo>
                    <a:cubicBezTo>
                      <a:pt x="107" y="26"/>
                      <a:pt x="103" y="23"/>
                      <a:pt x="103" y="19"/>
                    </a:cubicBezTo>
                    <a:cubicBezTo>
                      <a:pt x="103" y="15"/>
                      <a:pt x="107" y="12"/>
                      <a:pt x="111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8" name="Freeform 825"/>
              <p:cNvSpPr>
                <a:spLocks/>
              </p:cNvSpPr>
              <p:nvPr/>
            </p:nvSpPr>
            <p:spPr bwMode="auto">
              <a:xfrm>
                <a:off x="6889090" y="6209900"/>
                <a:ext cx="40119" cy="33613"/>
              </a:xfrm>
              <a:custGeom>
                <a:avLst/>
                <a:gdLst>
                  <a:gd name="T0" fmla="*/ 16 w 16"/>
                  <a:gd name="T1" fmla="*/ 11 h 13"/>
                  <a:gd name="T2" fmla="*/ 13 w 16"/>
                  <a:gd name="T3" fmla="*/ 13 h 13"/>
                  <a:gd name="T4" fmla="*/ 2 w 16"/>
                  <a:gd name="T5" fmla="*/ 13 h 13"/>
                  <a:gd name="T6" fmla="*/ 0 w 16"/>
                  <a:gd name="T7" fmla="*/ 11 h 13"/>
                  <a:gd name="T8" fmla="*/ 0 w 16"/>
                  <a:gd name="T9" fmla="*/ 2 h 13"/>
                  <a:gd name="T10" fmla="*/ 2 w 16"/>
                  <a:gd name="T11" fmla="*/ 0 h 13"/>
                  <a:gd name="T12" fmla="*/ 13 w 16"/>
                  <a:gd name="T13" fmla="*/ 0 h 13"/>
                  <a:gd name="T14" fmla="*/ 16 w 16"/>
                  <a:gd name="T15" fmla="*/ 2 h 13"/>
                  <a:gd name="T16" fmla="*/ 16 w 16"/>
                  <a:gd name="T1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16" y="11"/>
                    </a:moveTo>
                    <a:cubicBezTo>
                      <a:pt x="16" y="12"/>
                      <a:pt x="15" y="13"/>
                      <a:pt x="1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19" name="Freeform 826"/>
              <p:cNvSpPr>
                <a:spLocks/>
              </p:cNvSpPr>
              <p:nvPr/>
            </p:nvSpPr>
            <p:spPr bwMode="auto">
              <a:xfrm>
                <a:off x="6824033" y="6241344"/>
                <a:ext cx="46625" cy="48793"/>
              </a:xfrm>
              <a:custGeom>
                <a:avLst/>
                <a:gdLst>
                  <a:gd name="T0" fmla="*/ 17 w 18"/>
                  <a:gd name="T1" fmla="*/ 4 h 19"/>
                  <a:gd name="T2" fmla="*/ 18 w 18"/>
                  <a:gd name="T3" fmla="*/ 8 h 19"/>
                  <a:gd name="T4" fmla="*/ 12 w 18"/>
                  <a:gd name="T5" fmla="*/ 17 h 19"/>
                  <a:gd name="T6" fmla="*/ 9 w 18"/>
                  <a:gd name="T7" fmla="*/ 18 h 19"/>
                  <a:gd name="T8" fmla="*/ 1 w 18"/>
                  <a:gd name="T9" fmla="*/ 14 h 19"/>
                  <a:gd name="T10" fmla="*/ 0 w 18"/>
                  <a:gd name="T11" fmla="*/ 11 h 19"/>
                  <a:gd name="T12" fmla="*/ 6 w 18"/>
                  <a:gd name="T13" fmla="*/ 1 h 19"/>
                  <a:gd name="T14" fmla="*/ 9 w 18"/>
                  <a:gd name="T15" fmla="*/ 0 h 19"/>
                  <a:gd name="T16" fmla="*/ 17 w 18"/>
                  <a:gd name="T17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9">
                    <a:moveTo>
                      <a:pt x="17" y="4"/>
                    </a:moveTo>
                    <a:cubicBezTo>
                      <a:pt x="18" y="5"/>
                      <a:pt x="18" y="7"/>
                      <a:pt x="18" y="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9"/>
                      <a:pt x="10" y="19"/>
                      <a:pt x="9" y="18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8" y="0"/>
                      <a:pt x="9" y="0"/>
                    </a:cubicBezTo>
                    <a:lnTo>
                      <a:pt x="1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0" name="Freeform 827"/>
              <p:cNvSpPr>
                <a:spLocks/>
              </p:cNvSpPr>
              <p:nvPr/>
            </p:nvSpPr>
            <p:spPr bwMode="auto">
              <a:xfrm>
                <a:off x="6827286" y="6310738"/>
                <a:ext cx="45540" cy="50962"/>
              </a:xfrm>
              <a:custGeom>
                <a:avLst/>
                <a:gdLst>
                  <a:gd name="T0" fmla="*/ 9 w 18"/>
                  <a:gd name="T1" fmla="*/ 1 h 20"/>
                  <a:gd name="T2" fmla="*/ 12 w 18"/>
                  <a:gd name="T3" fmla="*/ 2 h 20"/>
                  <a:gd name="T4" fmla="*/ 18 w 18"/>
                  <a:gd name="T5" fmla="*/ 12 h 20"/>
                  <a:gd name="T6" fmla="*/ 17 w 18"/>
                  <a:gd name="T7" fmla="*/ 15 h 20"/>
                  <a:gd name="T8" fmla="*/ 9 w 18"/>
                  <a:gd name="T9" fmla="*/ 19 h 20"/>
                  <a:gd name="T10" fmla="*/ 6 w 18"/>
                  <a:gd name="T11" fmla="*/ 18 h 20"/>
                  <a:gd name="T12" fmla="*/ 0 w 18"/>
                  <a:gd name="T13" fmla="*/ 9 h 20"/>
                  <a:gd name="T14" fmla="*/ 1 w 18"/>
                  <a:gd name="T15" fmla="*/ 5 h 20"/>
                  <a:gd name="T16" fmla="*/ 9 w 18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0">
                    <a:moveTo>
                      <a:pt x="9" y="1"/>
                    </a:moveTo>
                    <a:cubicBezTo>
                      <a:pt x="10" y="0"/>
                      <a:pt x="11" y="1"/>
                      <a:pt x="12" y="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3"/>
                      <a:pt x="18" y="14"/>
                      <a:pt x="17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7" y="20"/>
                      <a:pt x="6" y="1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6"/>
                      <a:pt x="1" y="5"/>
                    </a:cubicBezTo>
                    <a:lnTo>
                      <a:pt x="9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1" name="Freeform 828"/>
              <p:cNvSpPr>
                <a:spLocks/>
              </p:cNvSpPr>
              <p:nvPr/>
            </p:nvSpPr>
            <p:spPr bwMode="auto">
              <a:xfrm>
                <a:off x="6893427" y="6354109"/>
                <a:ext cx="41203" cy="33613"/>
              </a:xfrm>
              <a:custGeom>
                <a:avLst/>
                <a:gdLst>
                  <a:gd name="T0" fmla="*/ 0 w 16"/>
                  <a:gd name="T1" fmla="*/ 2 h 13"/>
                  <a:gd name="T2" fmla="*/ 2 w 16"/>
                  <a:gd name="T3" fmla="*/ 0 h 13"/>
                  <a:gd name="T4" fmla="*/ 13 w 16"/>
                  <a:gd name="T5" fmla="*/ 0 h 13"/>
                  <a:gd name="T6" fmla="*/ 16 w 16"/>
                  <a:gd name="T7" fmla="*/ 2 h 13"/>
                  <a:gd name="T8" fmla="*/ 16 w 16"/>
                  <a:gd name="T9" fmla="*/ 10 h 13"/>
                  <a:gd name="T10" fmla="*/ 13 w 16"/>
                  <a:gd name="T11" fmla="*/ 13 h 13"/>
                  <a:gd name="T12" fmla="*/ 2 w 16"/>
                  <a:gd name="T13" fmla="*/ 13 h 13"/>
                  <a:gd name="T14" fmla="*/ 0 w 16"/>
                  <a:gd name="T15" fmla="*/ 10 h 13"/>
                  <a:gd name="T16" fmla="*/ 0 w 16"/>
                  <a:gd name="T1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2"/>
                      <a:pt x="15" y="13"/>
                      <a:pt x="1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2" name="Freeform 829"/>
              <p:cNvSpPr>
                <a:spLocks/>
              </p:cNvSpPr>
              <p:nvPr/>
            </p:nvSpPr>
            <p:spPr bwMode="auto">
              <a:xfrm>
                <a:off x="6949810" y="6307485"/>
                <a:ext cx="48793" cy="48793"/>
              </a:xfrm>
              <a:custGeom>
                <a:avLst/>
                <a:gdLst>
                  <a:gd name="T0" fmla="*/ 2 w 19"/>
                  <a:gd name="T1" fmla="*/ 14 h 19"/>
                  <a:gd name="T2" fmla="*/ 1 w 19"/>
                  <a:gd name="T3" fmla="*/ 11 h 19"/>
                  <a:gd name="T4" fmla="*/ 6 w 19"/>
                  <a:gd name="T5" fmla="*/ 1 h 19"/>
                  <a:gd name="T6" fmla="*/ 10 w 19"/>
                  <a:gd name="T7" fmla="*/ 0 h 19"/>
                  <a:gd name="T8" fmla="*/ 17 w 19"/>
                  <a:gd name="T9" fmla="*/ 5 h 19"/>
                  <a:gd name="T10" fmla="*/ 18 w 19"/>
                  <a:gd name="T11" fmla="*/ 8 h 19"/>
                  <a:gd name="T12" fmla="*/ 12 w 19"/>
                  <a:gd name="T13" fmla="*/ 18 h 19"/>
                  <a:gd name="T14" fmla="*/ 9 w 19"/>
                  <a:gd name="T15" fmla="*/ 19 h 19"/>
                  <a:gd name="T16" fmla="*/ 2 w 19"/>
                  <a:gd name="T17" fmla="*/ 1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2" y="14"/>
                    </a:moveTo>
                    <a:cubicBezTo>
                      <a:pt x="1" y="14"/>
                      <a:pt x="0" y="12"/>
                      <a:pt x="1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7"/>
                      <a:pt x="18" y="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0" y="19"/>
                      <a:pt x="9" y="19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3" name="Freeform 830"/>
              <p:cNvSpPr>
                <a:spLocks/>
              </p:cNvSpPr>
              <p:nvPr/>
            </p:nvSpPr>
            <p:spPr bwMode="auto">
              <a:xfrm>
                <a:off x="6947641" y="6235923"/>
                <a:ext cx="48793" cy="48793"/>
              </a:xfrm>
              <a:custGeom>
                <a:avLst/>
                <a:gdLst>
                  <a:gd name="T0" fmla="*/ 10 w 19"/>
                  <a:gd name="T1" fmla="*/ 19 h 19"/>
                  <a:gd name="T2" fmla="*/ 6 w 19"/>
                  <a:gd name="T3" fmla="*/ 18 h 19"/>
                  <a:gd name="T4" fmla="*/ 1 w 19"/>
                  <a:gd name="T5" fmla="*/ 8 h 19"/>
                  <a:gd name="T6" fmla="*/ 2 w 19"/>
                  <a:gd name="T7" fmla="*/ 5 h 19"/>
                  <a:gd name="T8" fmla="*/ 9 w 19"/>
                  <a:gd name="T9" fmla="*/ 1 h 19"/>
                  <a:gd name="T10" fmla="*/ 12 w 19"/>
                  <a:gd name="T11" fmla="*/ 2 h 19"/>
                  <a:gd name="T12" fmla="*/ 18 w 19"/>
                  <a:gd name="T13" fmla="*/ 11 h 19"/>
                  <a:gd name="T14" fmla="*/ 17 w 19"/>
                  <a:gd name="T15" fmla="*/ 14 h 19"/>
                  <a:gd name="T16" fmla="*/ 10 w 19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9" y="19"/>
                      <a:pt x="7" y="19"/>
                      <a:pt x="6" y="1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2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2" y="0"/>
                      <a:pt x="12" y="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2"/>
                      <a:pt x="18" y="14"/>
                      <a:pt x="17" y="14"/>
                    </a:cubicBezTo>
                    <a:lnTo>
                      <a:pt x="1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4" name="Freeform 831"/>
              <p:cNvSpPr>
                <a:spLocks noEditPoints="1"/>
              </p:cNvSpPr>
              <p:nvPr/>
            </p:nvSpPr>
            <p:spPr bwMode="auto">
              <a:xfrm>
                <a:off x="6847887" y="6233754"/>
                <a:ext cx="127945" cy="127945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37 h 50"/>
                  <a:gd name="T12" fmla="*/ 13 w 50"/>
                  <a:gd name="T13" fmla="*/ 25 h 50"/>
                  <a:gd name="T14" fmla="*/ 25 w 50"/>
                  <a:gd name="T15" fmla="*/ 13 h 50"/>
                  <a:gd name="T16" fmla="*/ 37 w 50"/>
                  <a:gd name="T17" fmla="*/ 25 h 50"/>
                  <a:gd name="T18" fmla="*/ 25 w 50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2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50" y="12"/>
                      <a:pt x="39" y="0"/>
                      <a:pt x="25" y="0"/>
                    </a:cubicBezTo>
                    <a:close/>
                    <a:moveTo>
                      <a:pt x="25" y="37"/>
                    </a:moveTo>
                    <a:cubicBezTo>
                      <a:pt x="18" y="37"/>
                      <a:pt x="13" y="32"/>
                      <a:pt x="13" y="25"/>
                    </a:cubicBezTo>
                    <a:cubicBezTo>
                      <a:pt x="13" y="19"/>
                      <a:pt x="18" y="13"/>
                      <a:pt x="25" y="13"/>
                    </a:cubicBezTo>
                    <a:cubicBezTo>
                      <a:pt x="31" y="13"/>
                      <a:pt x="37" y="19"/>
                      <a:pt x="37" y="25"/>
                    </a:cubicBezTo>
                    <a:cubicBezTo>
                      <a:pt x="37" y="32"/>
                      <a:pt x="31" y="37"/>
                      <a:pt x="2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5" name="Freeform 832"/>
              <p:cNvSpPr>
                <a:spLocks/>
              </p:cNvSpPr>
              <p:nvPr/>
            </p:nvSpPr>
            <p:spPr bwMode="auto">
              <a:xfrm>
                <a:off x="6660306" y="6218574"/>
                <a:ext cx="161559" cy="201677"/>
              </a:xfrm>
              <a:custGeom>
                <a:avLst/>
                <a:gdLst>
                  <a:gd name="T0" fmla="*/ 27 w 63"/>
                  <a:gd name="T1" fmla="*/ 78 h 79"/>
                  <a:gd name="T2" fmla="*/ 28 w 63"/>
                  <a:gd name="T3" fmla="*/ 78 h 79"/>
                  <a:gd name="T4" fmla="*/ 29 w 63"/>
                  <a:gd name="T5" fmla="*/ 78 h 79"/>
                  <a:gd name="T6" fmla="*/ 30 w 63"/>
                  <a:gd name="T7" fmla="*/ 78 h 79"/>
                  <a:gd name="T8" fmla="*/ 30 w 63"/>
                  <a:gd name="T9" fmla="*/ 79 h 79"/>
                  <a:gd name="T10" fmla="*/ 31 w 63"/>
                  <a:gd name="T11" fmla="*/ 79 h 79"/>
                  <a:gd name="T12" fmla="*/ 31 w 63"/>
                  <a:gd name="T13" fmla="*/ 79 h 79"/>
                  <a:gd name="T14" fmla="*/ 31 w 63"/>
                  <a:gd name="T15" fmla="*/ 79 h 79"/>
                  <a:gd name="T16" fmla="*/ 33 w 63"/>
                  <a:gd name="T17" fmla="*/ 79 h 79"/>
                  <a:gd name="T18" fmla="*/ 33 w 63"/>
                  <a:gd name="T19" fmla="*/ 78 h 79"/>
                  <a:gd name="T20" fmla="*/ 34 w 63"/>
                  <a:gd name="T21" fmla="*/ 78 h 79"/>
                  <a:gd name="T22" fmla="*/ 35 w 63"/>
                  <a:gd name="T23" fmla="*/ 78 h 79"/>
                  <a:gd name="T24" fmla="*/ 35 w 63"/>
                  <a:gd name="T25" fmla="*/ 78 h 79"/>
                  <a:gd name="T26" fmla="*/ 36 w 63"/>
                  <a:gd name="T27" fmla="*/ 77 h 79"/>
                  <a:gd name="T28" fmla="*/ 36 w 63"/>
                  <a:gd name="T29" fmla="*/ 77 h 79"/>
                  <a:gd name="T30" fmla="*/ 59 w 63"/>
                  <a:gd name="T31" fmla="*/ 60 h 79"/>
                  <a:gd name="T32" fmla="*/ 61 w 63"/>
                  <a:gd name="T33" fmla="*/ 50 h 79"/>
                  <a:gd name="T34" fmla="*/ 50 w 63"/>
                  <a:gd name="T35" fmla="*/ 48 h 79"/>
                  <a:gd name="T36" fmla="*/ 39 w 63"/>
                  <a:gd name="T37" fmla="*/ 56 h 79"/>
                  <a:gd name="T38" fmla="*/ 39 w 63"/>
                  <a:gd name="T39" fmla="*/ 7 h 79"/>
                  <a:gd name="T40" fmla="*/ 31 w 63"/>
                  <a:gd name="T41" fmla="*/ 0 h 79"/>
                  <a:gd name="T42" fmla="*/ 24 w 63"/>
                  <a:gd name="T43" fmla="*/ 7 h 79"/>
                  <a:gd name="T44" fmla="*/ 24 w 63"/>
                  <a:gd name="T45" fmla="*/ 56 h 79"/>
                  <a:gd name="T46" fmla="*/ 13 w 63"/>
                  <a:gd name="T47" fmla="*/ 48 h 79"/>
                  <a:gd name="T48" fmla="*/ 2 w 63"/>
                  <a:gd name="T49" fmla="*/ 50 h 79"/>
                  <a:gd name="T50" fmla="*/ 0 w 63"/>
                  <a:gd name="T51" fmla="*/ 54 h 79"/>
                  <a:gd name="T52" fmla="*/ 4 w 63"/>
                  <a:gd name="T53" fmla="*/ 60 h 79"/>
                  <a:gd name="T54" fmla="*/ 27 w 63"/>
                  <a:gd name="T55" fmla="*/ 77 h 79"/>
                  <a:gd name="T56" fmla="*/ 27 w 63"/>
                  <a:gd name="T57" fmla="*/ 77 h 79"/>
                  <a:gd name="T58" fmla="*/ 27 w 63"/>
                  <a:gd name="T59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3" h="79">
                    <a:moveTo>
                      <a:pt x="27" y="78"/>
                    </a:move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8"/>
                      <a:pt x="29" y="78"/>
                      <a:pt x="29" y="78"/>
                    </a:cubicBezTo>
                    <a:cubicBezTo>
                      <a:pt x="29" y="78"/>
                      <a:pt x="29" y="78"/>
                      <a:pt x="30" y="78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9"/>
                      <a:pt x="31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2" y="79"/>
                      <a:pt x="32" y="79"/>
                      <a:pt x="33" y="79"/>
                    </a:cubicBezTo>
                    <a:cubicBezTo>
                      <a:pt x="33" y="79"/>
                      <a:pt x="33" y="79"/>
                      <a:pt x="33" y="78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4" y="78"/>
                      <a:pt x="34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6" y="78"/>
                      <a:pt x="36" y="77"/>
                      <a:pt x="36" y="77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3" y="58"/>
                      <a:pt x="63" y="53"/>
                      <a:pt x="61" y="50"/>
                    </a:cubicBezTo>
                    <a:cubicBezTo>
                      <a:pt x="59" y="46"/>
                      <a:pt x="54" y="45"/>
                      <a:pt x="50" y="48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3"/>
                      <a:pt x="36" y="0"/>
                      <a:pt x="31" y="0"/>
                    </a:cubicBezTo>
                    <a:cubicBezTo>
                      <a:pt x="27" y="0"/>
                      <a:pt x="24" y="3"/>
                      <a:pt x="24" y="7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9" y="45"/>
                      <a:pt x="4" y="46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6"/>
                      <a:pt x="1" y="59"/>
                      <a:pt x="4" y="60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8"/>
                      <a:pt x="27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601358" y="1113784"/>
            <a:ext cx="1199080" cy="777530"/>
            <a:chOff x="6601358" y="1113784"/>
            <a:chExt cx="1199080" cy="777530"/>
          </a:xfrm>
        </p:grpSpPr>
        <p:sp>
          <p:nvSpPr>
            <p:cNvPr id="70" name="任意多边形 69"/>
            <p:cNvSpPr/>
            <p:nvPr/>
          </p:nvSpPr>
          <p:spPr>
            <a:xfrm>
              <a:off x="6601358" y="1113784"/>
              <a:ext cx="1199080" cy="777530"/>
            </a:xfrm>
            <a:custGeom>
              <a:avLst/>
              <a:gdLst>
                <a:gd name="connsiteX0" fmla="*/ 1023003 w 2598960"/>
                <a:gd name="connsiteY0" fmla="*/ 754 h 1676807"/>
                <a:gd name="connsiteX1" fmla="*/ 1432819 w 2598960"/>
                <a:gd name="connsiteY1" fmla="*/ 197788 h 1676807"/>
                <a:gd name="connsiteX2" fmla="*/ 1527192 w 2598960"/>
                <a:gd name="connsiteY2" fmla="*/ 348441 h 1676807"/>
                <a:gd name="connsiteX3" fmla="*/ 1538756 w 2598960"/>
                <a:gd name="connsiteY3" fmla="*/ 382585 h 1676807"/>
                <a:gd name="connsiteX4" fmla="*/ 1608309 w 2598960"/>
                <a:gd name="connsiteY4" fmla="*/ 344833 h 1676807"/>
                <a:gd name="connsiteX5" fmla="*/ 1794892 w 2598960"/>
                <a:gd name="connsiteY5" fmla="*/ 307164 h 1676807"/>
                <a:gd name="connsiteX6" fmla="*/ 2274237 w 2598960"/>
                <a:gd name="connsiteY6" fmla="*/ 786509 h 1676807"/>
                <a:gd name="connsiteX7" fmla="*/ 2269992 w 2598960"/>
                <a:gd name="connsiteY7" fmla="*/ 828616 h 1676807"/>
                <a:gd name="connsiteX8" fmla="*/ 2335847 w 2598960"/>
                <a:gd name="connsiteY8" fmla="*/ 849059 h 1676807"/>
                <a:gd name="connsiteX9" fmla="*/ 2598960 w 2598960"/>
                <a:gd name="connsiteY9" fmla="*/ 1246005 h 1676807"/>
                <a:gd name="connsiteX10" fmla="*/ 2168159 w 2598960"/>
                <a:gd name="connsiteY10" fmla="*/ 1676806 h 1676807"/>
                <a:gd name="connsiteX11" fmla="*/ 2081338 w 2598960"/>
                <a:gd name="connsiteY11" fmla="*/ 1668054 h 1676807"/>
                <a:gd name="connsiteX12" fmla="*/ 2073961 w 2598960"/>
                <a:gd name="connsiteY12" fmla="*/ 1665764 h 1676807"/>
                <a:gd name="connsiteX13" fmla="*/ 2073961 w 2598960"/>
                <a:gd name="connsiteY13" fmla="*/ 1676806 h 1676807"/>
                <a:gd name="connsiteX14" fmla="*/ 467411 w 2598960"/>
                <a:gd name="connsiteY14" fmla="*/ 1676806 h 1676807"/>
                <a:gd name="connsiteX15" fmla="*/ 467411 w 2598960"/>
                <a:gd name="connsiteY15" fmla="*/ 1672991 h 1676807"/>
                <a:gd name="connsiteX16" fmla="*/ 430801 w 2598960"/>
                <a:gd name="connsiteY16" fmla="*/ 1676807 h 1676807"/>
                <a:gd name="connsiteX17" fmla="*/ 0 w 2598960"/>
                <a:gd name="connsiteY17" fmla="*/ 1231374 h 1676807"/>
                <a:gd name="connsiteX18" fmla="*/ 343979 w 2598960"/>
                <a:gd name="connsiteY18" fmla="*/ 794991 h 1676807"/>
                <a:gd name="connsiteX19" fmla="*/ 389137 w 2598960"/>
                <a:gd name="connsiteY19" fmla="*/ 790284 h 1676807"/>
                <a:gd name="connsiteX20" fmla="*/ 367867 w 2598960"/>
                <a:gd name="connsiteY20" fmla="*/ 686165 h 1676807"/>
                <a:gd name="connsiteX21" fmla="*/ 581589 w 2598960"/>
                <a:gd name="connsiteY21" fmla="*/ 155332 h 1676807"/>
                <a:gd name="connsiteX22" fmla="*/ 1023003 w 2598960"/>
                <a:gd name="connsiteY22" fmla="*/ 754 h 1676807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2073961 w 2598960"/>
                <a:gd name="connsiteY12" fmla="*/ 1676806 h 1705273"/>
                <a:gd name="connsiteX13" fmla="*/ 467411 w 2598960"/>
                <a:gd name="connsiteY13" fmla="*/ 1676806 h 1705273"/>
                <a:gd name="connsiteX14" fmla="*/ 467411 w 2598960"/>
                <a:gd name="connsiteY14" fmla="*/ 1672991 h 1705273"/>
                <a:gd name="connsiteX15" fmla="*/ 430801 w 2598960"/>
                <a:gd name="connsiteY15" fmla="*/ 1676807 h 1705273"/>
                <a:gd name="connsiteX16" fmla="*/ 0 w 2598960"/>
                <a:gd name="connsiteY16" fmla="*/ 1231374 h 1705273"/>
                <a:gd name="connsiteX17" fmla="*/ 343979 w 2598960"/>
                <a:gd name="connsiteY17" fmla="*/ 794991 h 1705273"/>
                <a:gd name="connsiteX18" fmla="*/ 389137 w 2598960"/>
                <a:gd name="connsiteY18" fmla="*/ 790284 h 1705273"/>
                <a:gd name="connsiteX19" fmla="*/ 367867 w 2598960"/>
                <a:gd name="connsiteY19" fmla="*/ 686165 h 1705273"/>
                <a:gd name="connsiteX20" fmla="*/ 581589 w 2598960"/>
                <a:gd name="connsiteY20" fmla="*/ 155332 h 1705273"/>
                <a:gd name="connsiteX21" fmla="*/ 1023003 w 2598960"/>
                <a:gd name="connsiteY21" fmla="*/ 754 h 1705273"/>
                <a:gd name="connsiteX0" fmla="*/ 1023003 w 2598960"/>
                <a:gd name="connsiteY0" fmla="*/ 754 h 1705273"/>
                <a:gd name="connsiteX1" fmla="*/ 1432819 w 2598960"/>
                <a:gd name="connsiteY1" fmla="*/ 197788 h 1705273"/>
                <a:gd name="connsiteX2" fmla="*/ 1527192 w 2598960"/>
                <a:gd name="connsiteY2" fmla="*/ 348441 h 1705273"/>
                <a:gd name="connsiteX3" fmla="*/ 1538756 w 2598960"/>
                <a:gd name="connsiteY3" fmla="*/ 382585 h 1705273"/>
                <a:gd name="connsiteX4" fmla="*/ 1608309 w 2598960"/>
                <a:gd name="connsiteY4" fmla="*/ 344833 h 1705273"/>
                <a:gd name="connsiteX5" fmla="*/ 1794892 w 2598960"/>
                <a:gd name="connsiteY5" fmla="*/ 307164 h 1705273"/>
                <a:gd name="connsiteX6" fmla="*/ 2274237 w 2598960"/>
                <a:gd name="connsiteY6" fmla="*/ 786509 h 1705273"/>
                <a:gd name="connsiteX7" fmla="*/ 2269992 w 2598960"/>
                <a:gd name="connsiteY7" fmla="*/ 828616 h 1705273"/>
                <a:gd name="connsiteX8" fmla="*/ 2335847 w 2598960"/>
                <a:gd name="connsiteY8" fmla="*/ 849059 h 1705273"/>
                <a:gd name="connsiteX9" fmla="*/ 2598960 w 2598960"/>
                <a:gd name="connsiteY9" fmla="*/ 1246005 h 1705273"/>
                <a:gd name="connsiteX10" fmla="*/ 2168159 w 2598960"/>
                <a:gd name="connsiteY10" fmla="*/ 1676806 h 1705273"/>
                <a:gd name="connsiteX11" fmla="*/ 2073961 w 2598960"/>
                <a:gd name="connsiteY11" fmla="*/ 1665764 h 1705273"/>
                <a:gd name="connsiteX12" fmla="*/ 467411 w 2598960"/>
                <a:gd name="connsiteY12" fmla="*/ 1676806 h 1705273"/>
                <a:gd name="connsiteX13" fmla="*/ 467411 w 2598960"/>
                <a:gd name="connsiteY13" fmla="*/ 1672991 h 1705273"/>
                <a:gd name="connsiteX14" fmla="*/ 430801 w 2598960"/>
                <a:gd name="connsiteY14" fmla="*/ 1676807 h 1705273"/>
                <a:gd name="connsiteX15" fmla="*/ 0 w 2598960"/>
                <a:gd name="connsiteY15" fmla="*/ 1231374 h 1705273"/>
                <a:gd name="connsiteX16" fmla="*/ 343979 w 2598960"/>
                <a:gd name="connsiteY16" fmla="*/ 794991 h 1705273"/>
                <a:gd name="connsiteX17" fmla="*/ 389137 w 2598960"/>
                <a:gd name="connsiteY17" fmla="*/ 790284 h 1705273"/>
                <a:gd name="connsiteX18" fmla="*/ 367867 w 2598960"/>
                <a:gd name="connsiteY18" fmla="*/ 686165 h 1705273"/>
                <a:gd name="connsiteX19" fmla="*/ 581589 w 2598960"/>
                <a:gd name="connsiteY19" fmla="*/ 155332 h 1705273"/>
                <a:gd name="connsiteX20" fmla="*/ 1023003 w 2598960"/>
                <a:gd name="connsiteY20" fmla="*/ 754 h 1705273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67411 w 2598960"/>
                <a:gd name="connsiteY12" fmla="*/ 1672991 h 1708858"/>
                <a:gd name="connsiteX13" fmla="*/ 430801 w 2598960"/>
                <a:gd name="connsiteY13" fmla="*/ 1676807 h 1708858"/>
                <a:gd name="connsiteX14" fmla="*/ 0 w 2598960"/>
                <a:gd name="connsiteY14" fmla="*/ 1231374 h 1708858"/>
                <a:gd name="connsiteX15" fmla="*/ 343979 w 2598960"/>
                <a:gd name="connsiteY15" fmla="*/ 794991 h 1708858"/>
                <a:gd name="connsiteX16" fmla="*/ 389137 w 2598960"/>
                <a:gd name="connsiteY16" fmla="*/ 790284 h 1708858"/>
                <a:gd name="connsiteX17" fmla="*/ 367867 w 2598960"/>
                <a:gd name="connsiteY17" fmla="*/ 686165 h 1708858"/>
                <a:gd name="connsiteX18" fmla="*/ 581589 w 2598960"/>
                <a:gd name="connsiteY18" fmla="*/ 155332 h 1708858"/>
                <a:gd name="connsiteX19" fmla="*/ 1023003 w 2598960"/>
                <a:gd name="connsiteY19" fmla="*/ 754 h 1708858"/>
                <a:gd name="connsiteX0" fmla="*/ 1023003 w 2598960"/>
                <a:gd name="connsiteY0" fmla="*/ 754 h 1708858"/>
                <a:gd name="connsiteX1" fmla="*/ 1432819 w 2598960"/>
                <a:gd name="connsiteY1" fmla="*/ 197788 h 1708858"/>
                <a:gd name="connsiteX2" fmla="*/ 1527192 w 2598960"/>
                <a:gd name="connsiteY2" fmla="*/ 348441 h 1708858"/>
                <a:gd name="connsiteX3" fmla="*/ 1538756 w 2598960"/>
                <a:gd name="connsiteY3" fmla="*/ 382585 h 1708858"/>
                <a:gd name="connsiteX4" fmla="*/ 1608309 w 2598960"/>
                <a:gd name="connsiteY4" fmla="*/ 344833 h 1708858"/>
                <a:gd name="connsiteX5" fmla="*/ 1794892 w 2598960"/>
                <a:gd name="connsiteY5" fmla="*/ 307164 h 1708858"/>
                <a:gd name="connsiteX6" fmla="*/ 2274237 w 2598960"/>
                <a:gd name="connsiteY6" fmla="*/ 786509 h 1708858"/>
                <a:gd name="connsiteX7" fmla="*/ 2269992 w 2598960"/>
                <a:gd name="connsiteY7" fmla="*/ 828616 h 1708858"/>
                <a:gd name="connsiteX8" fmla="*/ 2335847 w 2598960"/>
                <a:gd name="connsiteY8" fmla="*/ 849059 h 1708858"/>
                <a:gd name="connsiteX9" fmla="*/ 2598960 w 2598960"/>
                <a:gd name="connsiteY9" fmla="*/ 1246005 h 1708858"/>
                <a:gd name="connsiteX10" fmla="*/ 2168159 w 2598960"/>
                <a:gd name="connsiteY10" fmla="*/ 1676806 h 1708858"/>
                <a:gd name="connsiteX11" fmla="*/ 467411 w 2598960"/>
                <a:gd name="connsiteY11" fmla="*/ 1676806 h 1708858"/>
                <a:gd name="connsiteX12" fmla="*/ 430801 w 2598960"/>
                <a:gd name="connsiteY12" fmla="*/ 1676807 h 1708858"/>
                <a:gd name="connsiteX13" fmla="*/ 0 w 2598960"/>
                <a:gd name="connsiteY13" fmla="*/ 1231374 h 1708858"/>
                <a:gd name="connsiteX14" fmla="*/ 343979 w 2598960"/>
                <a:gd name="connsiteY14" fmla="*/ 794991 h 1708858"/>
                <a:gd name="connsiteX15" fmla="*/ 389137 w 2598960"/>
                <a:gd name="connsiteY15" fmla="*/ 790284 h 1708858"/>
                <a:gd name="connsiteX16" fmla="*/ 367867 w 2598960"/>
                <a:gd name="connsiteY16" fmla="*/ 686165 h 1708858"/>
                <a:gd name="connsiteX17" fmla="*/ 581589 w 2598960"/>
                <a:gd name="connsiteY17" fmla="*/ 155332 h 1708858"/>
                <a:gd name="connsiteX18" fmla="*/ 1023003 w 2598960"/>
                <a:gd name="connsiteY18" fmla="*/ 754 h 1708858"/>
                <a:gd name="connsiteX0" fmla="*/ 1023003 w 2598960"/>
                <a:gd name="connsiteY0" fmla="*/ 754 h 1731574"/>
                <a:gd name="connsiteX1" fmla="*/ 1432819 w 2598960"/>
                <a:gd name="connsiteY1" fmla="*/ 197788 h 1731574"/>
                <a:gd name="connsiteX2" fmla="*/ 1527192 w 2598960"/>
                <a:gd name="connsiteY2" fmla="*/ 348441 h 1731574"/>
                <a:gd name="connsiteX3" fmla="*/ 1538756 w 2598960"/>
                <a:gd name="connsiteY3" fmla="*/ 382585 h 1731574"/>
                <a:gd name="connsiteX4" fmla="*/ 1608309 w 2598960"/>
                <a:gd name="connsiteY4" fmla="*/ 344833 h 1731574"/>
                <a:gd name="connsiteX5" fmla="*/ 1794892 w 2598960"/>
                <a:gd name="connsiteY5" fmla="*/ 307164 h 1731574"/>
                <a:gd name="connsiteX6" fmla="*/ 2274237 w 2598960"/>
                <a:gd name="connsiteY6" fmla="*/ 786509 h 1731574"/>
                <a:gd name="connsiteX7" fmla="*/ 2269992 w 2598960"/>
                <a:gd name="connsiteY7" fmla="*/ 828616 h 1731574"/>
                <a:gd name="connsiteX8" fmla="*/ 2335847 w 2598960"/>
                <a:gd name="connsiteY8" fmla="*/ 849059 h 1731574"/>
                <a:gd name="connsiteX9" fmla="*/ 2598960 w 2598960"/>
                <a:gd name="connsiteY9" fmla="*/ 1246005 h 1731574"/>
                <a:gd name="connsiteX10" fmla="*/ 2168159 w 2598960"/>
                <a:gd name="connsiteY10" fmla="*/ 1676806 h 1731574"/>
                <a:gd name="connsiteX11" fmla="*/ 430801 w 2598960"/>
                <a:gd name="connsiteY11" fmla="*/ 1676807 h 1731574"/>
                <a:gd name="connsiteX12" fmla="*/ 0 w 2598960"/>
                <a:gd name="connsiteY12" fmla="*/ 1231374 h 1731574"/>
                <a:gd name="connsiteX13" fmla="*/ 343979 w 2598960"/>
                <a:gd name="connsiteY13" fmla="*/ 794991 h 1731574"/>
                <a:gd name="connsiteX14" fmla="*/ 389137 w 2598960"/>
                <a:gd name="connsiteY14" fmla="*/ 790284 h 1731574"/>
                <a:gd name="connsiteX15" fmla="*/ 367867 w 2598960"/>
                <a:gd name="connsiteY15" fmla="*/ 686165 h 1731574"/>
                <a:gd name="connsiteX16" fmla="*/ 581589 w 2598960"/>
                <a:gd name="connsiteY16" fmla="*/ 155332 h 1731574"/>
                <a:gd name="connsiteX17" fmla="*/ 1023003 w 2598960"/>
                <a:gd name="connsiteY17" fmla="*/ 754 h 1731574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712040"/>
                <a:gd name="connsiteX1" fmla="*/ 1432819 w 2598960"/>
                <a:gd name="connsiteY1" fmla="*/ 197788 h 1712040"/>
                <a:gd name="connsiteX2" fmla="*/ 1527192 w 2598960"/>
                <a:gd name="connsiteY2" fmla="*/ 348441 h 1712040"/>
                <a:gd name="connsiteX3" fmla="*/ 1538756 w 2598960"/>
                <a:gd name="connsiteY3" fmla="*/ 382585 h 1712040"/>
                <a:gd name="connsiteX4" fmla="*/ 1608309 w 2598960"/>
                <a:gd name="connsiteY4" fmla="*/ 344833 h 1712040"/>
                <a:gd name="connsiteX5" fmla="*/ 1794892 w 2598960"/>
                <a:gd name="connsiteY5" fmla="*/ 307164 h 1712040"/>
                <a:gd name="connsiteX6" fmla="*/ 2274237 w 2598960"/>
                <a:gd name="connsiteY6" fmla="*/ 786509 h 1712040"/>
                <a:gd name="connsiteX7" fmla="*/ 2269992 w 2598960"/>
                <a:gd name="connsiteY7" fmla="*/ 828616 h 1712040"/>
                <a:gd name="connsiteX8" fmla="*/ 2335847 w 2598960"/>
                <a:gd name="connsiteY8" fmla="*/ 849059 h 1712040"/>
                <a:gd name="connsiteX9" fmla="*/ 2598960 w 2598960"/>
                <a:gd name="connsiteY9" fmla="*/ 1246005 h 1712040"/>
                <a:gd name="connsiteX10" fmla="*/ 2168159 w 2598960"/>
                <a:gd name="connsiteY10" fmla="*/ 1676806 h 1712040"/>
                <a:gd name="connsiteX11" fmla="*/ 430801 w 2598960"/>
                <a:gd name="connsiteY11" fmla="*/ 1676807 h 1712040"/>
                <a:gd name="connsiteX12" fmla="*/ 0 w 2598960"/>
                <a:gd name="connsiteY12" fmla="*/ 1231374 h 1712040"/>
                <a:gd name="connsiteX13" fmla="*/ 343979 w 2598960"/>
                <a:gd name="connsiteY13" fmla="*/ 794991 h 1712040"/>
                <a:gd name="connsiteX14" fmla="*/ 389137 w 2598960"/>
                <a:gd name="connsiteY14" fmla="*/ 790284 h 1712040"/>
                <a:gd name="connsiteX15" fmla="*/ 367867 w 2598960"/>
                <a:gd name="connsiteY15" fmla="*/ 686165 h 1712040"/>
                <a:gd name="connsiteX16" fmla="*/ 581589 w 2598960"/>
                <a:gd name="connsiteY16" fmla="*/ 155332 h 1712040"/>
                <a:gd name="connsiteX17" fmla="*/ 1023003 w 2598960"/>
                <a:gd name="connsiteY17" fmla="*/ 754 h 1712040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  <a:gd name="connsiteX0" fmla="*/ 1023003 w 2598960"/>
                <a:gd name="connsiteY0" fmla="*/ 754 h 1685265"/>
                <a:gd name="connsiteX1" fmla="*/ 1432819 w 2598960"/>
                <a:gd name="connsiteY1" fmla="*/ 197788 h 1685265"/>
                <a:gd name="connsiteX2" fmla="*/ 1527192 w 2598960"/>
                <a:gd name="connsiteY2" fmla="*/ 348441 h 1685265"/>
                <a:gd name="connsiteX3" fmla="*/ 1538756 w 2598960"/>
                <a:gd name="connsiteY3" fmla="*/ 382585 h 1685265"/>
                <a:gd name="connsiteX4" fmla="*/ 1608309 w 2598960"/>
                <a:gd name="connsiteY4" fmla="*/ 344833 h 1685265"/>
                <a:gd name="connsiteX5" fmla="*/ 1794892 w 2598960"/>
                <a:gd name="connsiteY5" fmla="*/ 307164 h 1685265"/>
                <a:gd name="connsiteX6" fmla="*/ 2274237 w 2598960"/>
                <a:gd name="connsiteY6" fmla="*/ 786509 h 1685265"/>
                <a:gd name="connsiteX7" fmla="*/ 2269992 w 2598960"/>
                <a:gd name="connsiteY7" fmla="*/ 828616 h 1685265"/>
                <a:gd name="connsiteX8" fmla="*/ 2335847 w 2598960"/>
                <a:gd name="connsiteY8" fmla="*/ 849059 h 1685265"/>
                <a:gd name="connsiteX9" fmla="*/ 2598960 w 2598960"/>
                <a:gd name="connsiteY9" fmla="*/ 1246005 h 1685265"/>
                <a:gd name="connsiteX10" fmla="*/ 2168159 w 2598960"/>
                <a:gd name="connsiteY10" fmla="*/ 1676806 h 1685265"/>
                <a:gd name="connsiteX11" fmla="*/ 430801 w 2598960"/>
                <a:gd name="connsiteY11" fmla="*/ 1676807 h 1685265"/>
                <a:gd name="connsiteX12" fmla="*/ 0 w 2598960"/>
                <a:gd name="connsiteY12" fmla="*/ 1231374 h 1685265"/>
                <a:gd name="connsiteX13" fmla="*/ 343979 w 2598960"/>
                <a:gd name="connsiteY13" fmla="*/ 794991 h 1685265"/>
                <a:gd name="connsiteX14" fmla="*/ 389137 w 2598960"/>
                <a:gd name="connsiteY14" fmla="*/ 790284 h 1685265"/>
                <a:gd name="connsiteX15" fmla="*/ 367867 w 2598960"/>
                <a:gd name="connsiteY15" fmla="*/ 686165 h 1685265"/>
                <a:gd name="connsiteX16" fmla="*/ 581589 w 2598960"/>
                <a:gd name="connsiteY16" fmla="*/ 155332 h 1685265"/>
                <a:gd name="connsiteX17" fmla="*/ 1023003 w 2598960"/>
                <a:gd name="connsiteY17" fmla="*/ 754 h 168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98960" h="1685265">
                  <a:moveTo>
                    <a:pt x="1023003" y="754"/>
                  </a:moveTo>
                  <a:cubicBezTo>
                    <a:pt x="1177046" y="8437"/>
                    <a:pt x="1325822" y="74722"/>
                    <a:pt x="1432819" y="197788"/>
                  </a:cubicBezTo>
                  <a:cubicBezTo>
                    <a:pt x="1472943" y="243937"/>
                    <a:pt x="1504343" y="294795"/>
                    <a:pt x="1527192" y="348441"/>
                  </a:cubicBezTo>
                  <a:lnTo>
                    <a:pt x="1538756" y="382585"/>
                  </a:lnTo>
                  <a:lnTo>
                    <a:pt x="1608309" y="344833"/>
                  </a:lnTo>
                  <a:cubicBezTo>
                    <a:pt x="1665657" y="320577"/>
                    <a:pt x="1728708" y="307164"/>
                    <a:pt x="1794892" y="307164"/>
                  </a:cubicBezTo>
                  <a:cubicBezTo>
                    <a:pt x="2059627" y="307164"/>
                    <a:pt x="2274237" y="521774"/>
                    <a:pt x="2274237" y="786509"/>
                  </a:cubicBezTo>
                  <a:lnTo>
                    <a:pt x="2269992" y="828616"/>
                  </a:lnTo>
                  <a:lnTo>
                    <a:pt x="2335847" y="849059"/>
                  </a:lnTo>
                  <a:cubicBezTo>
                    <a:pt x="2490467" y="914458"/>
                    <a:pt x="2598960" y="1067561"/>
                    <a:pt x="2598960" y="1246005"/>
                  </a:cubicBezTo>
                  <a:cubicBezTo>
                    <a:pt x="2598960" y="1388680"/>
                    <a:pt x="2551744" y="1668506"/>
                    <a:pt x="2168159" y="1676806"/>
                  </a:cubicBezTo>
                  <a:cubicBezTo>
                    <a:pt x="1784574" y="1685106"/>
                    <a:pt x="1195386" y="1690721"/>
                    <a:pt x="430801" y="1676807"/>
                  </a:cubicBezTo>
                  <a:cubicBezTo>
                    <a:pt x="192876" y="1676807"/>
                    <a:pt x="0" y="1477380"/>
                    <a:pt x="0" y="1231374"/>
                  </a:cubicBezTo>
                  <a:cubicBezTo>
                    <a:pt x="0" y="1016119"/>
                    <a:pt x="147670" y="836526"/>
                    <a:pt x="343979" y="794991"/>
                  </a:cubicBezTo>
                  <a:lnTo>
                    <a:pt x="389137" y="790284"/>
                  </a:lnTo>
                  <a:lnTo>
                    <a:pt x="367867" y="686165"/>
                  </a:lnTo>
                  <a:cubicBezTo>
                    <a:pt x="348139" y="495159"/>
                    <a:pt x="421510" y="294510"/>
                    <a:pt x="581589" y="155332"/>
                  </a:cubicBezTo>
                  <a:cubicBezTo>
                    <a:pt x="709652" y="43990"/>
                    <a:pt x="868961" y="-6929"/>
                    <a:pt x="1023003" y="754"/>
                  </a:cubicBezTo>
                  <a:close/>
                </a:path>
              </a:pathLst>
            </a:custGeom>
            <a:pattFill prst="dkDnDiag">
              <a:fgClr>
                <a:srgbClr val="F5F5F5"/>
              </a:fgClr>
              <a:bgClr>
                <a:srgbClr val="FBFBFB"/>
              </a:bgClr>
            </a:patt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rgbClr val="E4E4E4"/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sx="99000" sy="99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979213" y="1391915"/>
              <a:ext cx="404358" cy="311785"/>
              <a:chOff x="8678158" y="6064606"/>
              <a:chExt cx="592020" cy="456483"/>
            </a:xfrm>
            <a:solidFill>
              <a:schemeClr val="bg1">
                <a:lumMod val="65000"/>
              </a:schemeClr>
            </a:solidFill>
            <a:effectLst>
              <a:reflection blurRad="6350" stA="52000" endA="300" endPos="30000" dir="5400000" sy="-100000" algn="bl" rotWithShape="0"/>
            </a:effectLst>
          </p:grpSpPr>
          <p:sp>
            <p:nvSpPr>
              <p:cNvPr id="127" name="Freeform 847"/>
              <p:cNvSpPr>
                <a:spLocks noEditPoints="1"/>
              </p:cNvSpPr>
              <p:nvPr/>
            </p:nvSpPr>
            <p:spPr bwMode="auto">
              <a:xfrm>
                <a:off x="8916701" y="6064606"/>
                <a:ext cx="353477" cy="417450"/>
              </a:xfrm>
              <a:custGeom>
                <a:avLst/>
                <a:gdLst>
                  <a:gd name="T0" fmla="*/ 69 w 138"/>
                  <a:gd name="T1" fmla="*/ 163 h 163"/>
                  <a:gd name="T2" fmla="*/ 10 w 138"/>
                  <a:gd name="T3" fmla="*/ 122 h 163"/>
                  <a:gd name="T4" fmla="*/ 0 w 138"/>
                  <a:gd name="T5" fmla="*/ 96 h 163"/>
                  <a:gd name="T6" fmla="*/ 0 w 138"/>
                  <a:gd name="T7" fmla="*/ 29 h 163"/>
                  <a:gd name="T8" fmla="*/ 13 w 138"/>
                  <a:gd name="T9" fmla="*/ 12 h 163"/>
                  <a:gd name="T10" fmla="*/ 125 w 138"/>
                  <a:gd name="T11" fmla="*/ 12 h 163"/>
                  <a:gd name="T12" fmla="*/ 138 w 138"/>
                  <a:gd name="T13" fmla="*/ 29 h 163"/>
                  <a:gd name="T14" fmla="*/ 138 w 138"/>
                  <a:gd name="T15" fmla="*/ 96 h 163"/>
                  <a:gd name="T16" fmla="*/ 128 w 138"/>
                  <a:gd name="T17" fmla="*/ 122 h 163"/>
                  <a:gd name="T18" fmla="*/ 69 w 138"/>
                  <a:gd name="T19" fmla="*/ 163 h 163"/>
                  <a:gd name="T20" fmla="*/ 69 w 138"/>
                  <a:gd name="T21" fmla="*/ 9 h 163"/>
                  <a:gd name="T22" fmla="*/ 14 w 138"/>
                  <a:gd name="T23" fmla="*/ 17 h 163"/>
                  <a:gd name="T24" fmla="*/ 6 w 138"/>
                  <a:gd name="T25" fmla="*/ 29 h 163"/>
                  <a:gd name="T26" fmla="*/ 6 w 138"/>
                  <a:gd name="T27" fmla="*/ 96 h 163"/>
                  <a:gd name="T28" fmla="*/ 14 w 138"/>
                  <a:gd name="T29" fmla="*/ 118 h 163"/>
                  <a:gd name="T30" fmla="*/ 69 w 138"/>
                  <a:gd name="T31" fmla="*/ 157 h 163"/>
                  <a:gd name="T32" fmla="*/ 124 w 138"/>
                  <a:gd name="T33" fmla="*/ 118 h 163"/>
                  <a:gd name="T34" fmla="*/ 132 w 138"/>
                  <a:gd name="T35" fmla="*/ 96 h 163"/>
                  <a:gd name="T36" fmla="*/ 132 w 138"/>
                  <a:gd name="T37" fmla="*/ 29 h 163"/>
                  <a:gd name="T38" fmla="*/ 123 w 138"/>
                  <a:gd name="T39" fmla="*/ 17 h 163"/>
                  <a:gd name="T40" fmla="*/ 69 w 138"/>
                  <a:gd name="T41" fmla="*/ 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8" h="163">
                    <a:moveTo>
                      <a:pt x="69" y="163"/>
                    </a:moveTo>
                    <a:cubicBezTo>
                      <a:pt x="53" y="163"/>
                      <a:pt x="37" y="149"/>
                      <a:pt x="10" y="122"/>
                    </a:cubicBezTo>
                    <a:cubicBezTo>
                      <a:pt x="4" y="115"/>
                      <a:pt x="0" y="103"/>
                      <a:pt x="0" y="9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2"/>
                      <a:pt x="6" y="14"/>
                      <a:pt x="13" y="12"/>
                    </a:cubicBezTo>
                    <a:cubicBezTo>
                      <a:pt x="49" y="0"/>
                      <a:pt x="89" y="0"/>
                      <a:pt x="125" y="12"/>
                    </a:cubicBezTo>
                    <a:cubicBezTo>
                      <a:pt x="132" y="14"/>
                      <a:pt x="138" y="22"/>
                      <a:pt x="138" y="29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8" y="103"/>
                      <a:pt x="134" y="115"/>
                      <a:pt x="128" y="122"/>
                    </a:cubicBezTo>
                    <a:cubicBezTo>
                      <a:pt x="101" y="149"/>
                      <a:pt x="85" y="163"/>
                      <a:pt x="69" y="163"/>
                    </a:cubicBezTo>
                    <a:close/>
                    <a:moveTo>
                      <a:pt x="69" y="9"/>
                    </a:moveTo>
                    <a:cubicBezTo>
                      <a:pt x="51" y="9"/>
                      <a:pt x="32" y="11"/>
                      <a:pt x="14" y="17"/>
                    </a:cubicBezTo>
                    <a:cubicBezTo>
                      <a:pt x="10" y="19"/>
                      <a:pt x="5" y="24"/>
                      <a:pt x="6" y="29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6" y="102"/>
                      <a:pt x="9" y="113"/>
                      <a:pt x="14" y="118"/>
                    </a:cubicBezTo>
                    <a:cubicBezTo>
                      <a:pt x="39" y="144"/>
                      <a:pt x="55" y="157"/>
                      <a:pt x="69" y="157"/>
                    </a:cubicBezTo>
                    <a:cubicBezTo>
                      <a:pt x="83" y="157"/>
                      <a:pt x="98" y="144"/>
                      <a:pt x="124" y="118"/>
                    </a:cubicBezTo>
                    <a:cubicBezTo>
                      <a:pt x="129" y="113"/>
                      <a:pt x="132" y="102"/>
                      <a:pt x="132" y="96"/>
                    </a:cubicBezTo>
                    <a:cubicBezTo>
                      <a:pt x="132" y="29"/>
                      <a:pt x="132" y="29"/>
                      <a:pt x="132" y="29"/>
                    </a:cubicBezTo>
                    <a:cubicBezTo>
                      <a:pt x="132" y="24"/>
                      <a:pt x="128" y="19"/>
                      <a:pt x="123" y="17"/>
                    </a:cubicBezTo>
                    <a:cubicBezTo>
                      <a:pt x="106" y="11"/>
                      <a:pt x="87" y="9"/>
                      <a:pt x="6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8" name="Freeform 848"/>
              <p:cNvSpPr>
                <a:spLocks noEditPoints="1"/>
              </p:cNvSpPr>
              <p:nvPr/>
            </p:nvSpPr>
            <p:spPr bwMode="auto">
              <a:xfrm>
                <a:off x="8944892" y="6100387"/>
                <a:ext cx="297094" cy="353477"/>
              </a:xfrm>
              <a:custGeom>
                <a:avLst/>
                <a:gdLst>
                  <a:gd name="T0" fmla="*/ 111 w 116"/>
                  <a:gd name="T1" fmla="*/ 8 h 138"/>
                  <a:gd name="T2" fmla="*/ 58 w 116"/>
                  <a:gd name="T3" fmla="*/ 0 h 138"/>
                  <a:gd name="T4" fmla="*/ 5 w 116"/>
                  <a:gd name="T5" fmla="*/ 9 h 138"/>
                  <a:gd name="T6" fmla="*/ 0 w 116"/>
                  <a:gd name="T7" fmla="*/ 15 h 138"/>
                  <a:gd name="T8" fmla="*/ 0 w 116"/>
                  <a:gd name="T9" fmla="*/ 82 h 138"/>
                  <a:gd name="T10" fmla="*/ 7 w 116"/>
                  <a:gd name="T11" fmla="*/ 100 h 138"/>
                  <a:gd name="T12" fmla="*/ 58 w 116"/>
                  <a:gd name="T13" fmla="*/ 138 h 138"/>
                  <a:gd name="T14" fmla="*/ 109 w 116"/>
                  <a:gd name="T15" fmla="*/ 100 h 138"/>
                  <a:gd name="T16" fmla="*/ 116 w 116"/>
                  <a:gd name="T17" fmla="*/ 82 h 138"/>
                  <a:gd name="T18" fmla="*/ 116 w 116"/>
                  <a:gd name="T19" fmla="*/ 15 h 138"/>
                  <a:gd name="T20" fmla="*/ 111 w 116"/>
                  <a:gd name="T21" fmla="*/ 8 h 138"/>
                  <a:gd name="T22" fmla="*/ 104 w 116"/>
                  <a:gd name="T23" fmla="*/ 24 h 138"/>
                  <a:gd name="T24" fmla="*/ 57 w 116"/>
                  <a:gd name="T25" fmla="*/ 39 h 138"/>
                  <a:gd name="T26" fmla="*/ 57 w 116"/>
                  <a:gd name="T27" fmla="*/ 46 h 138"/>
                  <a:gd name="T28" fmla="*/ 104 w 116"/>
                  <a:gd name="T29" fmla="*/ 31 h 138"/>
                  <a:gd name="T30" fmla="*/ 104 w 116"/>
                  <a:gd name="T31" fmla="*/ 39 h 138"/>
                  <a:gd name="T32" fmla="*/ 57 w 116"/>
                  <a:gd name="T33" fmla="*/ 54 h 138"/>
                  <a:gd name="T34" fmla="*/ 57 w 116"/>
                  <a:gd name="T35" fmla="*/ 61 h 138"/>
                  <a:gd name="T36" fmla="*/ 104 w 116"/>
                  <a:gd name="T37" fmla="*/ 46 h 138"/>
                  <a:gd name="T38" fmla="*/ 104 w 116"/>
                  <a:gd name="T39" fmla="*/ 54 h 138"/>
                  <a:gd name="T40" fmla="*/ 57 w 116"/>
                  <a:gd name="T41" fmla="*/ 69 h 138"/>
                  <a:gd name="T42" fmla="*/ 57 w 116"/>
                  <a:gd name="T43" fmla="*/ 76 h 138"/>
                  <a:gd name="T44" fmla="*/ 104 w 116"/>
                  <a:gd name="T45" fmla="*/ 61 h 138"/>
                  <a:gd name="T46" fmla="*/ 104 w 116"/>
                  <a:gd name="T47" fmla="*/ 69 h 138"/>
                  <a:gd name="T48" fmla="*/ 57 w 116"/>
                  <a:gd name="T49" fmla="*/ 84 h 138"/>
                  <a:gd name="T50" fmla="*/ 57 w 116"/>
                  <a:gd name="T51" fmla="*/ 91 h 138"/>
                  <a:gd name="T52" fmla="*/ 104 w 116"/>
                  <a:gd name="T53" fmla="*/ 76 h 138"/>
                  <a:gd name="T54" fmla="*/ 104 w 116"/>
                  <a:gd name="T55" fmla="*/ 82 h 138"/>
                  <a:gd name="T56" fmla="*/ 103 w 116"/>
                  <a:gd name="T57" fmla="*/ 84 h 138"/>
                  <a:gd name="T58" fmla="*/ 57 w 116"/>
                  <a:gd name="T59" fmla="*/ 99 h 138"/>
                  <a:gd name="T60" fmla="*/ 57 w 116"/>
                  <a:gd name="T61" fmla="*/ 106 h 138"/>
                  <a:gd name="T62" fmla="*/ 99 w 116"/>
                  <a:gd name="T63" fmla="*/ 92 h 138"/>
                  <a:gd name="T64" fmla="*/ 88 w 116"/>
                  <a:gd name="T65" fmla="*/ 104 h 138"/>
                  <a:gd name="T66" fmla="*/ 57 w 116"/>
                  <a:gd name="T67" fmla="*/ 114 h 138"/>
                  <a:gd name="T68" fmla="*/ 57 w 116"/>
                  <a:gd name="T69" fmla="*/ 121 h 138"/>
                  <a:gd name="T70" fmla="*/ 76 w 116"/>
                  <a:gd name="T71" fmla="*/ 115 h 138"/>
                  <a:gd name="T72" fmla="*/ 58 w 116"/>
                  <a:gd name="T73" fmla="*/ 125 h 138"/>
                  <a:gd name="T74" fmla="*/ 16 w 116"/>
                  <a:gd name="T75" fmla="*/ 92 h 138"/>
                  <a:gd name="T76" fmla="*/ 12 w 116"/>
                  <a:gd name="T77" fmla="*/ 82 h 138"/>
                  <a:gd name="T78" fmla="*/ 12 w 116"/>
                  <a:gd name="T79" fmla="*/ 19 h 138"/>
                  <a:gd name="T80" fmla="*/ 57 w 116"/>
                  <a:gd name="T81" fmla="*/ 12 h 138"/>
                  <a:gd name="T82" fmla="*/ 57 w 116"/>
                  <a:gd name="T83" fmla="*/ 16 h 138"/>
                  <a:gd name="T84" fmla="*/ 68 w 116"/>
                  <a:gd name="T85" fmla="*/ 13 h 138"/>
                  <a:gd name="T86" fmla="*/ 86 w 116"/>
                  <a:gd name="T87" fmla="*/ 15 h 138"/>
                  <a:gd name="T88" fmla="*/ 57 w 116"/>
                  <a:gd name="T89" fmla="*/ 24 h 138"/>
                  <a:gd name="T90" fmla="*/ 57 w 116"/>
                  <a:gd name="T91" fmla="*/ 31 h 138"/>
                  <a:gd name="T92" fmla="*/ 99 w 116"/>
                  <a:gd name="T93" fmla="*/ 18 h 138"/>
                  <a:gd name="T94" fmla="*/ 104 w 116"/>
                  <a:gd name="T95" fmla="*/ 19 h 138"/>
                  <a:gd name="T96" fmla="*/ 104 w 116"/>
                  <a:gd name="T97" fmla="*/ 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6" h="138">
                    <a:moveTo>
                      <a:pt x="111" y="8"/>
                    </a:moveTo>
                    <a:cubicBezTo>
                      <a:pt x="94" y="3"/>
                      <a:pt x="76" y="0"/>
                      <a:pt x="58" y="0"/>
                    </a:cubicBezTo>
                    <a:cubicBezTo>
                      <a:pt x="40" y="0"/>
                      <a:pt x="22" y="3"/>
                      <a:pt x="5" y="9"/>
                    </a:cubicBezTo>
                    <a:cubicBezTo>
                      <a:pt x="2" y="9"/>
                      <a:pt x="0" y="13"/>
                      <a:pt x="0" y="15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7"/>
                      <a:pt x="3" y="96"/>
                      <a:pt x="7" y="100"/>
                    </a:cubicBezTo>
                    <a:cubicBezTo>
                      <a:pt x="31" y="125"/>
                      <a:pt x="46" y="138"/>
                      <a:pt x="58" y="138"/>
                    </a:cubicBezTo>
                    <a:cubicBezTo>
                      <a:pt x="70" y="138"/>
                      <a:pt x="85" y="125"/>
                      <a:pt x="109" y="100"/>
                    </a:cubicBezTo>
                    <a:cubicBezTo>
                      <a:pt x="113" y="96"/>
                      <a:pt x="116" y="87"/>
                      <a:pt x="116" y="82"/>
                    </a:cubicBezTo>
                    <a:cubicBezTo>
                      <a:pt x="116" y="15"/>
                      <a:pt x="116" y="15"/>
                      <a:pt x="116" y="15"/>
                    </a:cubicBezTo>
                    <a:cubicBezTo>
                      <a:pt x="116" y="13"/>
                      <a:pt x="114" y="9"/>
                      <a:pt x="111" y="8"/>
                    </a:cubicBezTo>
                    <a:close/>
                    <a:moveTo>
                      <a:pt x="104" y="24"/>
                    </a:move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104" y="31"/>
                      <a:pt x="104" y="31"/>
                      <a:pt x="104" y="31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104" y="46"/>
                      <a:pt x="104" y="46"/>
                      <a:pt x="10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104" y="61"/>
                      <a:pt x="104" y="61"/>
                      <a:pt x="104" y="61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104" y="76"/>
                      <a:pt x="104" y="76"/>
                      <a:pt x="104" y="76"/>
                    </a:cubicBezTo>
                    <a:cubicBezTo>
                      <a:pt x="104" y="82"/>
                      <a:pt x="104" y="82"/>
                      <a:pt x="104" y="82"/>
                    </a:cubicBezTo>
                    <a:cubicBezTo>
                      <a:pt x="104" y="83"/>
                      <a:pt x="103" y="83"/>
                      <a:pt x="103" y="84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6" y="95"/>
                      <a:pt x="92" y="99"/>
                      <a:pt x="88" y="104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7" y="121"/>
                      <a:pt x="57" y="121"/>
                      <a:pt x="57" y="121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69" y="121"/>
                      <a:pt x="62" y="125"/>
                      <a:pt x="58" y="125"/>
                    </a:cubicBezTo>
                    <a:cubicBezTo>
                      <a:pt x="49" y="125"/>
                      <a:pt x="27" y="103"/>
                      <a:pt x="16" y="92"/>
                    </a:cubicBezTo>
                    <a:cubicBezTo>
                      <a:pt x="15" y="90"/>
                      <a:pt x="12" y="84"/>
                      <a:pt x="12" y="82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27" y="15"/>
                      <a:pt x="42" y="12"/>
                      <a:pt x="57" y="12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74" y="13"/>
                      <a:pt x="80" y="14"/>
                      <a:pt x="86" y="15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100" y="18"/>
                      <a:pt x="102" y="19"/>
                      <a:pt x="104" y="19"/>
                    </a:cubicBezTo>
                    <a:lnTo>
                      <a:pt x="10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  <p:sp>
            <p:nvSpPr>
              <p:cNvPr id="129" name="Freeform 849"/>
              <p:cNvSpPr>
                <a:spLocks noEditPoints="1"/>
              </p:cNvSpPr>
              <p:nvPr/>
            </p:nvSpPr>
            <p:spPr bwMode="auto">
              <a:xfrm>
                <a:off x="8678158" y="6102555"/>
                <a:ext cx="377331" cy="418534"/>
              </a:xfrm>
              <a:custGeom>
                <a:avLst/>
                <a:gdLst>
                  <a:gd name="T0" fmla="*/ 113 w 147"/>
                  <a:gd name="T1" fmla="*/ 149 h 163"/>
                  <a:gd name="T2" fmla="*/ 110 w 147"/>
                  <a:gd name="T3" fmla="*/ 110 h 163"/>
                  <a:gd name="T4" fmla="*/ 68 w 147"/>
                  <a:gd name="T5" fmla="*/ 100 h 163"/>
                  <a:gd name="T6" fmla="*/ 97 w 147"/>
                  <a:gd name="T7" fmla="*/ 87 h 163"/>
                  <a:gd name="T8" fmla="*/ 96 w 147"/>
                  <a:gd name="T9" fmla="*/ 76 h 163"/>
                  <a:gd name="T10" fmla="*/ 68 w 147"/>
                  <a:gd name="T11" fmla="*/ 65 h 163"/>
                  <a:gd name="T12" fmla="*/ 93 w 147"/>
                  <a:gd name="T13" fmla="*/ 54 h 163"/>
                  <a:gd name="T14" fmla="*/ 96 w 147"/>
                  <a:gd name="T15" fmla="*/ 43 h 163"/>
                  <a:gd name="T16" fmla="*/ 75 w 147"/>
                  <a:gd name="T17" fmla="*/ 33 h 163"/>
                  <a:gd name="T18" fmla="*/ 96 w 147"/>
                  <a:gd name="T19" fmla="*/ 14 h 163"/>
                  <a:gd name="T20" fmla="*/ 93 w 147"/>
                  <a:gd name="T21" fmla="*/ 0 h 163"/>
                  <a:gd name="T22" fmla="*/ 0 w 147"/>
                  <a:gd name="T23" fmla="*/ 80 h 163"/>
                  <a:gd name="T24" fmla="*/ 93 w 147"/>
                  <a:gd name="T25" fmla="*/ 163 h 163"/>
                  <a:gd name="T26" fmla="*/ 138 w 147"/>
                  <a:gd name="T27" fmla="*/ 135 h 163"/>
                  <a:gd name="T28" fmla="*/ 59 w 147"/>
                  <a:gd name="T29" fmla="*/ 48 h 163"/>
                  <a:gd name="T30" fmla="*/ 74 w 147"/>
                  <a:gd name="T31" fmla="*/ 48 h 163"/>
                  <a:gd name="T32" fmla="*/ 73 w 147"/>
                  <a:gd name="T33" fmla="*/ 14 h 163"/>
                  <a:gd name="T34" fmla="*/ 52 w 147"/>
                  <a:gd name="T35" fmla="*/ 39 h 163"/>
                  <a:gd name="T36" fmla="*/ 73 w 147"/>
                  <a:gd name="T37" fmla="*/ 14 h 163"/>
                  <a:gd name="T38" fmla="*/ 50 w 147"/>
                  <a:gd name="T39" fmla="*/ 50 h 163"/>
                  <a:gd name="T40" fmla="*/ 56 w 147"/>
                  <a:gd name="T41" fmla="*/ 76 h 163"/>
                  <a:gd name="T42" fmla="*/ 25 w 147"/>
                  <a:gd name="T43" fmla="*/ 65 h 163"/>
                  <a:gd name="T44" fmla="*/ 18 w 147"/>
                  <a:gd name="T45" fmla="*/ 87 h 163"/>
                  <a:gd name="T46" fmla="*/ 18 w 147"/>
                  <a:gd name="T47" fmla="*/ 73 h 163"/>
                  <a:gd name="T48" fmla="*/ 18 w 147"/>
                  <a:gd name="T49" fmla="*/ 87 h 163"/>
                  <a:gd name="T50" fmla="*/ 25 w 147"/>
                  <a:gd name="T51" fmla="*/ 95 h 163"/>
                  <a:gd name="T52" fmla="*/ 56 w 147"/>
                  <a:gd name="T53" fmla="*/ 87 h 163"/>
                  <a:gd name="T54" fmla="*/ 49 w 147"/>
                  <a:gd name="T55" fmla="*/ 113 h 163"/>
                  <a:gd name="T56" fmla="*/ 39 w 147"/>
                  <a:gd name="T57" fmla="*/ 126 h 163"/>
                  <a:gd name="T58" fmla="*/ 65 w 147"/>
                  <a:gd name="T59" fmla="*/ 134 h 163"/>
                  <a:gd name="T60" fmla="*/ 39 w 147"/>
                  <a:gd name="T61" fmla="*/ 126 h 163"/>
                  <a:gd name="T62" fmla="*/ 59 w 147"/>
                  <a:gd name="T63" fmla="*/ 117 h 163"/>
                  <a:gd name="T64" fmla="*/ 73 w 147"/>
                  <a:gd name="T65" fmla="*/ 117 h 163"/>
                  <a:gd name="T66" fmla="*/ 93 w 147"/>
                  <a:gd name="T67" fmla="*/ 150 h 163"/>
                  <a:gd name="T68" fmla="*/ 83 w 147"/>
                  <a:gd name="T69" fmla="*/ 120 h 163"/>
                  <a:gd name="T70" fmla="*/ 93 w 147"/>
                  <a:gd name="T71" fmla="*/ 15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7" h="163">
                    <a:moveTo>
                      <a:pt x="138" y="135"/>
                    </a:moveTo>
                    <a:cubicBezTo>
                      <a:pt x="131" y="141"/>
                      <a:pt x="122" y="146"/>
                      <a:pt x="113" y="149"/>
                    </a:cubicBezTo>
                    <a:cubicBezTo>
                      <a:pt x="117" y="143"/>
                      <a:pt x="121" y="134"/>
                      <a:pt x="124" y="124"/>
                    </a:cubicBezTo>
                    <a:cubicBezTo>
                      <a:pt x="120" y="120"/>
                      <a:pt x="115" y="115"/>
                      <a:pt x="110" y="110"/>
                    </a:cubicBezTo>
                    <a:cubicBezTo>
                      <a:pt x="101" y="109"/>
                      <a:pt x="91" y="109"/>
                      <a:pt x="82" y="110"/>
                    </a:cubicBezTo>
                    <a:cubicBezTo>
                      <a:pt x="79" y="104"/>
                      <a:pt x="74" y="101"/>
                      <a:pt x="68" y="100"/>
                    </a:cubicBezTo>
                    <a:cubicBezTo>
                      <a:pt x="68" y="96"/>
                      <a:pt x="67" y="92"/>
                      <a:pt x="67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6" y="85"/>
                      <a:pt x="96" y="83"/>
                      <a:pt x="96" y="81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2"/>
                      <a:pt x="68" y="69"/>
                      <a:pt x="68" y="65"/>
                    </a:cubicBezTo>
                    <a:cubicBezTo>
                      <a:pt x="75" y="64"/>
                      <a:pt x="80" y="60"/>
                      <a:pt x="82" y="54"/>
                    </a:cubicBezTo>
                    <a:cubicBezTo>
                      <a:pt x="86" y="54"/>
                      <a:pt x="89" y="54"/>
                      <a:pt x="93" y="54"/>
                    </a:cubicBezTo>
                    <a:cubicBezTo>
                      <a:pt x="94" y="54"/>
                      <a:pt x="95" y="54"/>
                      <a:pt x="96" y="54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1" y="43"/>
                      <a:pt x="87" y="43"/>
                      <a:pt x="83" y="43"/>
                    </a:cubicBezTo>
                    <a:cubicBezTo>
                      <a:pt x="81" y="39"/>
                      <a:pt x="79" y="35"/>
                      <a:pt x="75" y="33"/>
                    </a:cubicBezTo>
                    <a:cubicBezTo>
                      <a:pt x="80" y="21"/>
                      <a:pt x="87" y="13"/>
                      <a:pt x="93" y="13"/>
                    </a:cubicBezTo>
                    <a:cubicBezTo>
                      <a:pt x="94" y="13"/>
                      <a:pt x="95" y="13"/>
                      <a:pt x="96" y="14"/>
                    </a:cubicBezTo>
                    <a:cubicBezTo>
                      <a:pt x="96" y="9"/>
                      <a:pt x="99" y="4"/>
                      <a:pt x="104" y="1"/>
                    </a:cubicBezTo>
                    <a:cubicBezTo>
                      <a:pt x="100" y="1"/>
                      <a:pt x="97" y="0"/>
                      <a:pt x="93" y="0"/>
                    </a:cubicBezTo>
                    <a:cubicBezTo>
                      <a:pt x="55" y="0"/>
                      <a:pt x="23" y="27"/>
                      <a:pt x="15" y="63"/>
                    </a:cubicBezTo>
                    <a:cubicBezTo>
                      <a:pt x="7" y="64"/>
                      <a:pt x="0" y="71"/>
                      <a:pt x="0" y="80"/>
                    </a:cubicBezTo>
                    <a:cubicBezTo>
                      <a:pt x="0" y="88"/>
                      <a:pt x="6" y="95"/>
                      <a:pt x="14" y="97"/>
                    </a:cubicBezTo>
                    <a:cubicBezTo>
                      <a:pt x="21" y="134"/>
                      <a:pt x="54" y="163"/>
                      <a:pt x="93" y="163"/>
                    </a:cubicBezTo>
                    <a:cubicBezTo>
                      <a:pt x="114" y="163"/>
                      <a:pt x="133" y="155"/>
                      <a:pt x="147" y="141"/>
                    </a:cubicBezTo>
                    <a:cubicBezTo>
                      <a:pt x="144" y="140"/>
                      <a:pt x="141" y="138"/>
                      <a:pt x="138" y="135"/>
                    </a:cubicBezTo>
                    <a:close/>
                    <a:moveTo>
                      <a:pt x="66" y="55"/>
                    </a:moveTo>
                    <a:cubicBezTo>
                      <a:pt x="62" y="55"/>
                      <a:pt x="59" y="52"/>
                      <a:pt x="59" y="48"/>
                    </a:cubicBezTo>
                    <a:cubicBezTo>
                      <a:pt x="59" y="44"/>
                      <a:pt x="62" y="41"/>
                      <a:pt x="66" y="41"/>
                    </a:cubicBezTo>
                    <a:cubicBezTo>
                      <a:pt x="70" y="41"/>
                      <a:pt x="74" y="44"/>
                      <a:pt x="74" y="48"/>
                    </a:cubicBezTo>
                    <a:cubicBezTo>
                      <a:pt x="74" y="52"/>
                      <a:pt x="70" y="55"/>
                      <a:pt x="66" y="55"/>
                    </a:cubicBezTo>
                    <a:close/>
                    <a:moveTo>
                      <a:pt x="73" y="14"/>
                    </a:moveTo>
                    <a:cubicBezTo>
                      <a:pt x="70" y="19"/>
                      <a:pt x="67" y="24"/>
                      <a:pt x="64" y="31"/>
                    </a:cubicBezTo>
                    <a:cubicBezTo>
                      <a:pt x="59" y="32"/>
                      <a:pt x="54" y="35"/>
                      <a:pt x="52" y="39"/>
                    </a:cubicBezTo>
                    <a:cubicBezTo>
                      <a:pt x="48" y="39"/>
                      <a:pt x="43" y="38"/>
                      <a:pt x="39" y="37"/>
                    </a:cubicBezTo>
                    <a:cubicBezTo>
                      <a:pt x="48" y="26"/>
                      <a:pt x="60" y="18"/>
                      <a:pt x="73" y="14"/>
                    </a:cubicBezTo>
                    <a:close/>
                    <a:moveTo>
                      <a:pt x="33" y="47"/>
                    </a:moveTo>
                    <a:cubicBezTo>
                      <a:pt x="38" y="48"/>
                      <a:pt x="44" y="49"/>
                      <a:pt x="50" y="50"/>
                    </a:cubicBezTo>
                    <a:cubicBezTo>
                      <a:pt x="50" y="55"/>
                      <a:pt x="53" y="60"/>
                      <a:pt x="57" y="63"/>
                    </a:cubicBezTo>
                    <a:cubicBezTo>
                      <a:pt x="57" y="67"/>
                      <a:pt x="56" y="71"/>
                      <a:pt x="56" y="76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3" y="71"/>
                      <a:pt x="30" y="67"/>
                      <a:pt x="25" y="65"/>
                    </a:cubicBezTo>
                    <a:cubicBezTo>
                      <a:pt x="27" y="58"/>
                      <a:pt x="29" y="52"/>
                      <a:pt x="33" y="47"/>
                    </a:cubicBezTo>
                    <a:close/>
                    <a:moveTo>
                      <a:pt x="18" y="87"/>
                    </a:moveTo>
                    <a:cubicBezTo>
                      <a:pt x="14" y="87"/>
                      <a:pt x="10" y="84"/>
                      <a:pt x="10" y="80"/>
                    </a:cubicBezTo>
                    <a:cubicBezTo>
                      <a:pt x="10" y="76"/>
                      <a:pt x="14" y="73"/>
                      <a:pt x="18" y="73"/>
                    </a:cubicBezTo>
                    <a:cubicBezTo>
                      <a:pt x="22" y="73"/>
                      <a:pt x="25" y="76"/>
                      <a:pt x="25" y="80"/>
                    </a:cubicBezTo>
                    <a:cubicBezTo>
                      <a:pt x="25" y="84"/>
                      <a:pt x="22" y="87"/>
                      <a:pt x="18" y="87"/>
                    </a:cubicBezTo>
                    <a:close/>
                    <a:moveTo>
                      <a:pt x="33" y="117"/>
                    </a:moveTo>
                    <a:cubicBezTo>
                      <a:pt x="29" y="110"/>
                      <a:pt x="26" y="103"/>
                      <a:pt x="25" y="95"/>
                    </a:cubicBezTo>
                    <a:cubicBezTo>
                      <a:pt x="29" y="94"/>
                      <a:pt x="31" y="91"/>
                      <a:pt x="33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92"/>
                      <a:pt x="57" y="97"/>
                      <a:pt x="57" y="102"/>
                    </a:cubicBezTo>
                    <a:cubicBezTo>
                      <a:pt x="53" y="105"/>
                      <a:pt x="50" y="109"/>
                      <a:pt x="49" y="113"/>
                    </a:cubicBezTo>
                    <a:cubicBezTo>
                      <a:pt x="44" y="114"/>
                      <a:pt x="38" y="115"/>
                      <a:pt x="33" y="117"/>
                    </a:cubicBezTo>
                    <a:close/>
                    <a:moveTo>
                      <a:pt x="39" y="126"/>
                    </a:moveTo>
                    <a:cubicBezTo>
                      <a:pt x="43" y="125"/>
                      <a:pt x="47" y="125"/>
                      <a:pt x="51" y="124"/>
                    </a:cubicBezTo>
                    <a:cubicBezTo>
                      <a:pt x="53" y="130"/>
                      <a:pt x="59" y="133"/>
                      <a:pt x="65" y="134"/>
                    </a:cubicBezTo>
                    <a:cubicBezTo>
                      <a:pt x="67" y="140"/>
                      <a:pt x="70" y="145"/>
                      <a:pt x="73" y="149"/>
                    </a:cubicBezTo>
                    <a:cubicBezTo>
                      <a:pt x="60" y="145"/>
                      <a:pt x="48" y="137"/>
                      <a:pt x="39" y="126"/>
                    </a:cubicBezTo>
                    <a:close/>
                    <a:moveTo>
                      <a:pt x="66" y="124"/>
                    </a:moveTo>
                    <a:cubicBezTo>
                      <a:pt x="62" y="124"/>
                      <a:pt x="59" y="121"/>
                      <a:pt x="59" y="117"/>
                    </a:cubicBezTo>
                    <a:cubicBezTo>
                      <a:pt x="59" y="113"/>
                      <a:pt x="62" y="110"/>
                      <a:pt x="66" y="110"/>
                    </a:cubicBezTo>
                    <a:cubicBezTo>
                      <a:pt x="70" y="110"/>
                      <a:pt x="73" y="113"/>
                      <a:pt x="73" y="117"/>
                    </a:cubicBezTo>
                    <a:cubicBezTo>
                      <a:pt x="73" y="121"/>
                      <a:pt x="70" y="124"/>
                      <a:pt x="66" y="124"/>
                    </a:cubicBezTo>
                    <a:close/>
                    <a:moveTo>
                      <a:pt x="93" y="150"/>
                    </a:moveTo>
                    <a:cubicBezTo>
                      <a:pt x="87" y="150"/>
                      <a:pt x="80" y="143"/>
                      <a:pt x="76" y="131"/>
                    </a:cubicBezTo>
                    <a:cubicBezTo>
                      <a:pt x="79" y="129"/>
                      <a:pt x="82" y="125"/>
                      <a:pt x="83" y="120"/>
                    </a:cubicBezTo>
                    <a:cubicBezTo>
                      <a:pt x="93" y="120"/>
                      <a:pt x="103" y="120"/>
                      <a:pt x="114" y="121"/>
                    </a:cubicBezTo>
                    <a:cubicBezTo>
                      <a:pt x="109" y="139"/>
                      <a:pt x="101" y="150"/>
                      <a:pt x="93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000000"/>
                  </a:solidFill>
                  <a:latin typeface="Calibri"/>
                </a:endParaRPr>
              </a:p>
            </p:txBody>
          </p:sp>
        </p:grpSp>
      </p:grpSp>
      <p:sp>
        <p:nvSpPr>
          <p:cNvPr id="132" name="文本框 131"/>
          <p:cNvSpPr txBox="1"/>
          <p:nvPr/>
        </p:nvSpPr>
        <p:spPr bwMode="auto">
          <a:xfrm flipH="1">
            <a:off x="7948124" y="1138446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>
                    <a:lumMod val="50000"/>
                  </a:srgb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35" name="文本框 134"/>
          <p:cNvSpPr txBox="1"/>
          <p:nvPr/>
        </p:nvSpPr>
        <p:spPr bwMode="auto">
          <a:xfrm flipH="1">
            <a:off x="7948124" y="4619019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C6588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38" name="文本框 137"/>
          <p:cNvSpPr txBox="1"/>
          <p:nvPr/>
        </p:nvSpPr>
        <p:spPr bwMode="auto">
          <a:xfrm flipH="1">
            <a:off x="8926024" y="2813951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6A3C7C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41" name="文本框 140"/>
          <p:cNvSpPr txBox="1"/>
          <p:nvPr/>
        </p:nvSpPr>
        <p:spPr bwMode="auto">
          <a:xfrm>
            <a:off x="2584052" y="1116071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BF5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44" name="文本框 143"/>
          <p:cNvSpPr txBox="1"/>
          <p:nvPr/>
        </p:nvSpPr>
        <p:spPr bwMode="auto">
          <a:xfrm>
            <a:off x="2584052" y="4621259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01B3C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47" name="文本框 146"/>
          <p:cNvSpPr txBox="1"/>
          <p:nvPr/>
        </p:nvSpPr>
        <p:spPr bwMode="auto">
          <a:xfrm>
            <a:off x="1517252" y="2829345"/>
            <a:ext cx="1922797" cy="400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1747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3409514267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1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6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60000" fill="hold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60000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1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6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6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6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</p:bldLst>
      </p:timing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 cap="flat" cmpd="sng" algn="ctr">
          <a:solidFill>
            <a:sysClr val="window" lastClr="FFFFFF">
              <a:lumMod val="65000"/>
            </a:sysClr>
          </a:solidFill>
          <a:prstDash val="sysDot"/>
          <a:miter lim="800000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>
            <a:ln>
              <a:noFill/>
            </a:ln>
            <a:solidFill>
              <a:prstClr val="white"/>
            </a:solidFill>
            <a:effectLst/>
            <a:uLnTx/>
            <a:uFillTx/>
            <a:latin typeface="Calibri" panose="020F0502020204030204"/>
            <a:ea typeface="宋体" panose="02010600030101010101" pitchFamily="2" charset="-122"/>
          </a:defRPr>
        </a:defPPr>
      </a:lstStyle>
    </a:spDef>
    <a:lnDef>
      <a:spPr>
        <a:ln w="19050">
          <a:solidFill>
            <a:srgbClr val="A6A6A6"/>
          </a:solidFill>
          <a:prstDash val="sysDot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6A3C7C"/>
      </a:accent4>
      <a:accent5>
        <a:srgbClr val="C65885"/>
      </a:accent5>
      <a:accent6>
        <a:srgbClr val="FCC79F"/>
      </a:accent6>
      <a:hlink>
        <a:srgbClr val="00AF92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105</Words>
  <Application>Microsoft Office PowerPoint</Application>
  <PresentationFormat>宽屏</PresentationFormat>
  <Paragraphs>49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ITC Avant Garde Std Bk</vt:lpstr>
      <vt:lpstr>LiHei Pro</vt:lpstr>
      <vt:lpstr>Open Sans Extrabold</vt:lpstr>
      <vt:lpstr>Signika</vt:lpstr>
      <vt:lpstr>汉仪细中圆简</vt:lpstr>
      <vt:lpstr>迷你简汉真广标</vt:lpstr>
      <vt:lpstr>时尚中黑简体</vt:lpstr>
      <vt:lpstr>宋体</vt:lpstr>
      <vt:lpstr>宋体</vt:lpstr>
      <vt:lpstr>微软雅黑</vt:lpstr>
      <vt:lpstr>Arial</vt:lpstr>
      <vt:lpstr>Calibri</vt:lpstr>
      <vt:lpstr>Impact</vt:lpstr>
      <vt:lpstr>默认设计模板</vt:lpstr>
      <vt:lpstr>1_Office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杜小二</dc:creator>
  <cp:lastModifiedBy>Administrator</cp:lastModifiedBy>
  <cp:revision>19</cp:revision>
  <dcterms:created xsi:type="dcterms:W3CDTF">2015-05-03T11:09:06Z</dcterms:created>
  <dcterms:modified xsi:type="dcterms:W3CDTF">2016-05-31T02:56:33Z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